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2"/>
  </p:notesMasterIdLst>
  <p:sldIdLst>
    <p:sldId id="256" r:id="rId2"/>
    <p:sldId id="257" r:id="rId3"/>
    <p:sldId id="258" r:id="rId4"/>
    <p:sldId id="267" r:id="rId5"/>
    <p:sldId id="259" r:id="rId6"/>
    <p:sldId id="260" r:id="rId7"/>
    <p:sldId id="261" r:id="rId8"/>
    <p:sldId id="262" r:id="rId9"/>
    <p:sldId id="265"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游ゴシック Light" panose="020B0300000000000000" pitchFamily="50" charset="-128"/>
      <p:regular r:id="rId17"/>
    </p:embeddedFont>
    <p:embeddedFont>
      <p:font typeface="Calibri" panose="020F0502020204030204" pitchFamily="34" charset="0"/>
      <p:regular r:id="rId18"/>
      <p:bold r:id="rId19"/>
      <p:italic r:id="rId20"/>
      <p:boldItalic r:id="rId21"/>
    </p:embeddedFont>
    <p:embeddedFont>
      <p:font typeface="游ゴシック" panose="020B0400000000000000" pitchFamily="50" charset="-128"/>
      <p:regular r:id="rId22"/>
      <p:bold r:id="rId23"/>
    </p:embeddedFont>
    <p:embeddedFont>
      <p:font typeface="Cooper Black" panose="020B0604020202020204" charset="0"/>
      <p:regular r:id="rId24"/>
    </p:embeddedFont>
    <p:embeddedFont>
      <p:font typeface="Calibri Light" panose="020F0302020204030204" pitchFamily="34" charset="0"/>
      <p:regular r:id="rId25"/>
      <p: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5F2C09"/>
    <a:srgbClr val="C52718"/>
    <a:srgbClr val="BA465F"/>
    <a:srgbClr val="411821"/>
    <a:srgbClr val="8A3126"/>
    <a:srgbClr val="EA0000"/>
    <a:srgbClr val="8D539B"/>
    <a:srgbClr val="A773B4"/>
    <a:srgbClr val="B73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76" d="100"/>
          <a:sy n="76" d="100"/>
        </p:scale>
        <p:origin x="120"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785E4-6DD1-4869-AF0B-D4F031F00D18}" type="datetimeFigureOut">
              <a:rPr lang="es-ES" smtClean="0"/>
              <a:t>06/11/2020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71BB1-7E5B-405C-9386-EAA610B463FE}" type="slidenum">
              <a:rPr lang="es-ES" smtClean="0"/>
              <a:t>‹#›</a:t>
            </a:fld>
            <a:endParaRPr lang="es-ES"/>
          </a:p>
        </p:txBody>
      </p:sp>
    </p:spTree>
    <p:extLst>
      <p:ext uri="{BB962C8B-B14F-4D97-AF65-F5344CB8AC3E}">
        <p14:creationId xmlns:p14="http://schemas.microsoft.com/office/powerpoint/2010/main" val="178764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US" dirty="0"/>
              <a:t>“the greatest teacher the world has ever seen”</a:t>
            </a:r>
            <a:endParaRPr lang="es-ES" dirty="0"/>
          </a:p>
        </p:txBody>
      </p:sp>
      <p:sp>
        <p:nvSpPr>
          <p:cNvPr id="4" name="Marcador de número de diapositiva 3"/>
          <p:cNvSpPr>
            <a:spLocks noGrp="1"/>
          </p:cNvSpPr>
          <p:nvPr>
            <p:ph type="sldNum" sz="quarter" idx="5"/>
          </p:nvPr>
        </p:nvSpPr>
        <p:spPr/>
        <p:txBody>
          <a:bodyPr/>
          <a:lstStyle/>
          <a:p>
            <a:fld id="{53971BB1-7E5B-405C-9386-EAA610B463FE}" type="slidenum">
              <a:rPr lang="es-ES" smtClean="0"/>
              <a:t>6</a:t>
            </a:fld>
            <a:endParaRPr lang="es-ES"/>
          </a:p>
        </p:txBody>
      </p:sp>
    </p:spTree>
    <p:extLst>
      <p:ext uri="{BB962C8B-B14F-4D97-AF65-F5344CB8AC3E}">
        <p14:creationId xmlns:p14="http://schemas.microsoft.com/office/powerpoint/2010/main" val="150900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403471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189512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50726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279949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A95067-7BF7-43E3-AE1B-9D03A5131931}" type="datetimeFigureOut">
              <a:rPr lang="es-ES" smtClean="0"/>
              <a:t>06/11/2020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364758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A95067-7BF7-43E3-AE1B-9D03A5131931}" type="datetimeFigureOut">
              <a:rPr lang="es-ES" smtClean="0"/>
              <a:t>06/11/2020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339709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A95067-7BF7-43E3-AE1B-9D03A5131931}" type="datetimeFigureOut">
              <a:rPr lang="es-ES" smtClean="0"/>
              <a:t>06/11/2020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172833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A95067-7BF7-43E3-AE1B-9D03A5131931}" type="datetimeFigureOut">
              <a:rPr lang="es-ES" smtClean="0"/>
              <a:t>06/11/2020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164405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5067-7BF7-43E3-AE1B-9D03A5131931}" type="datetimeFigureOut">
              <a:rPr lang="es-ES" smtClean="0"/>
              <a:t>06/11/2020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387153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95067-7BF7-43E3-AE1B-9D03A5131931}" type="datetimeFigureOut">
              <a:rPr lang="es-ES" smtClean="0"/>
              <a:t>06/11/2020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303503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95067-7BF7-43E3-AE1B-9D03A5131931}" type="datetimeFigureOut">
              <a:rPr lang="es-ES" smtClean="0"/>
              <a:t>06/11/2020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E97B14A-7B70-47D8-A35F-2B1C4704733F}" type="slidenum">
              <a:rPr lang="es-ES" smtClean="0"/>
              <a:t>‹#›</a:t>
            </a:fld>
            <a:endParaRPr lang="es-ES"/>
          </a:p>
        </p:txBody>
      </p:sp>
    </p:spTree>
    <p:extLst>
      <p:ext uri="{BB962C8B-B14F-4D97-AF65-F5344CB8AC3E}">
        <p14:creationId xmlns:p14="http://schemas.microsoft.com/office/powerpoint/2010/main" val="173530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067-7BF7-43E3-AE1B-9D03A5131931}" type="datetimeFigureOut">
              <a:rPr lang="es-ES" smtClean="0"/>
              <a:t>06/11/2020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7B14A-7B70-47D8-A35F-2B1C4704733F}" type="slidenum">
              <a:rPr lang="es-ES" smtClean="0"/>
              <a:t>‹#›</a:t>
            </a:fld>
            <a:endParaRPr lang="es-ES"/>
          </a:p>
        </p:txBody>
      </p:sp>
    </p:spTree>
    <p:extLst>
      <p:ext uri="{BB962C8B-B14F-4D97-AF65-F5344CB8AC3E}">
        <p14:creationId xmlns:p14="http://schemas.microsoft.com/office/powerpoint/2010/main" val="839885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5.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CFA3D0D-2912-41D4-89B3-6F20127C715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7156175"/>
          </a:xfrm>
          <a:prstGeom prst="rect">
            <a:avLst/>
          </a:prstGeom>
        </p:spPr>
      </p:pic>
      <p:sp>
        <p:nvSpPr>
          <p:cNvPr id="4" name="CuadroTexto 3">
            <a:extLst>
              <a:ext uri="{FF2B5EF4-FFF2-40B4-BE49-F238E27FC236}">
                <a16:creationId xmlns:a16="http://schemas.microsoft.com/office/drawing/2014/main" xmlns="" id="{74DA367F-CE5C-42AD-B34D-9779F79889EA}"/>
              </a:ext>
            </a:extLst>
          </p:cNvPr>
          <p:cNvSpPr txBox="1"/>
          <p:nvPr/>
        </p:nvSpPr>
        <p:spPr>
          <a:xfrm>
            <a:off x="0" y="5139382"/>
            <a:ext cx="6391747" cy="1588127"/>
          </a:xfrm>
          <a:prstGeom prst="rect">
            <a:avLst/>
          </a:prstGeom>
        </p:spPr>
        <p:txBody>
          <a:bodyPr vert="horz" wrap="square" lIns="91440" tIns="45720" rIns="91440" bIns="45720" rtlCol="0" anchor="ctr" anchorCtr="0">
            <a:spAutoFit/>
            <a:scene3d>
              <a:camera prst="orthographicFront"/>
              <a:lightRig rig="brightRoom" dir="t"/>
            </a:scene3d>
            <a:sp3d extrusionH="57150" prstMaterial="softEdge">
              <a:bevelT w="25400" h="38100"/>
            </a:sp3d>
          </a:bodyPr>
          <a:lstStyle/>
          <a:p>
            <a:pPr algn="ctr" defTabSz="914400">
              <a:lnSpc>
                <a:spcPct val="90000"/>
              </a:lnSpc>
              <a:spcBef>
                <a:spcPct val="0"/>
              </a:spcBef>
              <a:spcAft>
                <a:spcPts val="600"/>
              </a:spcAft>
            </a:pPr>
            <a:r>
              <a:rPr lang="en-US" sz="5400" b="1" dirty="0">
                <a:ln/>
                <a:solidFill>
                  <a:srgbClr val="DBAF63"/>
                </a:solidFill>
                <a:effectLst>
                  <a:glow rad="406400">
                    <a:srgbClr val="800000">
                      <a:alpha val="82000"/>
                    </a:srgbClr>
                  </a:glow>
                </a:effectLst>
                <a:ea typeface="+mj-ea"/>
                <a:cs typeface="+mj-cs"/>
              </a:rPr>
              <a:t> </a:t>
            </a:r>
            <a:r>
              <a:rPr lang="ja-JP" altLang="en-US" sz="5400" b="1" dirty="0">
                <a:ln/>
                <a:solidFill>
                  <a:srgbClr val="DBAF63"/>
                </a:solidFill>
                <a:effectLst>
                  <a:glow rad="406400">
                    <a:srgbClr val="800000">
                      <a:alpha val="82000"/>
                    </a:srgbClr>
                  </a:glow>
                  <a:outerShdw blurRad="38100" dist="38100" dir="2700000" algn="tl">
                    <a:srgbClr val="000000">
                      <a:alpha val="43137"/>
                    </a:srgbClr>
                  </a:outerShdw>
                </a:effectLst>
                <a:latin typeface="+mn-ea"/>
                <a:cs typeface="+mj-cs"/>
              </a:rPr>
              <a:t>偉大な教師からのさらなる教訓</a:t>
            </a:r>
            <a:endParaRPr lang="es-ES" sz="5400" b="1" dirty="0">
              <a:ln/>
              <a:solidFill>
                <a:srgbClr val="DBAF63"/>
              </a:solidFill>
              <a:effectLst>
                <a:glow rad="406400">
                  <a:srgbClr val="800000">
                    <a:alpha val="82000"/>
                  </a:srgbClr>
                </a:glow>
                <a:outerShdw blurRad="38100" dist="38100" dir="2700000" algn="tl">
                  <a:srgbClr val="000000">
                    <a:alpha val="43137"/>
                  </a:srgbClr>
                </a:outerShdw>
              </a:effectLst>
              <a:latin typeface="+mn-ea"/>
              <a:cs typeface="+mj-cs"/>
            </a:endParaRPr>
          </a:p>
        </p:txBody>
      </p:sp>
      <p:sp>
        <p:nvSpPr>
          <p:cNvPr id="5" name="CuadroTexto 4">
            <a:extLst>
              <a:ext uri="{FF2B5EF4-FFF2-40B4-BE49-F238E27FC236}">
                <a16:creationId xmlns:a16="http://schemas.microsoft.com/office/drawing/2014/main" xmlns="" id="{E2C7A018-81CA-4E5E-977B-F6BDD19CAF67}"/>
              </a:ext>
            </a:extLst>
          </p:cNvPr>
          <p:cNvSpPr txBox="1"/>
          <p:nvPr/>
        </p:nvSpPr>
        <p:spPr>
          <a:xfrm>
            <a:off x="6709719" y="5234793"/>
            <a:ext cx="4967416" cy="1492716"/>
          </a:xfrm>
          <a:prstGeom prst="rect">
            <a:avLst/>
          </a:prstGeom>
          <a:noFill/>
        </p:spPr>
        <p:txBody>
          <a:bodyPr wrap="square" rtlCol="0">
            <a:spAutoFit/>
          </a:bodyPr>
          <a:lstStyle/>
          <a:p>
            <a:pPr algn="r">
              <a:spcAft>
                <a:spcPts val="600"/>
              </a:spcAft>
            </a:pPr>
            <a:r>
              <a:rPr lang="en-US" altLang="ja-JP"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2020</a:t>
            </a:r>
            <a:r>
              <a:rPr lang="ja-JP" altLang="en-US"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年</a:t>
            </a:r>
            <a:r>
              <a:rPr lang="en-US" altLang="ja-JP"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11</a:t>
            </a:r>
            <a:r>
              <a:rPr lang="ja-JP" altLang="en-US"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月</a:t>
            </a:r>
            <a:r>
              <a:rPr lang="en-US" altLang="ja-JP"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7</a:t>
            </a:r>
            <a:r>
              <a:rPr lang="ja-JP" altLang="en-US"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日　</a:t>
            </a:r>
            <a:endParaRPr lang="en-US" altLang="ja-JP" sz="3200" b="1" dirty="0">
              <a:solidFill>
                <a:schemeClr val="bg1"/>
              </a:solidFill>
              <a:effectLst>
                <a:glow rad="508000">
                  <a:schemeClr val="accent5">
                    <a:satMod val="175000"/>
                    <a:alpha val="40000"/>
                  </a:schemeClr>
                </a:glow>
                <a:outerShdw blurRad="38100" dist="38100" dir="2700000" algn="tl">
                  <a:srgbClr val="000000">
                    <a:alpha val="43137"/>
                  </a:srgbClr>
                </a:outerShdw>
              </a:effectLst>
            </a:endParaRPr>
          </a:p>
          <a:p>
            <a:pPr algn="r">
              <a:spcAft>
                <a:spcPts val="600"/>
              </a:spcAft>
            </a:pPr>
            <a:r>
              <a:rPr lang="ja-JP" altLang="en-US"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聖書研究ガイド　第</a:t>
            </a:r>
            <a:r>
              <a:rPr lang="en-US" altLang="ja-JP" sz="5400" b="1" dirty="0">
                <a:solidFill>
                  <a:schemeClr val="bg1"/>
                </a:solidFill>
                <a:effectLst>
                  <a:glow rad="508000">
                    <a:schemeClr val="accent5">
                      <a:satMod val="175000"/>
                      <a:alpha val="40000"/>
                    </a:schemeClr>
                  </a:glow>
                  <a:outerShdw blurRad="38100" dist="38100" dir="2700000" algn="tl">
                    <a:srgbClr val="000000">
                      <a:alpha val="43137"/>
                    </a:srgbClr>
                  </a:outerShdw>
                </a:effectLst>
              </a:rPr>
              <a:t>6</a:t>
            </a:r>
            <a:r>
              <a:rPr lang="ja-JP" altLang="en-US" sz="3200" b="1" dirty="0">
                <a:solidFill>
                  <a:schemeClr val="bg1"/>
                </a:solidFill>
                <a:effectLst>
                  <a:glow rad="508000">
                    <a:schemeClr val="accent5">
                      <a:satMod val="175000"/>
                      <a:alpha val="40000"/>
                    </a:schemeClr>
                  </a:glow>
                  <a:outerShdw blurRad="38100" dist="38100" dir="2700000" algn="tl">
                    <a:srgbClr val="000000">
                      <a:alpha val="43137"/>
                    </a:srgbClr>
                  </a:outerShdw>
                </a:effectLst>
              </a:rPr>
              <a:t>課</a:t>
            </a:r>
            <a:endParaRPr lang="es-ES" sz="3200" b="1" dirty="0">
              <a:solidFill>
                <a:schemeClr val="bg1"/>
              </a:solidFill>
              <a:effectLst>
                <a:glow rad="508000">
                  <a:schemeClr val="accent5">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4714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9983157-E068-454F-B44E-175A6B8DF526}"/>
              </a:ext>
            </a:extLst>
          </p:cNvPr>
          <p:cNvSpPr txBox="1"/>
          <p:nvPr/>
        </p:nvSpPr>
        <p:spPr>
          <a:xfrm>
            <a:off x="2388704" y="1313036"/>
            <a:ext cx="7414591" cy="4924425"/>
          </a:xfrm>
          <a:prstGeom prst="rect">
            <a:avLst/>
          </a:prstGeom>
          <a:noFill/>
        </p:spPr>
        <p:txBody>
          <a:bodyPr wrap="square">
            <a:spAutoFit/>
          </a:bodyPr>
          <a:lstStyle/>
          <a:p>
            <a:pPr>
              <a:spcBef>
                <a:spcPts val="600"/>
              </a:spcBef>
            </a:pPr>
            <a:r>
              <a:rPr lang="ja-JP" altLang="en-US" sz="2400" dirty="0">
                <a:latin typeface="Cooper Black" panose="0208090404030B020404" pitchFamily="18" charset="0"/>
              </a:rPr>
              <a:t>　</a:t>
            </a:r>
            <a:r>
              <a:rPr lang="ja-JP" altLang="en-US" sz="2800" b="1" dirty="0">
                <a:effectLst>
                  <a:outerShdw blurRad="38100" dist="38100" dir="2700000" algn="tl">
                    <a:srgbClr val="000000">
                      <a:alpha val="43137"/>
                    </a:srgbClr>
                  </a:outerShdw>
                </a:effectLst>
                <a:latin typeface="+mn-ea"/>
              </a:rPr>
              <a:t>敵は、主があなたを見捨てたと言ったら、主が見捨てていないことを知っていると言いなさい。</a:t>
            </a:r>
            <a:r>
              <a:rPr lang="en-US" altLang="ja-JP" sz="2800" b="1" dirty="0">
                <a:effectLst>
                  <a:outerShdw blurRad="38100" dist="38100" dir="2700000" algn="tl">
                    <a:srgbClr val="000000">
                      <a:alpha val="43137"/>
                    </a:srgbClr>
                  </a:outerShdw>
                </a:effectLst>
                <a:latin typeface="+mn-ea"/>
              </a:rPr>
              <a:t>(</a:t>
            </a:r>
            <a:r>
              <a:rPr lang="ja-JP" altLang="en-US" sz="2800" b="1" dirty="0">
                <a:effectLst>
                  <a:outerShdw blurRad="38100" dist="38100" dir="2700000" algn="tl">
                    <a:srgbClr val="000000">
                      <a:alpha val="43137"/>
                    </a:srgbClr>
                  </a:outerShdw>
                </a:effectLst>
                <a:latin typeface="+mn-ea"/>
              </a:rPr>
              <a:t>ヘブル</a:t>
            </a:r>
            <a:r>
              <a:rPr lang="en-US" altLang="ja-JP" sz="2800" b="1" dirty="0">
                <a:effectLst>
                  <a:outerShdw blurRad="38100" dist="38100" dir="2700000" algn="tl">
                    <a:srgbClr val="000000">
                      <a:alpha val="43137"/>
                    </a:srgbClr>
                  </a:outerShdw>
                </a:effectLst>
                <a:latin typeface="+mn-ea"/>
              </a:rPr>
              <a:t>13:5) </a:t>
            </a:r>
            <a:r>
              <a:rPr lang="ja-JP" altLang="en-US" sz="2800" b="1" dirty="0">
                <a:effectLst>
                  <a:outerShdw blurRad="38100" dist="38100" dir="2700000" algn="tl">
                    <a:srgbClr val="000000">
                      <a:alpha val="43137"/>
                    </a:srgbClr>
                  </a:outerShdw>
                </a:effectLst>
                <a:latin typeface="+mn-ea"/>
              </a:rPr>
              <a:t>　</a:t>
            </a:r>
            <a:endParaRPr lang="en-US" altLang="ja-JP" sz="2800" b="1" dirty="0">
              <a:effectLst>
                <a:outerShdw blurRad="38100" dist="38100" dir="2700000" algn="tl">
                  <a:srgbClr val="000000">
                    <a:alpha val="43137"/>
                  </a:srgbClr>
                </a:outerShdw>
              </a:effectLst>
              <a:latin typeface="+mn-ea"/>
            </a:endParaRPr>
          </a:p>
          <a:p>
            <a:pPr>
              <a:spcBef>
                <a:spcPts val="600"/>
              </a:spcBef>
            </a:pPr>
            <a:r>
              <a:rPr lang="ja-JP" altLang="en-US" sz="2800" b="1" dirty="0">
                <a:effectLst>
                  <a:outerShdw blurRad="38100" dist="38100" dir="2700000" algn="tl">
                    <a:srgbClr val="000000">
                      <a:alpha val="43137"/>
                    </a:srgbClr>
                  </a:outerShdw>
                </a:effectLst>
                <a:latin typeface="+mn-ea"/>
              </a:rPr>
              <a:t>　救い主が私たちに与えてくださる助けには限りがありません。救い主は、私たちを罪から守る恵みを私たちの人生にもたらすように求めておられます。カルバリーの十字架からは、自由と希望と力が与えられます。主の力を疑って、贖い主を侮辱してはいけません。いつでもキリストを信頼しなさい。</a:t>
            </a:r>
          </a:p>
          <a:p>
            <a:pPr>
              <a:spcBef>
                <a:spcPts val="600"/>
              </a:spcBef>
            </a:pPr>
            <a:endParaRPr lang="es-ES" sz="24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125F75A8-A27C-4CF1-983A-F0FD67237D61}"/>
              </a:ext>
            </a:extLst>
          </p:cNvPr>
          <p:cNvSpPr txBox="1"/>
          <p:nvPr/>
        </p:nvSpPr>
        <p:spPr>
          <a:xfrm>
            <a:off x="3017822" y="226342"/>
            <a:ext cx="6020554" cy="369332"/>
          </a:xfrm>
          <a:prstGeom prst="rect">
            <a:avLst/>
          </a:prstGeom>
          <a:noFill/>
        </p:spPr>
        <p:txBody>
          <a:bodyPr wrap="square" rtlCol="0">
            <a:spAutoFit/>
          </a:bodyPr>
          <a:lstStyle/>
          <a:p>
            <a:pPr algn="ctr"/>
            <a:r>
              <a:rPr lang="en-US" b="1" dirty="0"/>
              <a:t>E.G.</a:t>
            </a:r>
            <a:r>
              <a:rPr lang="ja-JP" altLang="en-US" b="1" dirty="0"/>
              <a:t>ホワイト著</a:t>
            </a:r>
            <a:r>
              <a:rPr lang="en-US" b="1" dirty="0"/>
              <a:t> (In Heavenly Places, September 25)</a:t>
            </a:r>
            <a:r>
              <a:rPr lang="ja-JP" altLang="en-US" b="1" dirty="0"/>
              <a:t>英文</a:t>
            </a:r>
            <a:endParaRPr lang="es-ES" b="1" dirty="0"/>
          </a:p>
        </p:txBody>
      </p:sp>
    </p:spTree>
    <p:extLst>
      <p:ext uri="{BB962C8B-B14F-4D97-AF65-F5344CB8AC3E}">
        <p14:creationId xmlns:p14="http://schemas.microsoft.com/office/powerpoint/2010/main" val="6861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6264D57C-4B56-4E0E-BDE9-DF6F66DFF855}"/>
              </a:ext>
            </a:extLst>
          </p:cNvPr>
          <p:cNvSpPr txBox="1"/>
          <p:nvPr/>
        </p:nvSpPr>
        <p:spPr>
          <a:xfrm>
            <a:off x="5751964" y="3699183"/>
            <a:ext cx="4553893" cy="2554545"/>
          </a:xfrm>
          <a:prstGeom prst="rect">
            <a:avLst/>
          </a:prstGeom>
          <a:noFill/>
        </p:spPr>
        <p:txBody>
          <a:bodyPr wrap="square" rtlCol="0">
            <a:spAutoFit/>
          </a:bodyPr>
          <a:lstStyle/>
          <a:p>
            <a:pPr>
              <a:spcBef>
                <a:spcPts val="1800"/>
              </a:spcBef>
            </a:pPr>
            <a:r>
              <a:rPr lang="ja-JP" altLang="en-US" sz="2000" b="1" dirty="0">
                <a:effectLst>
                  <a:glow rad="127000">
                    <a:srgbClr val="C361A2"/>
                  </a:glow>
                </a:effectLst>
              </a:rPr>
              <a:t>隠れる代わりに</a:t>
            </a:r>
            <a:endParaRPr lang="es-ES" sz="2000" b="1" dirty="0">
              <a:effectLst>
                <a:glow rad="127000">
                  <a:srgbClr val="C361A2"/>
                </a:glow>
              </a:effectLst>
            </a:endParaRPr>
          </a:p>
          <a:p>
            <a:pPr>
              <a:spcBef>
                <a:spcPts val="1800"/>
              </a:spcBef>
            </a:pPr>
            <a:r>
              <a:rPr lang="ja-JP" altLang="en-US" sz="2000" b="1" dirty="0">
                <a:effectLst>
                  <a:glow rad="127000">
                    <a:srgbClr val="FB6A8F"/>
                  </a:glow>
                </a:effectLst>
              </a:rPr>
              <a:t>逃げ回って</a:t>
            </a:r>
            <a:endParaRPr lang="es-ES" sz="2000" b="1" dirty="0">
              <a:effectLst>
                <a:glow rad="127000">
                  <a:srgbClr val="FB6A8F"/>
                </a:glow>
              </a:effectLst>
            </a:endParaRPr>
          </a:p>
          <a:p>
            <a:pPr>
              <a:spcBef>
                <a:spcPts val="1800"/>
              </a:spcBef>
            </a:pPr>
            <a:r>
              <a:rPr lang="ja-JP" altLang="en-US" sz="2000" b="1" dirty="0">
                <a:effectLst>
                  <a:glow rad="127000">
                    <a:srgbClr val="2FACBF"/>
                  </a:glow>
                </a:effectLst>
              </a:rPr>
              <a:t>先生イエス</a:t>
            </a:r>
            <a:endParaRPr lang="es-ES" sz="2000" b="1" dirty="0">
              <a:effectLst>
                <a:glow rad="127000">
                  <a:srgbClr val="2FACBF"/>
                </a:glow>
              </a:effectLst>
            </a:endParaRPr>
          </a:p>
          <a:p>
            <a:pPr>
              <a:spcBef>
                <a:spcPts val="1800"/>
              </a:spcBef>
            </a:pPr>
            <a:r>
              <a:rPr lang="ja-JP" altLang="en-US" sz="2000" b="1" dirty="0">
                <a:effectLst>
                  <a:glow rad="127000">
                    <a:srgbClr val="FB8043"/>
                  </a:glow>
                </a:effectLst>
              </a:rPr>
              <a:t>女が言い返す</a:t>
            </a:r>
            <a:endParaRPr lang="es-ES" sz="2000" b="1" dirty="0">
              <a:effectLst>
                <a:glow rad="127000">
                  <a:srgbClr val="FB8043"/>
                </a:glow>
              </a:effectLst>
            </a:endParaRPr>
          </a:p>
          <a:p>
            <a:pPr>
              <a:spcBef>
                <a:spcPts val="1800"/>
              </a:spcBef>
            </a:pPr>
            <a:r>
              <a:rPr lang="ja-JP" altLang="en-US" sz="2000" b="1" dirty="0">
                <a:effectLst>
                  <a:glow rad="127000">
                    <a:srgbClr val="83A008"/>
                  </a:glow>
                </a:effectLst>
              </a:rPr>
              <a:t>それを理解した生徒</a:t>
            </a:r>
            <a:r>
              <a:rPr lang="es-ES" sz="2000" b="1" dirty="0">
                <a:effectLst>
                  <a:glow rad="127000">
                    <a:srgbClr val="83A008"/>
                  </a:glow>
                </a:effectLst>
              </a:rPr>
              <a:t> </a:t>
            </a:r>
          </a:p>
        </p:txBody>
      </p:sp>
      <p:sp>
        <p:nvSpPr>
          <p:cNvPr id="3" name="CuadroTexto 2">
            <a:extLst>
              <a:ext uri="{FF2B5EF4-FFF2-40B4-BE49-F238E27FC236}">
                <a16:creationId xmlns:a16="http://schemas.microsoft.com/office/drawing/2014/main" xmlns="" id="{E46DDD25-9FB7-41A4-B71B-3B0AAE1A4B1D}"/>
              </a:ext>
            </a:extLst>
          </p:cNvPr>
          <p:cNvSpPr txBox="1"/>
          <p:nvPr/>
        </p:nvSpPr>
        <p:spPr>
          <a:xfrm>
            <a:off x="2087217" y="281046"/>
            <a:ext cx="9382540" cy="784830"/>
          </a:xfrm>
          <a:prstGeom prst="rect">
            <a:avLst/>
          </a:prstGeom>
          <a:noFill/>
        </p:spPr>
        <p:txBody>
          <a:bodyPr wrap="square" rtlCol="0">
            <a:spAutoFit/>
          </a:bodyPr>
          <a:lstStyle/>
          <a:p>
            <a:pPr>
              <a:spcBef>
                <a:spcPts val="600"/>
              </a:spcBef>
            </a:pPr>
            <a:r>
              <a:rPr lang="ja-JP" altLang="en-US" sz="2000" b="1" dirty="0"/>
              <a:t>偉大な教師は生徒が来るのを教室で待たずに、どこにいても、すばらしい授業を</a:t>
            </a:r>
            <a:endParaRPr lang="en-US" altLang="ja-JP" sz="2000" b="1" dirty="0"/>
          </a:p>
          <a:p>
            <a:pPr>
              <a:spcBef>
                <a:spcPts val="600"/>
              </a:spcBef>
            </a:pPr>
            <a:r>
              <a:rPr lang="ja-JP" altLang="en-US" sz="2000" b="1" dirty="0"/>
              <a:t>授けることができました。</a:t>
            </a:r>
            <a:endParaRPr lang="es-ES" sz="2000" b="1" dirty="0"/>
          </a:p>
        </p:txBody>
      </p:sp>
      <p:sp>
        <p:nvSpPr>
          <p:cNvPr id="5" name="CuadroTexto 4">
            <a:extLst>
              <a:ext uri="{FF2B5EF4-FFF2-40B4-BE49-F238E27FC236}">
                <a16:creationId xmlns:a16="http://schemas.microsoft.com/office/drawing/2014/main" xmlns="" id="{CDE652F3-CCBA-49B3-8F9C-FC8E83A71D80}"/>
              </a:ext>
            </a:extLst>
          </p:cNvPr>
          <p:cNvSpPr txBox="1"/>
          <p:nvPr/>
        </p:nvSpPr>
        <p:spPr>
          <a:xfrm>
            <a:off x="2185586" y="1931054"/>
            <a:ext cx="8966117" cy="707886"/>
          </a:xfrm>
          <a:prstGeom prst="rect">
            <a:avLst/>
          </a:prstGeom>
          <a:noFill/>
        </p:spPr>
        <p:txBody>
          <a:bodyPr wrap="square">
            <a:spAutoFit/>
          </a:bodyPr>
          <a:lstStyle/>
          <a:p>
            <a:pPr>
              <a:spcBef>
                <a:spcPts val="600"/>
              </a:spcBef>
            </a:pPr>
            <a:r>
              <a:rPr lang="ja-JP" altLang="en-US" sz="2000" b="1" dirty="0"/>
              <a:t>イエスは、永遠の命の美しい教訓を教えるために、罪のウィルス感染のためにエデンの教室が閉鎖されて以来、生徒を探しておられます。</a:t>
            </a:r>
            <a:endParaRPr lang="es-ES" sz="2000" b="1" dirty="0"/>
          </a:p>
        </p:txBody>
      </p:sp>
      <p:pic>
        <p:nvPicPr>
          <p:cNvPr id="33" name="Imagen 32">
            <a:extLst>
              <a:ext uri="{FF2B5EF4-FFF2-40B4-BE49-F238E27FC236}">
                <a16:creationId xmlns:a16="http://schemas.microsoft.com/office/drawing/2014/main" xmlns="" id="{72074D1A-4D1C-4AC1-9D09-28DBDD0AF7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0437" y="4286985"/>
            <a:ext cx="284998" cy="285096"/>
          </a:xfrm>
          <a:prstGeom prst="rect">
            <a:avLst/>
          </a:prstGeom>
        </p:spPr>
      </p:pic>
      <p:pic>
        <p:nvPicPr>
          <p:cNvPr id="35" name="Imagen 34">
            <a:extLst>
              <a:ext uri="{FF2B5EF4-FFF2-40B4-BE49-F238E27FC236}">
                <a16:creationId xmlns:a16="http://schemas.microsoft.com/office/drawing/2014/main" xmlns="" id="{C3D0E625-EAC4-4A3C-BD4A-23AB75FA36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0437" y="4820458"/>
            <a:ext cx="285096" cy="285096"/>
          </a:xfrm>
          <a:prstGeom prst="rect">
            <a:avLst/>
          </a:prstGeom>
        </p:spPr>
      </p:pic>
      <p:pic>
        <p:nvPicPr>
          <p:cNvPr id="37" name="Imagen 36">
            <a:extLst>
              <a:ext uri="{FF2B5EF4-FFF2-40B4-BE49-F238E27FC236}">
                <a16:creationId xmlns:a16="http://schemas.microsoft.com/office/drawing/2014/main" xmlns="" id="{33142552-E89F-45DC-8BFE-98BD5172A5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0437" y="5887403"/>
            <a:ext cx="285194" cy="285096"/>
          </a:xfrm>
          <a:prstGeom prst="rect">
            <a:avLst/>
          </a:prstGeom>
        </p:spPr>
      </p:pic>
      <p:pic>
        <p:nvPicPr>
          <p:cNvPr id="45" name="Imagen 44">
            <a:extLst>
              <a:ext uri="{FF2B5EF4-FFF2-40B4-BE49-F238E27FC236}">
                <a16:creationId xmlns:a16="http://schemas.microsoft.com/office/drawing/2014/main" xmlns="" id="{48CBE7C0-CDF4-4222-B156-77171F4A11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20437" y="3753512"/>
            <a:ext cx="285194" cy="285096"/>
          </a:xfrm>
          <a:prstGeom prst="rect">
            <a:avLst/>
          </a:prstGeom>
        </p:spPr>
      </p:pic>
      <p:pic>
        <p:nvPicPr>
          <p:cNvPr id="47" name="Imagen 46">
            <a:extLst>
              <a:ext uri="{FF2B5EF4-FFF2-40B4-BE49-F238E27FC236}">
                <a16:creationId xmlns:a16="http://schemas.microsoft.com/office/drawing/2014/main" xmlns="" id="{D4F32A7B-3F4A-4E5F-8959-C72FE590796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20437" y="5353931"/>
            <a:ext cx="284998" cy="285096"/>
          </a:xfrm>
          <a:prstGeom prst="rect">
            <a:avLst/>
          </a:prstGeom>
        </p:spPr>
      </p:pic>
    </p:spTree>
    <p:extLst>
      <p:ext uri="{BB962C8B-B14F-4D97-AF65-F5344CB8AC3E}">
        <p14:creationId xmlns:p14="http://schemas.microsoft.com/office/powerpoint/2010/main" val="218938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145">
                                          <p:stCondLst>
                                            <p:cond delay="0"/>
                                          </p:stCondLst>
                                        </p:cTn>
                                        <p:tgtEl>
                                          <p:spTgt spid="45"/>
                                        </p:tgtEl>
                                      </p:cBhvr>
                                    </p:animEffect>
                                    <p:anim calcmode="lin" valueType="num">
                                      <p:cBhvr>
                                        <p:cTn id="28" dur="456"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45"/>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45"/>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45"/>
                                        </p:tgtEl>
                                        <p:attrNameLst>
                                          <p:attrName>ppt_y</p:attrName>
                                        </p:attrNameLst>
                                      </p:cBhvr>
                                      <p:tavLst>
                                        <p:tav tm="0" fmla="#ppt_y-sin(pi*$)/81">
                                          <p:val>
                                            <p:fltVal val="0"/>
                                          </p:val>
                                        </p:tav>
                                        <p:tav tm="100000">
                                          <p:val>
                                            <p:fltVal val="1"/>
                                          </p:val>
                                        </p:tav>
                                      </p:tavLst>
                                    </p:anim>
                                    <p:animScale>
                                      <p:cBhvr>
                                        <p:cTn id="33" dur="7">
                                          <p:stCondLst>
                                            <p:cond delay="162"/>
                                          </p:stCondLst>
                                        </p:cTn>
                                        <p:tgtEl>
                                          <p:spTgt spid="45"/>
                                        </p:tgtEl>
                                      </p:cBhvr>
                                      <p:to x="100000" y="60000"/>
                                    </p:animScale>
                                    <p:animScale>
                                      <p:cBhvr>
                                        <p:cTn id="34" dur="41" decel="50000">
                                          <p:stCondLst>
                                            <p:cond delay="169"/>
                                          </p:stCondLst>
                                        </p:cTn>
                                        <p:tgtEl>
                                          <p:spTgt spid="45"/>
                                        </p:tgtEl>
                                      </p:cBhvr>
                                      <p:to x="100000" y="100000"/>
                                    </p:animScale>
                                    <p:animScale>
                                      <p:cBhvr>
                                        <p:cTn id="35" dur="7">
                                          <p:stCondLst>
                                            <p:cond delay="328"/>
                                          </p:stCondLst>
                                        </p:cTn>
                                        <p:tgtEl>
                                          <p:spTgt spid="45"/>
                                        </p:tgtEl>
                                      </p:cBhvr>
                                      <p:to x="100000" y="80000"/>
                                    </p:animScale>
                                    <p:animScale>
                                      <p:cBhvr>
                                        <p:cTn id="36" dur="41" decel="50000">
                                          <p:stCondLst>
                                            <p:cond delay="335"/>
                                          </p:stCondLst>
                                        </p:cTn>
                                        <p:tgtEl>
                                          <p:spTgt spid="45"/>
                                        </p:tgtEl>
                                      </p:cBhvr>
                                      <p:to x="100000" y="100000"/>
                                    </p:animScale>
                                    <p:animScale>
                                      <p:cBhvr>
                                        <p:cTn id="37" dur="7">
                                          <p:stCondLst>
                                            <p:cond delay="410"/>
                                          </p:stCondLst>
                                        </p:cTn>
                                        <p:tgtEl>
                                          <p:spTgt spid="45"/>
                                        </p:tgtEl>
                                      </p:cBhvr>
                                      <p:to x="100000" y="90000"/>
                                    </p:animScale>
                                    <p:animScale>
                                      <p:cBhvr>
                                        <p:cTn id="38" dur="41" decel="50000">
                                          <p:stCondLst>
                                            <p:cond delay="417"/>
                                          </p:stCondLst>
                                        </p:cTn>
                                        <p:tgtEl>
                                          <p:spTgt spid="45"/>
                                        </p:tgtEl>
                                      </p:cBhvr>
                                      <p:to x="100000" y="100000"/>
                                    </p:animScale>
                                    <p:animScale>
                                      <p:cBhvr>
                                        <p:cTn id="39" dur="7">
                                          <p:stCondLst>
                                            <p:cond delay="452"/>
                                          </p:stCondLst>
                                        </p:cTn>
                                        <p:tgtEl>
                                          <p:spTgt spid="45"/>
                                        </p:tgtEl>
                                      </p:cBhvr>
                                      <p:to x="100000" y="95000"/>
                                    </p:animScale>
                                    <p:animScale>
                                      <p:cBhvr>
                                        <p:cTn id="40" dur="41" decel="50000">
                                          <p:stCondLst>
                                            <p:cond delay="459"/>
                                          </p:stCondLst>
                                        </p:cTn>
                                        <p:tgtEl>
                                          <p:spTgt spid="45"/>
                                        </p:tgtEl>
                                      </p:cBhvr>
                                      <p:to x="100000" y="100000"/>
                                    </p:animScale>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26"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145">
                                          <p:stCondLst>
                                            <p:cond delay="0"/>
                                          </p:stCondLst>
                                        </p:cTn>
                                        <p:tgtEl>
                                          <p:spTgt spid="33"/>
                                        </p:tgtEl>
                                      </p:cBhvr>
                                    </p:animEffect>
                                    <p:anim calcmode="lin" valueType="num">
                                      <p:cBhvr>
                                        <p:cTn id="49"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0"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1"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52"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53"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54" dur="7">
                                          <p:stCondLst>
                                            <p:cond delay="162"/>
                                          </p:stCondLst>
                                        </p:cTn>
                                        <p:tgtEl>
                                          <p:spTgt spid="33"/>
                                        </p:tgtEl>
                                      </p:cBhvr>
                                      <p:to x="100000" y="60000"/>
                                    </p:animScale>
                                    <p:animScale>
                                      <p:cBhvr>
                                        <p:cTn id="55" dur="41" decel="50000">
                                          <p:stCondLst>
                                            <p:cond delay="169"/>
                                          </p:stCondLst>
                                        </p:cTn>
                                        <p:tgtEl>
                                          <p:spTgt spid="33"/>
                                        </p:tgtEl>
                                      </p:cBhvr>
                                      <p:to x="100000" y="100000"/>
                                    </p:animScale>
                                    <p:animScale>
                                      <p:cBhvr>
                                        <p:cTn id="56" dur="7">
                                          <p:stCondLst>
                                            <p:cond delay="328"/>
                                          </p:stCondLst>
                                        </p:cTn>
                                        <p:tgtEl>
                                          <p:spTgt spid="33"/>
                                        </p:tgtEl>
                                      </p:cBhvr>
                                      <p:to x="100000" y="80000"/>
                                    </p:animScale>
                                    <p:animScale>
                                      <p:cBhvr>
                                        <p:cTn id="57" dur="41" decel="50000">
                                          <p:stCondLst>
                                            <p:cond delay="335"/>
                                          </p:stCondLst>
                                        </p:cTn>
                                        <p:tgtEl>
                                          <p:spTgt spid="33"/>
                                        </p:tgtEl>
                                      </p:cBhvr>
                                      <p:to x="100000" y="100000"/>
                                    </p:animScale>
                                    <p:animScale>
                                      <p:cBhvr>
                                        <p:cTn id="58" dur="7">
                                          <p:stCondLst>
                                            <p:cond delay="410"/>
                                          </p:stCondLst>
                                        </p:cTn>
                                        <p:tgtEl>
                                          <p:spTgt spid="33"/>
                                        </p:tgtEl>
                                      </p:cBhvr>
                                      <p:to x="100000" y="90000"/>
                                    </p:animScale>
                                    <p:animScale>
                                      <p:cBhvr>
                                        <p:cTn id="59" dur="41" decel="50000">
                                          <p:stCondLst>
                                            <p:cond delay="417"/>
                                          </p:stCondLst>
                                        </p:cTn>
                                        <p:tgtEl>
                                          <p:spTgt spid="33"/>
                                        </p:tgtEl>
                                      </p:cBhvr>
                                      <p:to x="100000" y="100000"/>
                                    </p:animScale>
                                    <p:animScale>
                                      <p:cBhvr>
                                        <p:cTn id="60" dur="7">
                                          <p:stCondLst>
                                            <p:cond delay="452"/>
                                          </p:stCondLst>
                                        </p:cTn>
                                        <p:tgtEl>
                                          <p:spTgt spid="33"/>
                                        </p:tgtEl>
                                      </p:cBhvr>
                                      <p:to x="100000" y="95000"/>
                                    </p:animScale>
                                    <p:animScale>
                                      <p:cBhvr>
                                        <p:cTn id="61" dur="41" decel="50000">
                                          <p:stCondLst>
                                            <p:cond delay="459"/>
                                          </p:stCondLst>
                                        </p:cTn>
                                        <p:tgtEl>
                                          <p:spTgt spid="33"/>
                                        </p:tgtEl>
                                      </p:cBhvr>
                                      <p:to x="100000" y="100000"/>
                                    </p:animScale>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26"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145">
                                          <p:stCondLst>
                                            <p:cond delay="0"/>
                                          </p:stCondLst>
                                        </p:cTn>
                                        <p:tgtEl>
                                          <p:spTgt spid="35"/>
                                        </p:tgtEl>
                                      </p:cBhvr>
                                    </p:animEffect>
                                    <p:anim calcmode="lin" valueType="num">
                                      <p:cBhvr>
                                        <p:cTn id="70"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1"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2"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73"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74"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75" dur="7">
                                          <p:stCondLst>
                                            <p:cond delay="162"/>
                                          </p:stCondLst>
                                        </p:cTn>
                                        <p:tgtEl>
                                          <p:spTgt spid="35"/>
                                        </p:tgtEl>
                                      </p:cBhvr>
                                      <p:to x="100000" y="60000"/>
                                    </p:animScale>
                                    <p:animScale>
                                      <p:cBhvr>
                                        <p:cTn id="76" dur="41" decel="50000">
                                          <p:stCondLst>
                                            <p:cond delay="169"/>
                                          </p:stCondLst>
                                        </p:cTn>
                                        <p:tgtEl>
                                          <p:spTgt spid="35"/>
                                        </p:tgtEl>
                                      </p:cBhvr>
                                      <p:to x="100000" y="100000"/>
                                    </p:animScale>
                                    <p:animScale>
                                      <p:cBhvr>
                                        <p:cTn id="77" dur="7">
                                          <p:stCondLst>
                                            <p:cond delay="328"/>
                                          </p:stCondLst>
                                        </p:cTn>
                                        <p:tgtEl>
                                          <p:spTgt spid="35"/>
                                        </p:tgtEl>
                                      </p:cBhvr>
                                      <p:to x="100000" y="80000"/>
                                    </p:animScale>
                                    <p:animScale>
                                      <p:cBhvr>
                                        <p:cTn id="78" dur="41" decel="50000">
                                          <p:stCondLst>
                                            <p:cond delay="335"/>
                                          </p:stCondLst>
                                        </p:cTn>
                                        <p:tgtEl>
                                          <p:spTgt spid="35"/>
                                        </p:tgtEl>
                                      </p:cBhvr>
                                      <p:to x="100000" y="100000"/>
                                    </p:animScale>
                                    <p:animScale>
                                      <p:cBhvr>
                                        <p:cTn id="79" dur="7">
                                          <p:stCondLst>
                                            <p:cond delay="410"/>
                                          </p:stCondLst>
                                        </p:cTn>
                                        <p:tgtEl>
                                          <p:spTgt spid="35"/>
                                        </p:tgtEl>
                                      </p:cBhvr>
                                      <p:to x="100000" y="90000"/>
                                    </p:animScale>
                                    <p:animScale>
                                      <p:cBhvr>
                                        <p:cTn id="80" dur="41" decel="50000">
                                          <p:stCondLst>
                                            <p:cond delay="417"/>
                                          </p:stCondLst>
                                        </p:cTn>
                                        <p:tgtEl>
                                          <p:spTgt spid="35"/>
                                        </p:tgtEl>
                                      </p:cBhvr>
                                      <p:to x="100000" y="100000"/>
                                    </p:animScale>
                                    <p:animScale>
                                      <p:cBhvr>
                                        <p:cTn id="81" dur="7">
                                          <p:stCondLst>
                                            <p:cond delay="452"/>
                                          </p:stCondLst>
                                        </p:cTn>
                                        <p:tgtEl>
                                          <p:spTgt spid="35"/>
                                        </p:tgtEl>
                                      </p:cBhvr>
                                      <p:to x="100000" y="95000"/>
                                    </p:animScale>
                                    <p:animScale>
                                      <p:cBhvr>
                                        <p:cTn id="82" dur="41" decel="50000">
                                          <p:stCondLst>
                                            <p:cond delay="459"/>
                                          </p:stCondLst>
                                        </p:cTn>
                                        <p:tgtEl>
                                          <p:spTgt spid="35"/>
                                        </p:tgtEl>
                                      </p:cBhvr>
                                      <p:to x="100000" y="100000"/>
                                    </p:animScale>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par>
                          <p:cTn id="87" fill="hold">
                            <p:stCondLst>
                              <p:cond delay="3000"/>
                            </p:stCondLst>
                            <p:childTnLst>
                              <p:par>
                                <p:cTn id="88" presetID="26" presetClass="entr" presetSubtype="0"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down)">
                                      <p:cBhvr>
                                        <p:cTn id="90" dur="145">
                                          <p:stCondLst>
                                            <p:cond delay="0"/>
                                          </p:stCondLst>
                                        </p:cTn>
                                        <p:tgtEl>
                                          <p:spTgt spid="47"/>
                                        </p:tgtEl>
                                      </p:cBhvr>
                                    </p:animEffect>
                                    <p:anim calcmode="lin" valueType="num">
                                      <p:cBhvr>
                                        <p:cTn id="91" dur="456"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92" dur="166"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93" dur="166" tmFilter="0, 0; 0.125,0.2665; 0.25,0.4; 0.375,0.465; 0.5,0.5;  0.625,0.535; 0.75,0.6; 0.875,0.7335; 1,1">
                                          <p:stCondLst>
                                            <p:cond delay="166"/>
                                          </p:stCondLst>
                                        </p:cTn>
                                        <p:tgtEl>
                                          <p:spTgt spid="47"/>
                                        </p:tgtEl>
                                        <p:attrNameLst>
                                          <p:attrName>ppt_y</p:attrName>
                                        </p:attrNameLst>
                                      </p:cBhvr>
                                      <p:tavLst>
                                        <p:tav tm="0" fmla="#ppt_y-sin(pi*$)/9">
                                          <p:val>
                                            <p:fltVal val="0"/>
                                          </p:val>
                                        </p:tav>
                                        <p:tav tm="100000">
                                          <p:val>
                                            <p:fltVal val="1"/>
                                          </p:val>
                                        </p:tav>
                                      </p:tavLst>
                                    </p:anim>
                                    <p:anim calcmode="lin" valueType="num">
                                      <p:cBhvr>
                                        <p:cTn id="94" dur="83" tmFilter="0, 0; 0.125,0.2665; 0.25,0.4; 0.375,0.465; 0.5,0.5;  0.625,0.535; 0.75,0.6; 0.875,0.7335; 1,1">
                                          <p:stCondLst>
                                            <p:cond delay="331"/>
                                          </p:stCondLst>
                                        </p:cTn>
                                        <p:tgtEl>
                                          <p:spTgt spid="47"/>
                                        </p:tgtEl>
                                        <p:attrNameLst>
                                          <p:attrName>ppt_y</p:attrName>
                                        </p:attrNameLst>
                                      </p:cBhvr>
                                      <p:tavLst>
                                        <p:tav tm="0" fmla="#ppt_y-sin(pi*$)/27">
                                          <p:val>
                                            <p:fltVal val="0"/>
                                          </p:val>
                                        </p:tav>
                                        <p:tav tm="100000">
                                          <p:val>
                                            <p:fltVal val="1"/>
                                          </p:val>
                                        </p:tav>
                                      </p:tavLst>
                                    </p:anim>
                                    <p:anim calcmode="lin" valueType="num">
                                      <p:cBhvr>
                                        <p:cTn id="95" dur="41" tmFilter="0, 0; 0.125,0.2665; 0.25,0.4; 0.375,0.465; 0.5,0.5;  0.625,0.535; 0.75,0.6; 0.875,0.7335; 1,1">
                                          <p:stCondLst>
                                            <p:cond delay="414"/>
                                          </p:stCondLst>
                                        </p:cTn>
                                        <p:tgtEl>
                                          <p:spTgt spid="47"/>
                                        </p:tgtEl>
                                        <p:attrNameLst>
                                          <p:attrName>ppt_y</p:attrName>
                                        </p:attrNameLst>
                                      </p:cBhvr>
                                      <p:tavLst>
                                        <p:tav tm="0" fmla="#ppt_y-sin(pi*$)/81">
                                          <p:val>
                                            <p:fltVal val="0"/>
                                          </p:val>
                                        </p:tav>
                                        <p:tav tm="100000">
                                          <p:val>
                                            <p:fltVal val="1"/>
                                          </p:val>
                                        </p:tav>
                                      </p:tavLst>
                                    </p:anim>
                                    <p:animScale>
                                      <p:cBhvr>
                                        <p:cTn id="96" dur="7">
                                          <p:stCondLst>
                                            <p:cond delay="162"/>
                                          </p:stCondLst>
                                        </p:cTn>
                                        <p:tgtEl>
                                          <p:spTgt spid="47"/>
                                        </p:tgtEl>
                                      </p:cBhvr>
                                      <p:to x="100000" y="60000"/>
                                    </p:animScale>
                                    <p:animScale>
                                      <p:cBhvr>
                                        <p:cTn id="97" dur="41" decel="50000">
                                          <p:stCondLst>
                                            <p:cond delay="169"/>
                                          </p:stCondLst>
                                        </p:cTn>
                                        <p:tgtEl>
                                          <p:spTgt spid="47"/>
                                        </p:tgtEl>
                                      </p:cBhvr>
                                      <p:to x="100000" y="100000"/>
                                    </p:animScale>
                                    <p:animScale>
                                      <p:cBhvr>
                                        <p:cTn id="98" dur="7">
                                          <p:stCondLst>
                                            <p:cond delay="328"/>
                                          </p:stCondLst>
                                        </p:cTn>
                                        <p:tgtEl>
                                          <p:spTgt spid="47"/>
                                        </p:tgtEl>
                                      </p:cBhvr>
                                      <p:to x="100000" y="80000"/>
                                    </p:animScale>
                                    <p:animScale>
                                      <p:cBhvr>
                                        <p:cTn id="99" dur="41" decel="50000">
                                          <p:stCondLst>
                                            <p:cond delay="335"/>
                                          </p:stCondLst>
                                        </p:cTn>
                                        <p:tgtEl>
                                          <p:spTgt spid="47"/>
                                        </p:tgtEl>
                                      </p:cBhvr>
                                      <p:to x="100000" y="100000"/>
                                    </p:animScale>
                                    <p:animScale>
                                      <p:cBhvr>
                                        <p:cTn id="100" dur="7">
                                          <p:stCondLst>
                                            <p:cond delay="410"/>
                                          </p:stCondLst>
                                        </p:cTn>
                                        <p:tgtEl>
                                          <p:spTgt spid="47"/>
                                        </p:tgtEl>
                                      </p:cBhvr>
                                      <p:to x="100000" y="90000"/>
                                    </p:animScale>
                                    <p:animScale>
                                      <p:cBhvr>
                                        <p:cTn id="101" dur="41" decel="50000">
                                          <p:stCondLst>
                                            <p:cond delay="417"/>
                                          </p:stCondLst>
                                        </p:cTn>
                                        <p:tgtEl>
                                          <p:spTgt spid="47"/>
                                        </p:tgtEl>
                                      </p:cBhvr>
                                      <p:to x="100000" y="100000"/>
                                    </p:animScale>
                                    <p:animScale>
                                      <p:cBhvr>
                                        <p:cTn id="102" dur="7">
                                          <p:stCondLst>
                                            <p:cond delay="452"/>
                                          </p:stCondLst>
                                        </p:cTn>
                                        <p:tgtEl>
                                          <p:spTgt spid="47"/>
                                        </p:tgtEl>
                                      </p:cBhvr>
                                      <p:to x="100000" y="95000"/>
                                    </p:animScale>
                                    <p:animScale>
                                      <p:cBhvr>
                                        <p:cTn id="103" dur="41" decel="50000">
                                          <p:stCondLst>
                                            <p:cond delay="459"/>
                                          </p:stCondLst>
                                        </p:cTn>
                                        <p:tgtEl>
                                          <p:spTgt spid="47"/>
                                        </p:tgtEl>
                                      </p:cBhvr>
                                      <p:to x="100000" y="100000"/>
                                    </p:animScale>
                                  </p:childTnLst>
                                </p:cTn>
                              </p:par>
                            </p:childTnLst>
                          </p:cTn>
                        </p:par>
                        <p:par>
                          <p:cTn id="104" fill="hold">
                            <p:stCondLst>
                              <p:cond delay="3500"/>
                            </p:stCondLst>
                            <p:childTnLst>
                              <p:par>
                                <p:cTn id="105" presetID="22" presetClass="entr" presetSubtype="8" fill="hold" grpId="0" nodeType="afterEffect">
                                  <p:stCondLst>
                                    <p:cond delay="0"/>
                                  </p:stCondLst>
                                  <p:childTnLst>
                                    <p:set>
                                      <p:cBhvr>
                                        <p:cTn id="106" dur="1" fill="hold">
                                          <p:stCondLst>
                                            <p:cond delay="0"/>
                                          </p:stCondLst>
                                        </p:cTn>
                                        <p:tgtEl>
                                          <p:spTgt spid="2">
                                            <p:txEl>
                                              <p:pRg st="3" end="3"/>
                                            </p:txEl>
                                          </p:spTgt>
                                        </p:tgtEl>
                                        <p:attrNameLst>
                                          <p:attrName>style.visibility</p:attrName>
                                        </p:attrNameLst>
                                      </p:cBhvr>
                                      <p:to>
                                        <p:strVal val="visible"/>
                                      </p:to>
                                    </p:set>
                                    <p:animEffect transition="in" filter="wipe(left)">
                                      <p:cBhvr>
                                        <p:cTn id="107" dur="500"/>
                                        <p:tgtEl>
                                          <p:spTgt spid="2">
                                            <p:txEl>
                                              <p:pRg st="3" end="3"/>
                                            </p:txEl>
                                          </p:spTgt>
                                        </p:tgtEl>
                                      </p:cBhvr>
                                    </p:animEffect>
                                  </p:childTnLst>
                                </p:cTn>
                              </p:par>
                            </p:childTnLst>
                          </p:cTn>
                        </p:par>
                        <p:par>
                          <p:cTn id="108" fill="hold">
                            <p:stCondLst>
                              <p:cond delay="4000"/>
                            </p:stCondLst>
                            <p:childTnLst>
                              <p:par>
                                <p:cTn id="109" presetID="26" presetClass="entr" presetSubtype="0" fill="hold"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wipe(down)">
                                      <p:cBhvr>
                                        <p:cTn id="111" dur="145">
                                          <p:stCondLst>
                                            <p:cond delay="0"/>
                                          </p:stCondLst>
                                        </p:cTn>
                                        <p:tgtEl>
                                          <p:spTgt spid="37"/>
                                        </p:tgtEl>
                                      </p:cBhvr>
                                    </p:animEffect>
                                    <p:anim calcmode="lin" valueType="num">
                                      <p:cBhvr>
                                        <p:cTn id="112" dur="456"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3" dur="166"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14" dur="166" tmFilter="0, 0; 0.125,0.2665; 0.25,0.4; 0.375,0.465; 0.5,0.5;  0.625,0.535; 0.75,0.6; 0.875,0.7335; 1,1">
                                          <p:stCondLst>
                                            <p:cond delay="166"/>
                                          </p:stCondLst>
                                        </p:cTn>
                                        <p:tgtEl>
                                          <p:spTgt spid="37"/>
                                        </p:tgtEl>
                                        <p:attrNameLst>
                                          <p:attrName>ppt_y</p:attrName>
                                        </p:attrNameLst>
                                      </p:cBhvr>
                                      <p:tavLst>
                                        <p:tav tm="0" fmla="#ppt_y-sin(pi*$)/9">
                                          <p:val>
                                            <p:fltVal val="0"/>
                                          </p:val>
                                        </p:tav>
                                        <p:tav tm="100000">
                                          <p:val>
                                            <p:fltVal val="1"/>
                                          </p:val>
                                        </p:tav>
                                      </p:tavLst>
                                    </p:anim>
                                    <p:anim calcmode="lin" valueType="num">
                                      <p:cBhvr>
                                        <p:cTn id="115" dur="83" tmFilter="0, 0; 0.125,0.2665; 0.25,0.4; 0.375,0.465; 0.5,0.5;  0.625,0.535; 0.75,0.6; 0.875,0.7335; 1,1">
                                          <p:stCondLst>
                                            <p:cond delay="331"/>
                                          </p:stCondLst>
                                        </p:cTn>
                                        <p:tgtEl>
                                          <p:spTgt spid="37"/>
                                        </p:tgtEl>
                                        <p:attrNameLst>
                                          <p:attrName>ppt_y</p:attrName>
                                        </p:attrNameLst>
                                      </p:cBhvr>
                                      <p:tavLst>
                                        <p:tav tm="0" fmla="#ppt_y-sin(pi*$)/27">
                                          <p:val>
                                            <p:fltVal val="0"/>
                                          </p:val>
                                        </p:tav>
                                        <p:tav tm="100000">
                                          <p:val>
                                            <p:fltVal val="1"/>
                                          </p:val>
                                        </p:tav>
                                      </p:tavLst>
                                    </p:anim>
                                    <p:anim calcmode="lin" valueType="num">
                                      <p:cBhvr>
                                        <p:cTn id="116" dur="41" tmFilter="0, 0; 0.125,0.2665; 0.25,0.4; 0.375,0.465; 0.5,0.5;  0.625,0.535; 0.75,0.6; 0.875,0.7335; 1,1">
                                          <p:stCondLst>
                                            <p:cond delay="414"/>
                                          </p:stCondLst>
                                        </p:cTn>
                                        <p:tgtEl>
                                          <p:spTgt spid="37"/>
                                        </p:tgtEl>
                                        <p:attrNameLst>
                                          <p:attrName>ppt_y</p:attrName>
                                        </p:attrNameLst>
                                      </p:cBhvr>
                                      <p:tavLst>
                                        <p:tav tm="0" fmla="#ppt_y-sin(pi*$)/81">
                                          <p:val>
                                            <p:fltVal val="0"/>
                                          </p:val>
                                        </p:tav>
                                        <p:tav tm="100000">
                                          <p:val>
                                            <p:fltVal val="1"/>
                                          </p:val>
                                        </p:tav>
                                      </p:tavLst>
                                    </p:anim>
                                    <p:animScale>
                                      <p:cBhvr>
                                        <p:cTn id="117" dur="7">
                                          <p:stCondLst>
                                            <p:cond delay="162"/>
                                          </p:stCondLst>
                                        </p:cTn>
                                        <p:tgtEl>
                                          <p:spTgt spid="37"/>
                                        </p:tgtEl>
                                      </p:cBhvr>
                                      <p:to x="100000" y="60000"/>
                                    </p:animScale>
                                    <p:animScale>
                                      <p:cBhvr>
                                        <p:cTn id="118" dur="41" decel="50000">
                                          <p:stCondLst>
                                            <p:cond delay="169"/>
                                          </p:stCondLst>
                                        </p:cTn>
                                        <p:tgtEl>
                                          <p:spTgt spid="37"/>
                                        </p:tgtEl>
                                      </p:cBhvr>
                                      <p:to x="100000" y="100000"/>
                                    </p:animScale>
                                    <p:animScale>
                                      <p:cBhvr>
                                        <p:cTn id="119" dur="7">
                                          <p:stCondLst>
                                            <p:cond delay="328"/>
                                          </p:stCondLst>
                                        </p:cTn>
                                        <p:tgtEl>
                                          <p:spTgt spid="37"/>
                                        </p:tgtEl>
                                      </p:cBhvr>
                                      <p:to x="100000" y="80000"/>
                                    </p:animScale>
                                    <p:animScale>
                                      <p:cBhvr>
                                        <p:cTn id="120" dur="41" decel="50000">
                                          <p:stCondLst>
                                            <p:cond delay="335"/>
                                          </p:stCondLst>
                                        </p:cTn>
                                        <p:tgtEl>
                                          <p:spTgt spid="37"/>
                                        </p:tgtEl>
                                      </p:cBhvr>
                                      <p:to x="100000" y="100000"/>
                                    </p:animScale>
                                    <p:animScale>
                                      <p:cBhvr>
                                        <p:cTn id="121" dur="7">
                                          <p:stCondLst>
                                            <p:cond delay="410"/>
                                          </p:stCondLst>
                                        </p:cTn>
                                        <p:tgtEl>
                                          <p:spTgt spid="37"/>
                                        </p:tgtEl>
                                      </p:cBhvr>
                                      <p:to x="100000" y="90000"/>
                                    </p:animScale>
                                    <p:animScale>
                                      <p:cBhvr>
                                        <p:cTn id="122" dur="41" decel="50000">
                                          <p:stCondLst>
                                            <p:cond delay="417"/>
                                          </p:stCondLst>
                                        </p:cTn>
                                        <p:tgtEl>
                                          <p:spTgt spid="37"/>
                                        </p:tgtEl>
                                      </p:cBhvr>
                                      <p:to x="100000" y="100000"/>
                                    </p:animScale>
                                    <p:animScale>
                                      <p:cBhvr>
                                        <p:cTn id="123" dur="7">
                                          <p:stCondLst>
                                            <p:cond delay="452"/>
                                          </p:stCondLst>
                                        </p:cTn>
                                        <p:tgtEl>
                                          <p:spTgt spid="37"/>
                                        </p:tgtEl>
                                      </p:cBhvr>
                                      <p:to x="100000" y="95000"/>
                                    </p:animScale>
                                    <p:animScale>
                                      <p:cBhvr>
                                        <p:cTn id="124" dur="41" decel="50000">
                                          <p:stCondLst>
                                            <p:cond delay="459"/>
                                          </p:stCondLst>
                                        </p:cTn>
                                        <p:tgtEl>
                                          <p:spTgt spid="37"/>
                                        </p:tgtEl>
                                      </p:cBhvr>
                                      <p:to x="100000" y="100000"/>
                                    </p:animScale>
                                  </p:childTnLst>
                                </p:cTn>
                              </p:par>
                            </p:childTnLst>
                          </p:cTn>
                        </p:par>
                        <p:par>
                          <p:cTn id="125" fill="hold">
                            <p:stCondLst>
                              <p:cond delay="4500"/>
                            </p:stCondLst>
                            <p:childTnLst>
                              <p:par>
                                <p:cTn id="126" presetID="22" presetClass="entr" presetSubtype="8" fill="hold" grpId="0" nodeType="afterEffect">
                                  <p:stCondLst>
                                    <p:cond delay="0"/>
                                  </p:stCondLst>
                                  <p:childTnLst>
                                    <p:set>
                                      <p:cBhvr>
                                        <p:cTn id="127" dur="1" fill="hold">
                                          <p:stCondLst>
                                            <p:cond delay="0"/>
                                          </p:stCondLst>
                                        </p:cTn>
                                        <p:tgtEl>
                                          <p:spTgt spid="2">
                                            <p:txEl>
                                              <p:pRg st="4" end="4"/>
                                            </p:txEl>
                                          </p:spTgt>
                                        </p:tgtEl>
                                        <p:attrNameLst>
                                          <p:attrName>style.visibility</p:attrName>
                                        </p:attrNameLst>
                                      </p:cBhvr>
                                      <p:to>
                                        <p:strVal val="visible"/>
                                      </p:to>
                                    </p:set>
                                    <p:animEffect transition="in" filter="wipe(left)">
                                      <p:cBhvr>
                                        <p:cTn id="1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31D0E65-FE9B-4F01-B823-79EE936BDD93}"/>
              </a:ext>
            </a:extLst>
          </p:cNvPr>
          <p:cNvSpPr txBox="1"/>
          <p:nvPr/>
        </p:nvSpPr>
        <p:spPr>
          <a:xfrm>
            <a:off x="2817741" y="56164"/>
            <a:ext cx="5078897" cy="646331"/>
          </a:xfrm>
          <a:prstGeom prst="rect">
            <a:avLst/>
          </a:prstGeom>
          <a:noFill/>
        </p:spPr>
        <p:txBody>
          <a:bodyPr wrap="square">
            <a:spAutoFit/>
            <a:scene3d>
              <a:camera prst="orthographicFront"/>
              <a:lightRig rig="chilly" dir="t"/>
            </a:scene3d>
            <a:sp3d extrusionH="57150" contourW="19050" prstMaterial="matte">
              <a:bevelT w="63500" h="12700" prst="angle"/>
              <a:contourClr>
                <a:srgbClr val="A773B4"/>
              </a:contourClr>
            </a:sp3d>
          </a:bodyPr>
          <a:lstStyle/>
          <a:p>
            <a:pPr algn="dist"/>
            <a:r>
              <a:rPr lang="ja-JP" altLang="en-US" sz="3600" b="1" dirty="0">
                <a:ln/>
                <a:solidFill>
                  <a:srgbClr val="B73E73"/>
                </a:solidFill>
              </a:rPr>
              <a:t>隠れる代わりに</a:t>
            </a:r>
            <a:endParaRPr lang="es-ES" sz="3600" b="1" dirty="0">
              <a:ln/>
              <a:solidFill>
                <a:srgbClr val="B73E73"/>
              </a:solidFill>
            </a:endParaRPr>
          </a:p>
        </p:txBody>
      </p:sp>
      <p:sp>
        <p:nvSpPr>
          <p:cNvPr id="5" name="CuadroTexto 4">
            <a:extLst>
              <a:ext uri="{FF2B5EF4-FFF2-40B4-BE49-F238E27FC236}">
                <a16:creationId xmlns:a16="http://schemas.microsoft.com/office/drawing/2014/main" xmlns="" id="{E8F062E0-E891-41DD-9A0B-F8D008C47DAE}"/>
              </a:ext>
            </a:extLst>
          </p:cNvPr>
          <p:cNvSpPr txBox="1"/>
          <p:nvPr/>
        </p:nvSpPr>
        <p:spPr>
          <a:xfrm>
            <a:off x="1734143" y="617323"/>
            <a:ext cx="10074904" cy="400110"/>
          </a:xfrm>
          <a:prstGeom prst="rect">
            <a:avLst/>
          </a:prstGeom>
          <a:noFill/>
        </p:spPr>
        <p:txBody>
          <a:bodyPr wrap="square">
            <a:spAutoFit/>
          </a:bodyPr>
          <a:lstStyle/>
          <a:p>
            <a:r>
              <a:rPr lang="ja-JP" altLang="en-US" sz="2000" b="1" dirty="0">
                <a:solidFill>
                  <a:srgbClr val="8D539B"/>
                </a:solidFill>
                <a:effectLst>
                  <a:outerShdw blurRad="38100" dist="38100" dir="2700000" algn="tl">
                    <a:srgbClr val="000000">
                      <a:alpha val="43137"/>
                    </a:srgbClr>
                  </a:outerShdw>
                </a:effectLst>
                <a:latin typeface="Comic Sans MS" panose="030F0702030302020204" pitchFamily="66" charset="0"/>
              </a:rPr>
              <a:t>主なる神は人に呼びかけて言われた、「あなたはどこにいるのか」。　</a:t>
            </a:r>
            <a:r>
              <a:rPr lang="ja-JP" altLang="en-US" sz="1600" b="1" dirty="0">
                <a:solidFill>
                  <a:srgbClr val="8D539B"/>
                </a:solidFill>
                <a:effectLst>
                  <a:outerShdw blurRad="38100" dist="38100" dir="2700000" algn="tl">
                    <a:srgbClr val="000000">
                      <a:alpha val="43137"/>
                    </a:srgbClr>
                  </a:outerShdw>
                </a:effectLst>
                <a:latin typeface="Comic Sans MS" panose="030F0702030302020204" pitchFamily="66" charset="0"/>
              </a:rPr>
              <a:t>創世記</a:t>
            </a:r>
            <a:r>
              <a:rPr lang="es-ES" sz="1600" b="1" dirty="0">
                <a:solidFill>
                  <a:srgbClr val="8D539B"/>
                </a:solidFill>
                <a:effectLst>
                  <a:outerShdw blurRad="38100" dist="38100" dir="2700000" algn="tl">
                    <a:srgbClr val="000000">
                      <a:alpha val="43137"/>
                    </a:srgbClr>
                  </a:outerShdw>
                </a:effectLst>
                <a:latin typeface="Comic Sans MS" panose="030F0702030302020204" pitchFamily="66" charset="0"/>
              </a:rPr>
              <a:t> 3:9</a:t>
            </a:r>
            <a:endParaRPr lang="es-ES" b="1" dirty="0">
              <a:solidFill>
                <a:srgbClr val="8D539B"/>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91CD28E-DCD9-4A93-9255-EBEEC8A047B2}"/>
              </a:ext>
            </a:extLst>
          </p:cNvPr>
          <p:cNvSpPr txBox="1"/>
          <p:nvPr/>
        </p:nvSpPr>
        <p:spPr>
          <a:xfrm>
            <a:off x="476507" y="1109355"/>
            <a:ext cx="9761364" cy="1938992"/>
          </a:xfrm>
          <a:prstGeom prst="rect">
            <a:avLst/>
          </a:prstGeom>
          <a:noFill/>
        </p:spPr>
        <p:txBody>
          <a:bodyPr wrap="square" rtlCol="0">
            <a:spAutoFit/>
          </a:bodyPr>
          <a:lstStyle/>
          <a:p>
            <a:pPr algn="r">
              <a:spcBef>
                <a:spcPts val="600"/>
              </a:spcBef>
            </a:pPr>
            <a:r>
              <a:rPr lang="ja-JP" altLang="en-US" sz="2000" b="1" dirty="0">
                <a:effectLst>
                  <a:outerShdw blurRad="38100" dist="38100" dir="2700000" algn="tl">
                    <a:srgbClr val="000000">
                      <a:alpha val="43137"/>
                    </a:srgbClr>
                  </a:outerShdw>
                </a:effectLst>
              </a:rPr>
              <a:t>その悲惨な日まで、アダムとエバは毎日のように偉大な教師、</a:t>
            </a:r>
            <a:endParaRPr lang="en-US" altLang="ja-JP" sz="2000" b="1" dirty="0">
              <a:effectLst>
                <a:outerShdw blurRad="38100" dist="38100" dir="2700000" algn="tl">
                  <a:srgbClr val="000000">
                    <a:alpha val="43137"/>
                  </a:srgbClr>
                </a:outerShdw>
              </a:effectLst>
            </a:endParaRPr>
          </a:p>
          <a:p>
            <a:pPr algn="r">
              <a:spcBef>
                <a:spcPts val="600"/>
              </a:spcBef>
            </a:pPr>
            <a:r>
              <a:rPr lang="ja-JP" altLang="en-US" sz="2000" b="1" dirty="0">
                <a:effectLst>
                  <a:outerShdw blurRad="38100" dist="38100" dir="2700000" algn="tl">
                    <a:srgbClr val="000000">
                      <a:alpha val="43137"/>
                    </a:srgbClr>
                  </a:outerShdw>
                </a:effectLst>
              </a:rPr>
              <a:t>父なる神に会って、その偉大な教えをいつも学んでいました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lgn="r">
              <a:spcBef>
                <a:spcPts val="600"/>
              </a:spcBef>
            </a:pPr>
            <a:r>
              <a:rPr lang="ja-JP" altLang="en-US" sz="2000" b="1" dirty="0" smtClean="0">
                <a:effectLst>
                  <a:outerShdw blurRad="38100" dist="38100" dir="2700000" algn="tl">
                    <a:srgbClr val="000000">
                      <a:alpha val="43137"/>
                    </a:srgbClr>
                  </a:outerShdw>
                </a:effectLst>
              </a:rPr>
              <a:t>しかし</a:t>
            </a:r>
            <a:r>
              <a:rPr lang="ja-JP" altLang="en-US" sz="2000" b="1" dirty="0">
                <a:effectLst>
                  <a:outerShdw blurRad="38100" dist="38100" dir="2700000" algn="tl">
                    <a:srgbClr val="000000">
                      <a:alpha val="43137"/>
                    </a:srgbClr>
                  </a:outerShdw>
                </a:effectLst>
              </a:rPr>
              <a:t>、彼ら</a:t>
            </a:r>
            <a:r>
              <a:rPr lang="ja-JP" altLang="en-US" sz="2000" b="1" dirty="0" smtClean="0">
                <a:effectLst>
                  <a:outerShdw blurRad="38100" dist="38100" dir="2700000" algn="tl">
                    <a:srgbClr val="000000">
                      <a:alpha val="43137"/>
                    </a:srgbClr>
                  </a:outerShdw>
                </a:effectLst>
              </a:rPr>
              <a:t>は偉大</a:t>
            </a:r>
            <a:r>
              <a:rPr lang="ja-JP" altLang="en-US" sz="2000" b="1" dirty="0">
                <a:effectLst>
                  <a:outerShdw blurRad="38100" dist="38100" dir="2700000" algn="tl">
                    <a:srgbClr val="000000">
                      <a:alpha val="43137"/>
                    </a:srgbClr>
                  </a:outerShdw>
                </a:effectLst>
              </a:rPr>
              <a:t>な教師に逆らいました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lgn="r">
              <a:spcBef>
                <a:spcPts val="600"/>
              </a:spcBef>
            </a:pPr>
            <a:r>
              <a:rPr lang="ja-JP" altLang="en-US" sz="2000" b="1" dirty="0" smtClean="0">
                <a:effectLst>
                  <a:outerShdw blurRad="38100" dist="38100" dir="2700000" algn="tl">
                    <a:srgbClr val="000000">
                      <a:alpha val="43137"/>
                    </a:srgbClr>
                  </a:outerShdw>
                </a:effectLst>
              </a:rPr>
              <a:t>彼ら</a:t>
            </a:r>
            <a:r>
              <a:rPr lang="ja-JP" altLang="en-US" sz="2000" b="1" dirty="0">
                <a:effectLst>
                  <a:outerShdw blurRad="38100" dist="38100" dir="2700000" algn="tl">
                    <a:srgbClr val="000000">
                      <a:alpha val="43137"/>
                    </a:srgbClr>
                  </a:outerShdw>
                </a:effectLst>
              </a:rPr>
              <a:t>は、その教師の言葉に従わず、自分たちで</a:t>
            </a:r>
            <a:endParaRPr lang="en-US" altLang="ja-JP" sz="2000" b="1" dirty="0">
              <a:effectLst>
                <a:outerShdw blurRad="38100" dist="38100" dir="2700000" algn="tl">
                  <a:srgbClr val="000000">
                    <a:alpha val="43137"/>
                  </a:srgbClr>
                </a:outerShdw>
              </a:effectLst>
            </a:endParaRPr>
          </a:p>
          <a:p>
            <a:pPr algn="r">
              <a:spcBef>
                <a:spcPts val="600"/>
              </a:spcBef>
            </a:pPr>
            <a:r>
              <a:rPr lang="ja-JP" altLang="en-US" sz="2000" b="1" dirty="0">
                <a:effectLst>
                  <a:outerShdw blurRad="38100" dist="38100" dir="2700000" algn="tl">
                    <a:srgbClr val="000000">
                      <a:alpha val="43137"/>
                    </a:srgbClr>
                  </a:outerShdw>
                </a:effectLst>
              </a:rPr>
              <a:t>「優れた知識」を得ようとしたのです。</a:t>
            </a:r>
            <a:endParaRPr lang="es-ES" sz="2000" b="1" dirty="0">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F58BA0AF-E6FF-4370-BCC6-DF15E5C71C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516" y="1677381"/>
            <a:ext cx="2163565" cy="1554272"/>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A06B7DD7-BC92-4B73-8393-822B4A6E7E2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080214" y="4157702"/>
            <a:ext cx="2227301" cy="1261884"/>
          </a:xfrm>
          <a:prstGeom prst="rect">
            <a:avLst/>
          </a:prstGeom>
          <a:ln w="88900" cap="sq" cmpd="thickThin">
            <a:solidFill>
              <a:srgbClr val="000000"/>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xmlns="" id="{B4175E72-05A2-443E-8696-C23ECC55A50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flipH="1">
            <a:off x="10500037" y="1581971"/>
            <a:ext cx="1412528" cy="1894508"/>
          </a:xfrm>
          <a:prstGeom prst="rect">
            <a:avLst/>
          </a:prstGeom>
          <a:ln w="38100" cap="sq">
            <a:solidFill>
              <a:srgbClr val="A773B4"/>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xmlns="" id="{5C109B81-292F-4FF7-B11F-EBE20D3C716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018" y="0"/>
            <a:ext cx="1435899" cy="1432159"/>
          </a:xfrm>
          <a:prstGeom prst="rect">
            <a:avLst/>
          </a:prstGeom>
        </p:spPr>
      </p:pic>
      <p:sp>
        <p:nvSpPr>
          <p:cNvPr id="20" name="CuadroTexto 19">
            <a:extLst>
              <a:ext uri="{FF2B5EF4-FFF2-40B4-BE49-F238E27FC236}">
                <a16:creationId xmlns:a16="http://schemas.microsoft.com/office/drawing/2014/main" xmlns="" id="{D04E25A6-3F12-446C-99D8-29B302D95041}"/>
              </a:ext>
            </a:extLst>
          </p:cNvPr>
          <p:cNvSpPr txBox="1"/>
          <p:nvPr/>
        </p:nvSpPr>
        <p:spPr>
          <a:xfrm>
            <a:off x="2705164" y="3130267"/>
            <a:ext cx="7320726" cy="707886"/>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彼らの反抗の結果は、幸福ではなく恐怖となりました。彼らは罰を恐れ、神の臨在から隠れようとしたのです。</a:t>
            </a:r>
            <a:endParaRPr lang="en-US" sz="2000" b="1" dirty="0">
              <a:effectLst>
                <a:outerShdw blurRad="38100" dist="38100" dir="2700000" algn="tl">
                  <a:srgbClr val="000000">
                    <a:alpha val="43137"/>
                  </a:srgbClr>
                </a:outerShdw>
              </a:effectLst>
            </a:endParaRPr>
          </a:p>
        </p:txBody>
      </p:sp>
      <p:sp>
        <p:nvSpPr>
          <p:cNvPr id="22" name="CuadroTexto 21">
            <a:extLst>
              <a:ext uri="{FF2B5EF4-FFF2-40B4-BE49-F238E27FC236}">
                <a16:creationId xmlns:a16="http://schemas.microsoft.com/office/drawing/2014/main" xmlns="" id="{B3E7DB0D-F2FA-4BAA-9D6C-DF17321DD329}"/>
              </a:ext>
            </a:extLst>
          </p:cNvPr>
          <p:cNvSpPr txBox="1"/>
          <p:nvPr/>
        </p:nvSpPr>
        <p:spPr>
          <a:xfrm>
            <a:off x="4441336" y="3891601"/>
            <a:ext cx="7569688" cy="969496"/>
          </a:xfrm>
          <a:prstGeom prst="rect">
            <a:avLst/>
          </a:prstGeom>
          <a:noFill/>
        </p:spPr>
        <p:txBody>
          <a:bodyPr wrap="square">
            <a:spAutoFit/>
          </a:bodyPr>
          <a:lstStyle/>
          <a:p>
            <a:pPr>
              <a:spcBef>
                <a:spcPts val="600"/>
              </a:spcBef>
            </a:pPr>
            <a:r>
              <a:rPr lang="ja-JP" altLang="en-US" sz="1900" b="1" dirty="0">
                <a:effectLst>
                  <a:outerShdw blurRad="38100" dist="38100" dir="2700000" algn="tl">
                    <a:srgbClr val="000000">
                      <a:alpha val="43137"/>
                    </a:srgbClr>
                  </a:outerShdw>
                </a:effectLst>
              </a:rPr>
              <a:t>しかし、イエスは彼らのところに来て、彼らを招きました。彼らに罰は与えられますが、身代金が支払われることになっていたので、彼らにはもう一つのチャンスが与えられました（創世記</a:t>
            </a:r>
            <a:r>
              <a:rPr lang="en-US" altLang="ja-JP" sz="1900" b="1" dirty="0">
                <a:effectLst>
                  <a:outerShdw blurRad="38100" dist="38100" dir="2700000" algn="tl">
                    <a:srgbClr val="000000">
                      <a:alpha val="43137"/>
                    </a:srgbClr>
                  </a:outerShdw>
                </a:effectLst>
              </a:rPr>
              <a:t>3:15</a:t>
            </a:r>
            <a:r>
              <a:rPr lang="ja-JP" altLang="en-US" sz="1900" b="1" dirty="0">
                <a:effectLst>
                  <a:outerShdw blurRad="38100" dist="38100" dir="2700000" algn="tl">
                    <a:srgbClr val="000000">
                      <a:alpha val="43137"/>
                    </a:srgbClr>
                  </a:outerShdw>
                </a:effectLst>
              </a:rPr>
              <a:t>）。</a:t>
            </a:r>
            <a:endParaRPr lang="es-ES" sz="1900" b="1" dirty="0">
              <a:effectLst>
                <a:outerShdw blurRad="38100" dist="38100" dir="2700000" algn="tl">
                  <a:srgbClr val="000000">
                    <a:alpha val="43137"/>
                  </a:srgbClr>
                </a:outerShdw>
              </a:effectLst>
            </a:endParaRPr>
          </a:p>
        </p:txBody>
      </p:sp>
      <p:pic>
        <p:nvPicPr>
          <p:cNvPr id="26" name="Imagen 25">
            <a:extLst>
              <a:ext uri="{FF2B5EF4-FFF2-40B4-BE49-F238E27FC236}">
                <a16:creationId xmlns:a16="http://schemas.microsoft.com/office/drawing/2014/main" xmlns="" id="{C79007EA-4E5A-4172-B5CC-F0F930FC370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68487" y="4596582"/>
            <a:ext cx="1666959" cy="19768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4" name="CuadroTexto 23">
            <a:extLst>
              <a:ext uri="{FF2B5EF4-FFF2-40B4-BE49-F238E27FC236}">
                <a16:creationId xmlns:a16="http://schemas.microsoft.com/office/drawing/2014/main" xmlns="" id="{422BD399-2902-4A94-B915-4CE858149D4D}"/>
              </a:ext>
            </a:extLst>
          </p:cNvPr>
          <p:cNvSpPr txBox="1"/>
          <p:nvPr/>
        </p:nvSpPr>
        <p:spPr>
          <a:xfrm>
            <a:off x="4597051" y="4943017"/>
            <a:ext cx="7413973" cy="1846659"/>
          </a:xfrm>
          <a:prstGeom prst="rect">
            <a:avLst/>
          </a:prstGeom>
          <a:noFill/>
        </p:spPr>
        <p:txBody>
          <a:bodyPr wrap="square">
            <a:spAutoFit/>
          </a:bodyPr>
          <a:lstStyle/>
          <a:p>
            <a:pPr>
              <a:spcBef>
                <a:spcPts val="600"/>
              </a:spcBef>
            </a:pPr>
            <a:r>
              <a:rPr lang="ja-JP" altLang="en-US" sz="1900" b="1" dirty="0">
                <a:effectLst>
                  <a:outerShdw blurRad="38100" dist="38100" dir="2700000" algn="tl">
                    <a:srgbClr val="000000">
                      <a:alpha val="43137"/>
                    </a:srgbClr>
                  </a:outerShdw>
                </a:effectLst>
                <a:latin typeface="+mn-ea"/>
              </a:rPr>
              <a:t>イエスが罪の身代わりとなり、アダムの罪を赦されたのです。「もし、ひとりの罪過によって、そのひとりをとおして死が支配するに至ったとすれば、まして、あふれるばかりの恵みと義の賜物とを受けている者たちは、ひとりのイエス・キリストをとおし、いのちにあって、さらに力強く支配するはずではないか。」（ローマ</a:t>
            </a:r>
            <a:r>
              <a:rPr lang="en-US" sz="1900" b="1" dirty="0">
                <a:effectLst>
                  <a:outerShdw blurRad="38100" dist="38100" dir="2700000" algn="tl">
                    <a:srgbClr val="000000">
                      <a:alpha val="43137"/>
                    </a:srgbClr>
                  </a:outerShdw>
                </a:effectLst>
                <a:latin typeface="+mn-ea"/>
              </a:rPr>
              <a:t>5:17</a:t>
            </a:r>
            <a:r>
              <a:rPr lang="ja-JP" altLang="en-US" sz="1900" b="1" dirty="0">
                <a:effectLst>
                  <a:outerShdw blurRad="38100" dist="38100" dir="2700000" algn="tl">
                    <a:srgbClr val="000000">
                      <a:alpha val="43137"/>
                    </a:srgbClr>
                  </a:outerShdw>
                </a:effectLst>
                <a:latin typeface="+mn-ea"/>
              </a:rPr>
              <a:t>）</a:t>
            </a:r>
            <a:endParaRPr lang="es-ES" sz="1900" b="1" dirty="0">
              <a:effectLst>
                <a:outerShdw blurRad="38100" dist="38100" dir="2700000" algn="tl">
                  <a:srgbClr val="000000">
                    <a:alpha val="43137"/>
                  </a:srgbClr>
                </a:outerShdw>
              </a:effectLst>
              <a:latin typeface="+mn-ea"/>
            </a:endParaRPr>
          </a:p>
        </p:txBody>
      </p:sp>
      <p:sp>
        <p:nvSpPr>
          <p:cNvPr id="15" name="テキスト ボックス 14">
            <a:extLst>
              <a:ext uri="{FF2B5EF4-FFF2-40B4-BE49-F238E27FC236}">
                <a16:creationId xmlns:a16="http://schemas.microsoft.com/office/drawing/2014/main" xmlns="" id="{C1840AF1-6D06-4479-BCC7-F2188DF21618}"/>
              </a:ext>
            </a:extLst>
          </p:cNvPr>
          <p:cNvSpPr txBox="1"/>
          <p:nvPr/>
        </p:nvSpPr>
        <p:spPr>
          <a:xfrm>
            <a:off x="9885274" y="151468"/>
            <a:ext cx="222470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11</a:t>
            </a:r>
            <a:r>
              <a:rPr kumimoji="0" lang="ja-JP" altLang="en-US" sz="18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月</a:t>
            </a:r>
            <a:r>
              <a:rPr lang="en-US" altLang="ja-JP" sz="1800" b="1" dirty="0">
                <a:ln w="15875" cmpd="sng">
                  <a:solidFill>
                    <a:srgbClr val="0070C0"/>
                  </a:solidFill>
                </a:ln>
                <a:solidFill>
                  <a:prstClr val="black">
                    <a:alpha val="0"/>
                  </a:prstClr>
                </a:solidFill>
                <a:effectLst>
                  <a:outerShdw blurRad="25527" dist="37357" dir="2700000" rotWithShape="0">
                    <a:srgbClr val="000000">
                      <a:alpha val="50000"/>
                    </a:srgbClr>
                  </a:outerShdw>
                </a:effectLst>
                <a:latin typeface="Calibri" panose="020F0502020204030204"/>
                <a:ea typeface="游ゴシック" panose="020B0400000000000000" pitchFamily="50" charset="-128"/>
              </a:rPr>
              <a:t>1</a:t>
            </a:r>
            <a:r>
              <a:rPr kumimoji="0" lang="ja-JP" altLang="en-US" sz="18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日　</a:t>
            </a:r>
            <a:r>
              <a:rPr lang="ja-JP" altLang="en-US" b="1" dirty="0">
                <a:ln w="15875" cmpd="sng">
                  <a:solidFill>
                    <a:srgbClr val="0070C0"/>
                  </a:solidFill>
                </a:ln>
                <a:solidFill>
                  <a:prstClr val="black">
                    <a:alpha val="0"/>
                  </a:prstClr>
                </a:solidFill>
                <a:effectLst>
                  <a:outerShdw blurRad="25527" dist="37357" dir="2700000" rotWithShape="0">
                    <a:srgbClr val="000000">
                      <a:alpha val="50000"/>
                    </a:srgbClr>
                  </a:outerShdw>
                </a:effectLst>
                <a:latin typeface="Calibri" panose="020F0502020204030204"/>
                <a:ea typeface="游ゴシック" panose="020B0400000000000000" pitchFamily="50" charset="-128"/>
              </a:rPr>
              <a:t>日</a:t>
            </a:r>
            <a:r>
              <a:rPr kumimoji="0" lang="ja-JP" altLang="en-US" sz="18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曜日</a:t>
            </a:r>
          </a:p>
        </p:txBody>
      </p:sp>
    </p:spTree>
    <p:extLst>
      <p:ext uri="{BB962C8B-B14F-4D97-AF65-F5344CB8AC3E}">
        <p14:creationId xmlns:p14="http://schemas.microsoft.com/office/powerpoint/2010/main" val="14707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0"/>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wipe(left)">
                                      <p:cBhvr>
                                        <p:cTn id="55" dur="500"/>
                                        <p:tgtEl>
                                          <p:spTgt spid="6">
                                            <p:txEl>
                                              <p:pRg st="2" end="2"/>
                                            </p:txEl>
                                          </p:spTgt>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ipe(left)">
                                      <p:cBhvr>
                                        <p:cTn id="59" dur="500"/>
                                        <p:tgtEl>
                                          <p:spTgt spid="6">
                                            <p:txEl>
                                              <p:pRg st="3" end="3"/>
                                            </p:txEl>
                                          </p:spTgt>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wipe(left)">
                                      <p:cBhvr>
                                        <p:cTn id="63" dur="5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3"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1+#ppt_w/2"/>
                                          </p:val>
                                        </p:tav>
                                        <p:tav tm="100000">
                                          <p:val>
                                            <p:strVal val="#ppt_x"/>
                                          </p:val>
                                        </p:tav>
                                      </p:tavLst>
                                    </p:anim>
                                    <p:anim calcmode="lin" valueType="num">
                                      <p:cBhvr additive="base">
                                        <p:cTn id="81" dur="500" fill="hold"/>
                                        <p:tgtEl>
                                          <p:spTgt spid="26"/>
                                        </p:tgtEl>
                                        <p:attrNameLst>
                                          <p:attrName>ppt_y</p:attrName>
                                        </p:attrNameLst>
                                      </p:cBhvr>
                                      <p:tavLst>
                                        <p:tav tm="0">
                                          <p:val>
                                            <p:strVal val="0-#ppt_h/2"/>
                                          </p:val>
                                        </p:tav>
                                        <p:tav tm="100000">
                                          <p:val>
                                            <p:strVal val="#ppt_y"/>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5"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1000" fill="hold"/>
                                        <p:tgtEl>
                                          <p:spTgt spid="24"/>
                                        </p:tgtEl>
                                        <p:attrNameLst>
                                          <p:attrName>ppt_w</p:attrName>
                                        </p:attrNameLst>
                                      </p:cBhvr>
                                      <p:tavLst>
                                        <p:tav tm="0">
                                          <p:val>
                                            <p:fltVal val="0"/>
                                          </p:val>
                                        </p:tav>
                                        <p:tav tm="100000">
                                          <p:val>
                                            <p:strVal val="#ppt_w"/>
                                          </p:val>
                                        </p:tav>
                                      </p:tavLst>
                                    </p:anim>
                                    <p:anim calcmode="lin" valueType="num">
                                      <p:cBhvr>
                                        <p:cTn id="91" dur="1000" fill="hold"/>
                                        <p:tgtEl>
                                          <p:spTgt spid="24"/>
                                        </p:tgtEl>
                                        <p:attrNameLst>
                                          <p:attrName>ppt_h</p:attrName>
                                        </p:attrNameLst>
                                      </p:cBhvr>
                                      <p:tavLst>
                                        <p:tav tm="0">
                                          <p:val>
                                            <p:fltVal val="0"/>
                                          </p:val>
                                        </p:tav>
                                        <p:tav tm="100000">
                                          <p:val>
                                            <p:strVal val="#ppt_h"/>
                                          </p:val>
                                        </p:tav>
                                      </p:tavLst>
                                    </p:anim>
                                    <p:anim calcmode="lin" valueType="num">
                                      <p:cBhvr>
                                        <p:cTn id="92"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0589DA1-BB3E-465F-97A5-5D9148054223}"/>
              </a:ext>
            </a:extLst>
          </p:cNvPr>
          <p:cNvSpPr txBox="1"/>
          <p:nvPr/>
        </p:nvSpPr>
        <p:spPr>
          <a:xfrm>
            <a:off x="433341" y="239114"/>
            <a:ext cx="8750415" cy="1015663"/>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latin typeface="+mn-ea"/>
              </a:rPr>
              <a:t>パウロがローマ</a:t>
            </a:r>
            <a:r>
              <a:rPr lang="en-US" altLang="ja-JP" sz="2000" b="1" dirty="0">
                <a:solidFill>
                  <a:schemeClr val="bg1"/>
                </a:solidFill>
                <a:effectLst>
                  <a:outerShdw blurRad="38100" dist="38100" dir="2700000" algn="tl">
                    <a:srgbClr val="000000">
                      <a:alpha val="43137"/>
                    </a:srgbClr>
                  </a:outerShdw>
                </a:effectLst>
                <a:latin typeface="+mn-ea"/>
              </a:rPr>
              <a:t>5</a:t>
            </a:r>
            <a:r>
              <a:rPr lang="ja-JP" altLang="en-US" sz="2000" b="1" dirty="0">
                <a:solidFill>
                  <a:schemeClr val="bg1"/>
                </a:solidFill>
                <a:effectLst>
                  <a:outerShdw blurRad="38100" dist="38100" dir="2700000" algn="tl">
                    <a:srgbClr val="000000">
                      <a:alpha val="43137"/>
                    </a:srgbClr>
                  </a:outerShdw>
                </a:effectLst>
                <a:latin typeface="+mn-ea"/>
              </a:rPr>
              <a:t>章で説明しているように、偉大な神であり教師であるイエスは、弟子たちが逆ら</a:t>
            </a:r>
            <a:r>
              <a:rPr lang="ja-JP" altLang="en-US" sz="2000" b="1" dirty="0">
                <a:solidFill>
                  <a:schemeClr val="bg1"/>
                </a:solidFill>
                <a:effectLst>
                  <a:outerShdw blurRad="38100" dist="38100" dir="2700000" algn="tl">
                    <a:srgbClr val="000000">
                      <a:alpha val="43137"/>
                    </a:srgbClr>
                  </a:outerShdw>
                </a:effectLst>
              </a:rPr>
              <a:t>う思いを引き起こしてしまう欠点を修正し、修復してくださいます。</a:t>
            </a:r>
            <a:endParaRPr lang="es-ES" sz="2000"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3D7AF103-5E7A-4A9B-98C4-7FD3E7B099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40956" y="150793"/>
            <a:ext cx="2209982" cy="1140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Forma libre: forma 6">
            <a:extLst>
              <a:ext uri="{FF2B5EF4-FFF2-40B4-BE49-F238E27FC236}">
                <a16:creationId xmlns:a16="http://schemas.microsoft.com/office/drawing/2014/main" xmlns="" id="{9E0DBDF0-6269-4B4A-9745-9709E25CD783}"/>
              </a:ext>
            </a:extLst>
          </p:cNvPr>
          <p:cNvSpPr/>
          <p:nvPr/>
        </p:nvSpPr>
        <p:spPr>
          <a:xfrm>
            <a:off x="1753919" y="1491091"/>
            <a:ext cx="3592966" cy="5289271"/>
          </a:xfrm>
          <a:custGeom>
            <a:avLst/>
            <a:gdLst>
              <a:gd name="connsiteX0" fmla="*/ 0 w 2634230"/>
              <a:gd name="connsiteY0" fmla="*/ 263423 h 5289271"/>
              <a:gd name="connsiteX1" fmla="*/ 263423 w 2634230"/>
              <a:gd name="connsiteY1" fmla="*/ 0 h 5289271"/>
              <a:gd name="connsiteX2" fmla="*/ 2370807 w 2634230"/>
              <a:gd name="connsiteY2" fmla="*/ 0 h 5289271"/>
              <a:gd name="connsiteX3" fmla="*/ 2634230 w 2634230"/>
              <a:gd name="connsiteY3" fmla="*/ 263423 h 5289271"/>
              <a:gd name="connsiteX4" fmla="*/ 2634230 w 2634230"/>
              <a:gd name="connsiteY4" fmla="*/ 5025848 h 5289271"/>
              <a:gd name="connsiteX5" fmla="*/ 2370807 w 2634230"/>
              <a:gd name="connsiteY5" fmla="*/ 5289271 h 5289271"/>
              <a:gd name="connsiteX6" fmla="*/ 263423 w 2634230"/>
              <a:gd name="connsiteY6" fmla="*/ 5289271 h 5289271"/>
              <a:gd name="connsiteX7" fmla="*/ 0 w 2634230"/>
              <a:gd name="connsiteY7" fmla="*/ 5025848 h 5289271"/>
              <a:gd name="connsiteX8" fmla="*/ 0 w 2634230"/>
              <a:gd name="connsiteY8" fmla="*/ 263423 h 528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230" h="5289271">
                <a:moveTo>
                  <a:pt x="0" y="263423"/>
                </a:moveTo>
                <a:cubicBezTo>
                  <a:pt x="0" y="117938"/>
                  <a:pt x="117938" y="0"/>
                  <a:pt x="263423" y="0"/>
                </a:cubicBezTo>
                <a:lnTo>
                  <a:pt x="2370807" y="0"/>
                </a:lnTo>
                <a:cubicBezTo>
                  <a:pt x="2516292" y="0"/>
                  <a:pt x="2634230" y="117938"/>
                  <a:pt x="2634230" y="263423"/>
                </a:cubicBezTo>
                <a:lnTo>
                  <a:pt x="2634230" y="5025848"/>
                </a:lnTo>
                <a:cubicBezTo>
                  <a:pt x="2634230" y="5171333"/>
                  <a:pt x="2516292" y="5289271"/>
                  <a:pt x="2370807" y="5289271"/>
                </a:cubicBezTo>
                <a:lnTo>
                  <a:pt x="263423" y="5289271"/>
                </a:lnTo>
                <a:cubicBezTo>
                  <a:pt x="117938" y="5289271"/>
                  <a:pt x="0" y="5171333"/>
                  <a:pt x="0" y="5025848"/>
                </a:cubicBezTo>
                <a:lnTo>
                  <a:pt x="0" y="263423"/>
                </a:lnTo>
                <a:close/>
              </a:path>
            </a:pathLst>
          </a:custGeom>
          <a:noFill/>
          <a:ln>
            <a:solidFill>
              <a:schemeClr val="accent2">
                <a:lumMod val="50000"/>
              </a:schemeClr>
            </a:solidFill>
          </a:ln>
          <a:effectLst>
            <a:glow rad="127000">
              <a:schemeClr val="accent2">
                <a:lumMod val="5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778690" numCol="1" spcCol="1270" anchor="t" anchorCtr="0">
            <a:noAutofit/>
          </a:bodyPr>
          <a:lstStyle/>
          <a:p>
            <a:pPr algn="ctr" defTabSz="889000">
              <a:lnSpc>
                <a:spcPct val="90000"/>
              </a:lnSpc>
              <a:spcBef>
                <a:spcPct val="0"/>
              </a:spcBef>
              <a:spcAft>
                <a:spcPct val="35000"/>
              </a:spcAft>
            </a:pPr>
            <a:r>
              <a:rPr lang="ja-JP" altLang="en-US" sz="2800" b="1" spc="600" dirty="0">
                <a:solidFill>
                  <a:schemeClr val="bg1"/>
                </a:solidFill>
                <a:effectLst>
                  <a:glow rad="127000">
                    <a:schemeClr val="tx1"/>
                  </a:glow>
                </a:effectLst>
              </a:rPr>
              <a:t>アダム</a:t>
            </a:r>
            <a:endParaRPr lang="es-ES" sz="2800" b="1" spc="600" dirty="0">
              <a:solidFill>
                <a:schemeClr val="bg1"/>
              </a:solidFill>
              <a:effectLst>
                <a:glow rad="127000">
                  <a:schemeClr val="tx1"/>
                </a:glow>
              </a:effectLst>
            </a:endParaRPr>
          </a:p>
        </p:txBody>
      </p:sp>
      <p:sp>
        <p:nvSpPr>
          <p:cNvPr id="9" name="Forma libre: forma 8">
            <a:extLst>
              <a:ext uri="{FF2B5EF4-FFF2-40B4-BE49-F238E27FC236}">
                <a16:creationId xmlns:a16="http://schemas.microsoft.com/office/drawing/2014/main" xmlns="" id="{280D6EE4-BE65-43A0-9573-BEEF6078A6AE}"/>
              </a:ext>
            </a:extLst>
          </p:cNvPr>
          <p:cNvSpPr/>
          <p:nvPr/>
        </p:nvSpPr>
        <p:spPr>
          <a:xfrm>
            <a:off x="2033126" y="2034125"/>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effectLst>
                  <a:outerShdw blurRad="38100" dist="38100" dir="2700000" algn="tl">
                    <a:srgbClr val="000000">
                      <a:alpha val="43137"/>
                    </a:srgbClr>
                  </a:outerShdw>
                </a:effectLst>
              </a:rPr>
              <a:t>多くの死　</a:t>
            </a:r>
            <a:r>
              <a:rPr lang="es-ES" sz="2000" b="1" dirty="0">
                <a:effectLst>
                  <a:outerShdw blurRad="38100" dist="38100" dir="2700000" algn="tl">
                    <a:srgbClr val="000000">
                      <a:alpha val="43137"/>
                    </a:srgbClr>
                  </a:outerShdw>
                </a:effectLst>
              </a:rPr>
              <a:t>(15</a:t>
            </a:r>
            <a:r>
              <a:rPr lang="ja-JP" altLang="en-US" sz="2000" b="1" dirty="0">
                <a:effectLst>
                  <a:outerShdw blurRad="38100" dist="38100" dir="2700000" algn="tl">
                    <a:srgbClr val="000000">
                      <a:alpha val="43137"/>
                    </a:srgbClr>
                  </a:outerShdw>
                </a:effectLst>
              </a:rPr>
              <a:t>節</a:t>
            </a:r>
            <a:r>
              <a:rPr lang="es-ES" sz="2000" b="1" dirty="0">
                <a:effectLst>
                  <a:outerShdw blurRad="38100" dist="38100" dir="2700000" algn="tl">
                    <a:srgbClr val="000000">
                      <a:alpha val="43137"/>
                    </a:srgbClr>
                  </a:outerShdw>
                </a:effectLst>
              </a:rPr>
              <a:t>)</a:t>
            </a:r>
          </a:p>
        </p:txBody>
      </p:sp>
      <p:sp>
        <p:nvSpPr>
          <p:cNvPr id="10" name="Forma libre: forma 9">
            <a:extLst>
              <a:ext uri="{FF2B5EF4-FFF2-40B4-BE49-F238E27FC236}">
                <a16:creationId xmlns:a16="http://schemas.microsoft.com/office/drawing/2014/main" xmlns="" id="{885AE241-A842-49CF-9460-A86C5AA4AA70}"/>
              </a:ext>
            </a:extLst>
          </p:cNvPr>
          <p:cNvSpPr/>
          <p:nvPr/>
        </p:nvSpPr>
        <p:spPr>
          <a:xfrm>
            <a:off x="2033126" y="2893197"/>
            <a:ext cx="2874373" cy="8522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363841"/>
              <a:satOff val="-20982"/>
              <a:lumOff val="2157"/>
              <a:alphaOff val="0"/>
            </a:schemeClr>
          </a:fillRef>
          <a:effectRef idx="1">
            <a:schemeClr val="accent2">
              <a:hueOff val="-363841"/>
              <a:satOff val="-20982"/>
              <a:lumOff val="2157"/>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effectLst>
                  <a:outerShdw blurRad="38100" dist="38100" dir="2700000" algn="tl">
                    <a:srgbClr val="000000">
                      <a:alpha val="43137"/>
                    </a:srgbClr>
                  </a:outerShdw>
                </a:effectLst>
              </a:rPr>
              <a:t>裁きの場合は、罪に</a:t>
            </a:r>
            <a:endParaRPr lang="en-US" altLang="ja-JP" sz="2000" b="1" dirty="0">
              <a:effectLst>
                <a:outerShdw blurRad="38100" dist="38100" dir="2700000" algn="tl">
                  <a:srgbClr val="000000">
                    <a:alpha val="43137"/>
                  </a:srgbClr>
                </a:outerShdw>
              </a:effectLst>
            </a:endParaRPr>
          </a:p>
          <a:p>
            <a:pPr algn="ctr" defTabSz="889000">
              <a:lnSpc>
                <a:spcPct val="90000"/>
              </a:lnSpc>
              <a:spcBef>
                <a:spcPct val="0"/>
              </a:spcBef>
              <a:spcAft>
                <a:spcPct val="35000"/>
              </a:spcAft>
            </a:pPr>
            <a:r>
              <a:rPr lang="ja-JP" altLang="en-US" sz="2000" b="1" dirty="0">
                <a:effectLst>
                  <a:outerShdw blurRad="38100" dist="38100" dir="2700000" algn="tl">
                    <a:srgbClr val="000000">
                      <a:alpha val="43137"/>
                    </a:srgbClr>
                  </a:outerShdw>
                </a:effectLst>
              </a:rPr>
              <a:t>定められる</a:t>
            </a:r>
            <a:r>
              <a:rPr lang="en-US" sz="2000" b="1" dirty="0">
                <a:effectLst>
                  <a:outerShdw blurRad="38100" dist="38100" dir="2700000" algn="tl">
                    <a:srgbClr val="000000">
                      <a:alpha val="43137"/>
                    </a:srgbClr>
                  </a:outerShdw>
                </a:effectLst>
              </a:rPr>
              <a:t> ( 16</a:t>
            </a:r>
            <a:r>
              <a:rPr lang="ja-JP" altLang="en-US" sz="2000" b="1" dirty="0">
                <a:effectLst>
                  <a:outerShdw blurRad="38100" dist="38100" dir="2700000" algn="tl">
                    <a:srgbClr val="000000">
                      <a:alpha val="43137"/>
                    </a:srgbClr>
                  </a:outerShdw>
                </a:effectLst>
              </a:rPr>
              <a:t>節</a:t>
            </a:r>
            <a:r>
              <a:rPr 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p:txBody>
      </p:sp>
      <p:sp>
        <p:nvSpPr>
          <p:cNvPr id="11" name="Forma libre: forma 10">
            <a:extLst>
              <a:ext uri="{FF2B5EF4-FFF2-40B4-BE49-F238E27FC236}">
                <a16:creationId xmlns:a16="http://schemas.microsoft.com/office/drawing/2014/main" xmlns="" id="{103ECC32-B731-421A-BB79-3DC9BF4CDA15}"/>
              </a:ext>
            </a:extLst>
          </p:cNvPr>
          <p:cNvSpPr/>
          <p:nvPr/>
        </p:nvSpPr>
        <p:spPr>
          <a:xfrm>
            <a:off x="2033126" y="3921469"/>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727682"/>
              <a:satOff val="-41964"/>
              <a:lumOff val="4314"/>
              <a:alphaOff val="0"/>
            </a:schemeClr>
          </a:fillRef>
          <a:effectRef idx="1">
            <a:schemeClr val="accent2">
              <a:hueOff val="-727682"/>
              <a:satOff val="-41964"/>
              <a:lumOff val="4314"/>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solidFill>
                  <a:schemeClr val="bg1"/>
                </a:solidFill>
                <a:effectLst>
                  <a:outerShdw blurRad="38100" dist="38100" dir="2700000" algn="tl">
                    <a:srgbClr val="000000">
                      <a:alpha val="43137"/>
                    </a:srgbClr>
                  </a:outerShdw>
                </a:effectLst>
              </a:rPr>
              <a:t>死が支配する</a:t>
            </a:r>
            <a:r>
              <a:rPr lang="es-ES" sz="2000" b="1" dirty="0">
                <a:solidFill>
                  <a:schemeClr val="bg1"/>
                </a:solidFill>
                <a:effectLst>
                  <a:outerShdw blurRad="38100" dist="38100" dir="2700000" algn="tl">
                    <a:srgbClr val="000000">
                      <a:alpha val="43137"/>
                    </a:srgbClr>
                  </a:outerShdw>
                </a:effectLst>
              </a:rPr>
              <a:t> (17</a:t>
            </a:r>
            <a:r>
              <a:rPr lang="ja-JP" altLang="en-US" sz="2000" b="1" dirty="0">
                <a:solidFill>
                  <a:schemeClr val="bg1"/>
                </a:solidFill>
                <a:effectLst>
                  <a:outerShdw blurRad="38100" dist="38100" dir="2700000" algn="tl">
                    <a:srgbClr val="000000">
                      <a:alpha val="43137"/>
                    </a:srgbClr>
                  </a:outerShdw>
                </a:effectLst>
              </a:rPr>
              <a:t>節</a:t>
            </a:r>
            <a:r>
              <a:rPr lang="es-ES" sz="2000" b="1" dirty="0">
                <a:solidFill>
                  <a:schemeClr val="bg1"/>
                </a:solidFill>
                <a:effectLst>
                  <a:outerShdw blurRad="38100" dist="38100" dir="2700000" algn="tl">
                    <a:srgbClr val="000000">
                      <a:alpha val="43137"/>
                    </a:srgbClr>
                  </a:outerShdw>
                </a:effectLst>
              </a:rPr>
              <a:t>)</a:t>
            </a:r>
          </a:p>
        </p:txBody>
      </p:sp>
      <p:sp>
        <p:nvSpPr>
          <p:cNvPr id="12" name="Forma libre: forma 11">
            <a:extLst>
              <a:ext uri="{FF2B5EF4-FFF2-40B4-BE49-F238E27FC236}">
                <a16:creationId xmlns:a16="http://schemas.microsoft.com/office/drawing/2014/main" xmlns="" id="{007297D8-5C2B-4F4E-BE03-663BAD5640F1}"/>
              </a:ext>
            </a:extLst>
          </p:cNvPr>
          <p:cNvSpPr/>
          <p:nvPr/>
        </p:nvSpPr>
        <p:spPr>
          <a:xfrm>
            <a:off x="2050343" y="4780542"/>
            <a:ext cx="2874373" cy="83578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3">
            <a:schemeClr val="lt1">
              <a:hueOff val="0"/>
              <a:satOff val="0"/>
              <a:lumOff val="0"/>
              <a:alphaOff val="0"/>
            </a:schemeClr>
          </a:lnRef>
          <a:fillRef idx="1">
            <a:schemeClr val="accent2">
              <a:hueOff val="-1091522"/>
              <a:satOff val="-62946"/>
              <a:lumOff val="6471"/>
              <a:alphaOff val="0"/>
            </a:schemeClr>
          </a:fillRef>
          <a:effectRef idx="1">
            <a:schemeClr val="accent2">
              <a:hueOff val="-1091522"/>
              <a:satOff val="-62946"/>
              <a:lumOff val="6471"/>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solidFill>
                  <a:schemeClr val="bg1"/>
                </a:solidFill>
                <a:effectLst>
                  <a:outerShdw blurRad="38100" dist="38100" dir="2700000" algn="tl">
                    <a:srgbClr val="000000">
                      <a:alpha val="43137"/>
                    </a:srgbClr>
                  </a:outerShdw>
                </a:effectLst>
              </a:rPr>
              <a:t>罪の宣告をうける</a:t>
            </a:r>
            <a:r>
              <a:rPr lang="es-ES" sz="2000" b="1" dirty="0">
                <a:solidFill>
                  <a:schemeClr val="bg1"/>
                </a:solidFill>
                <a:effectLst>
                  <a:outerShdw blurRad="38100" dist="38100" dir="2700000" algn="tl">
                    <a:srgbClr val="000000">
                      <a:alpha val="43137"/>
                    </a:srgbClr>
                  </a:outerShdw>
                </a:effectLst>
              </a:rPr>
              <a:t> </a:t>
            </a:r>
            <a:br>
              <a:rPr lang="es-ES" sz="2000" b="1" dirty="0">
                <a:solidFill>
                  <a:schemeClr val="bg1"/>
                </a:solidFill>
                <a:effectLst>
                  <a:outerShdw blurRad="38100" dist="38100" dir="2700000" algn="tl">
                    <a:srgbClr val="000000">
                      <a:alpha val="43137"/>
                    </a:srgbClr>
                  </a:outerShdw>
                </a:effectLst>
              </a:rPr>
            </a:br>
            <a:r>
              <a:rPr lang="es-ES" sz="2000" b="1" dirty="0">
                <a:solidFill>
                  <a:schemeClr val="bg1"/>
                </a:solidFill>
                <a:effectLst>
                  <a:outerShdw blurRad="38100" dist="38100" dir="2700000" algn="tl">
                    <a:srgbClr val="000000">
                      <a:alpha val="43137"/>
                    </a:srgbClr>
                  </a:outerShdw>
                </a:effectLst>
              </a:rPr>
              <a:t>(18</a:t>
            </a:r>
            <a:r>
              <a:rPr lang="ja-JP" altLang="en-US" sz="2000" b="1" dirty="0">
                <a:solidFill>
                  <a:schemeClr val="bg1"/>
                </a:solidFill>
                <a:effectLst>
                  <a:outerShdw blurRad="38100" dist="38100" dir="2700000" algn="tl">
                    <a:srgbClr val="000000">
                      <a:alpha val="43137"/>
                    </a:srgbClr>
                  </a:outerShdw>
                </a:effectLst>
              </a:rPr>
              <a:t>節</a:t>
            </a:r>
            <a:r>
              <a:rPr lang="es-ES" sz="2000" b="1" dirty="0">
                <a:solidFill>
                  <a:schemeClr val="bg1"/>
                </a:solidFill>
                <a:effectLst>
                  <a:outerShdw blurRad="38100" dist="38100" dir="2700000" algn="tl">
                    <a:srgbClr val="000000">
                      <a:alpha val="43137"/>
                    </a:srgbClr>
                  </a:outerShdw>
                </a:effectLst>
              </a:rPr>
              <a:t>)</a:t>
            </a:r>
          </a:p>
        </p:txBody>
      </p:sp>
      <p:sp>
        <p:nvSpPr>
          <p:cNvPr id="13" name="Forma libre: forma 12">
            <a:extLst>
              <a:ext uri="{FF2B5EF4-FFF2-40B4-BE49-F238E27FC236}">
                <a16:creationId xmlns:a16="http://schemas.microsoft.com/office/drawing/2014/main" xmlns="" id="{9F050C82-F0B5-4447-B841-F95D3E2014F6}"/>
              </a:ext>
            </a:extLst>
          </p:cNvPr>
          <p:cNvSpPr/>
          <p:nvPr/>
        </p:nvSpPr>
        <p:spPr>
          <a:xfrm>
            <a:off x="2050343" y="5792366"/>
            <a:ext cx="2874373" cy="86937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a:solidFill>
            <a:srgbClr val="D9C7C5"/>
          </a:solidFill>
        </p:spPr>
        <p:style>
          <a:lnRef idx="3">
            <a:schemeClr val="lt1">
              <a:hueOff val="0"/>
              <a:satOff val="0"/>
              <a:lumOff val="0"/>
              <a:alphaOff val="0"/>
            </a:schemeClr>
          </a:lnRef>
          <a:fillRef idx="1">
            <a:scrgbClr r="0" g="0" b="0"/>
          </a:fillRef>
          <a:effectRef idx="1">
            <a:schemeClr val="accent2">
              <a:hueOff val="-1455363"/>
              <a:satOff val="-83928"/>
              <a:lumOff val="8628"/>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solidFill>
                  <a:schemeClr val="tx2">
                    <a:lumMod val="75000"/>
                  </a:schemeClr>
                </a:solidFill>
                <a:effectLst>
                  <a:outerShdw blurRad="38100" dist="38100" dir="2700000" algn="tl">
                    <a:srgbClr val="000000">
                      <a:alpha val="43137"/>
                    </a:srgbClr>
                  </a:outerShdw>
                </a:effectLst>
              </a:rPr>
              <a:t>多くの人々が罪人となった</a:t>
            </a:r>
            <a:r>
              <a:rPr lang="en-US" sz="2000" b="1" dirty="0">
                <a:solidFill>
                  <a:schemeClr val="tx2">
                    <a:lumMod val="75000"/>
                  </a:schemeClr>
                </a:solidFill>
                <a:effectLst>
                  <a:outerShdw blurRad="38100" dist="38100" dir="2700000" algn="tl">
                    <a:srgbClr val="000000">
                      <a:alpha val="43137"/>
                    </a:srgbClr>
                  </a:outerShdw>
                </a:effectLst>
              </a:rPr>
              <a:t> (19</a:t>
            </a:r>
            <a:r>
              <a:rPr lang="ja-JP" altLang="en-US" sz="2000" b="1" dirty="0">
                <a:solidFill>
                  <a:schemeClr val="tx2">
                    <a:lumMod val="75000"/>
                  </a:schemeClr>
                </a:solidFill>
                <a:effectLst>
                  <a:outerShdw blurRad="38100" dist="38100" dir="2700000" algn="tl">
                    <a:srgbClr val="000000">
                      <a:alpha val="43137"/>
                    </a:srgbClr>
                  </a:outerShdw>
                </a:effectLst>
              </a:rPr>
              <a:t>節</a:t>
            </a:r>
            <a:r>
              <a:rPr lang="en-US" sz="2000" b="1" dirty="0">
                <a:solidFill>
                  <a:schemeClr val="tx2">
                    <a:lumMod val="75000"/>
                  </a:schemeClr>
                </a:solidFill>
                <a:effectLst>
                  <a:outerShdw blurRad="38100" dist="38100" dir="2700000" algn="tl">
                    <a:srgbClr val="000000">
                      <a:alpha val="43137"/>
                    </a:srgbClr>
                  </a:outerShdw>
                </a:effectLst>
              </a:rPr>
              <a:t>)</a:t>
            </a:r>
            <a:endParaRPr lang="es-ES" sz="2000" b="1" dirty="0">
              <a:solidFill>
                <a:schemeClr val="tx2">
                  <a:lumMod val="75000"/>
                </a:schemeClr>
              </a:solidFill>
              <a:effectLst>
                <a:outerShdw blurRad="38100" dist="38100" dir="2700000" algn="tl">
                  <a:srgbClr val="000000">
                    <a:alpha val="43137"/>
                  </a:srgbClr>
                </a:outerShdw>
              </a:effectLst>
            </a:endParaRPr>
          </a:p>
        </p:txBody>
      </p:sp>
      <p:sp>
        <p:nvSpPr>
          <p:cNvPr id="14" name="Forma libre: forma 13">
            <a:extLst>
              <a:ext uri="{FF2B5EF4-FFF2-40B4-BE49-F238E27FC236}">
                <a16:creationId xmlns:a16="http://schemas.microsoft.com/office/drawing/2014/main" xmlns="" id="{9B02CBAD-BBC4-4A69-B322-F2BF7D6FE623}"/>
              </a:ext>
            </a:extLst>
          </p:cNvPr>
          <p:cNvSpPr/>
          <p:nvPr/>
        </p:nvSpPr>
        <p:spPr>
          <a:xfrm>
            <a:off x="6845116" y="1491092"/>
            <a:ext cx="3592966" cy="5289271"/>
          </a:xfrm>
          <a:custGeom>
            <a:avLst/>
            <a:gdLst>
              <a:gd name="connsiteX0" fmla="*/ 0 w 2634230"/>
              <a:gd name="connsiteY0" fmla="*/ 263423 h 5289271"/>
              <a:gd name="connsiteX1" fmla="*/ 263423 w 2634230"/>
              <a:gd name="connsiteY1" fmla="*/ 0 h 5289271"/>
              <a:gd name="connsiteX2" fmla="*/ 2370807 w 2634230"/>
              <a:gd name="connsiteY2" fmla="*/ 0 h 5289271"/>
              <a:gd name="connsiteX3" fmla="*/ 2634230 w 2634230"/>
              <a:gd name="connsiteY3" fmla="*/ 263423 h 5289271"/>
              <a:gd name="connsiteX4" fmla="*/ 2634230 w 2634230"/>
              <a:gd name="connsiteY4" fmla="*/ 5025848 h 5289271"/>
              <a:gd name="connsiteX5" fmla="*/ 2370807 w 2634230"/>
              <a:gd name="connsiteY5" fmla="*/ 5289271 h 5289271"/>
              <a:gd name="connsiteX6" fmla="*/ 263423 w 2634230"/>
              <a:gd name="connsiteY6" fmla="*/ 5289271 h 5289271"/>
              <a:gd name="connsiteX7" fmla="*/ 0 w 2634230"/>
              <a:gd name="connsiteY7" fmla="*/ 5025848 h 5289271"/>
              <a:gd name="connsiteX8" fmla="*/ 0 w 2634230"/>
              <a:gd name="connsiteY8" fmla="*/ 263423 h 528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230" h="5289271">
                <a:moveTo>
                  <a:pt x="0" y="263423"/>
                </a:moveTo>
                <a:cubicBezTo>
                  <a:pt x="0" y="117938"/>
                  <a:pt x="117938" y="0"/>
                  <a:pt x="263423" y="0"/>
                </a:cubicBezTo>
                <a:lnTo>
                  <a:pt x="2370807" y="0"/>
                </a:lnTo>
                <a:cubicBezTo>
                  <a:pt x="2516292" y="0"/>
                  <a:pt x="2634230" y="117938"/>
                  <a:pt x="2634230" y="263423"/>
                </a:cubicBezTo>
                <a:lnTo>
                  <a:pt x="2634230" y="5025848"/>
                </a:lnTo>
                <a:cubicBezTo>
                  <a:pt x="2634230" y="5171333"/>
                  <a:pt x="2516292" y="5289271"/>
                  <a:pt x="2370807" y="5289271"/>
                </a:cubicBezTo>
                <a:lnTo>
                  <a:pt x="263423" y="5289271"/>
                </a:lnTo>
                <a:cubicBezTo>
                  <a:pt x="117938" y="5289271"/>
                  <a:pt x="0" y="5171333"/>
                  <a:pt x="0" y="5025848"/>
                </a:cubicBezTo>
                <a:lnTo>
                  <a:pt x="0" y="263423"/>
                </a:lnTo>
                <a:close/>
              </a:path>
            </a:pathLst>
          </a:custGeom>
          <a:noFill/>
          <a:ln>
            <a:solidFill>
              <a:schemeClr val="accent1">
                <a:lumMod val="50000"/>
              </a:schemeClr>
            </a:solidFill>
          </a:ln>
          <a:effectLst>
            <a:glow rad="127000">
              <a:schemeClr val="accent1"/>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778690" numCol="1" spcCol="1270" anchor="t" anchorCtr="0">
            <a:noAutofit/>
          </a:bodyPr>
          <a:lstStyle/>
          <a:p>
            <a:pPr algn="ctr" defTabSz="889000">
              <a:lnSpc>
                <a:spcPct val="90000"/>
              </a:lnSpc>
              <a:spcBef>
                <a:spcPct val="0"/>
              </a:spcBef>
              <a:spcAft>
                <a:spcPct val="35000"/>
              </a:spcAft>
            </a:pPr>
            <a:r>
              <a:rPr lang="ja-JP" altLang="en-US" sz="2800" b="1" spc="600" dirty="0">
                <a:solidFill>
                  <a:schemeClr val="bg1"/>
                </a:solidFill>
                <a:effectLst>
                  <a:glow rad="127000">
                    <a:schemeClr val="tx1"/>
                  </a:glow>
                </a:effectLst>
              </a:rPr>
              <a:t>キリスト</a:t>
            </a:r>
            <a:endParaRPr lang="es-ES" sz="2800" b="1" spc="600" dirty="0">
              <a:solidFill>
                <a:schemeClr val="bg1"/>
              </a:solidFill>
              <a:effectLst>
                <a:glow rad="127000">
                  <a:schemeClr val="tx1"/>
                </a:glow>
              </a:effectLst>
            </a:endParaRPr>
          </a:p>
        </p:txBody>
      </p:sp>
      <p:sp>
        <p:nvSpPr>
          <p:cNvPr id="15" name="Forma libre: forma 14">
            <a:extLst>
              <a:ext uri="{FF2B5EF4-FFF2-40B4-BE49-F238E27FC236}">
                <a16:creationId xmlns:a16="http://schemas.microsoft.com/office/drawing/2014/main" xmlns="" id="{B4C2F362-D0C9-4332-95F6-8D17112D8829}"/>
              </a:ext>
            </a:extLst>
          </p:cNvPr>
          <p:cNvSpPr/>
          <p:nvPr/>
        </p:nvSpPr>
        <p:spPr>
          <a:xfrm>
            <a:off x="7108539" y="2034125"/>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70805" tIns="58105" rIns="70805" bIns="58105" numCol="1" spcCol="1270" anchor="b" anchorCtr="0">
            <a:noAutofit/>
          </a:bodyPr>
          <a:lstStyle/>
          <a:p>
            <a:pPr algn="ctr" defTabSz="889000">
              <a:lnSpc>
                <a:spcPct val="50000"/>
              </a:lnSpc>
              <a:spcBef>
                <a:spcPct val="0"/>
              </a:spcBef>
              <a:spcAft>
                <a:spcPct val="35000"/>
              </a:spcAft>
            </a:pPr>
            <a:r>
              <a:rPr lang="ja-JP" altLang="en-US" sz="2000" b="1" dirty="0"/>
              <a:t>恵みが満ち溢れる</a:t>
            </a:r>
            <a:endParaRPr lang="en-US" altLang="ja-JP" sz="2000" b="1" dirty="0"/>
          </a:p>
          <a:p>
            <a:pPr algn="ctr" defTabSz="889000">
              <a:lnSpc>
                <a:spcPct val="50000"/>
              </a:lnSpc>
              <a:spcBef>
                <a:spcPct val="0"/>
              </a:spcBef>
              <a:spcAft>
                <a:spcPct val="35000"/>
              </a:spcAft>
            </a:pPr>
            <a:r>
              <a:rPr lang="es-ES" sz="1600" b="1" dirty="0"/>
              <a:t> (15</a:t>
            </a:r>
            <a:r>
              <a:rPr lang="ja-JP" altLang="en-US" sz="1600" b="1" dirty="0"/>
              <a:t>節</a:t>
            </a:r>
            <a:r>
              <a:rPr lang="es-ES" sz="1600" b="1" dirty="0"/>
              <a:t>)</a:t>
            </a:r>
          </a:p>
        </p:txBody>
      </p:sp>
      <p:sp>
        <p:nvSpPr>
          <p:cNvPr id="16" name="Forma libre: forma 15">
            <a:extLst>
              <a:ext uri="{FF2B5EF4-FFF2-40B4-BE49-F238E27FC236}">
                <a16:creationId xmlns:a16="http://schemas.microsoft.com/office/drawing/2014/main" xmlns="" id="{B532EEC6-DADD-4302-BE3A-3B9B55C74774}"/>
              </a:ext>
            </a:extLst>
          </p:cNvPr>
          <p:cNvSpPr/>
          <p:nvPr/>
        </p:nvSpPr>
        <p:spPr>
          <a:xfrm>
            <a:off x="7108539" y="2893197"/>
            <a:ext cx="2874373" cy="8522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87321"/>
              <a:satOff val="-1564"/>
              <a:lumOff val="6646"/>
              <a:alphaOff val="0"/>
            </a:schemeClr>
          </a:fillRef>
          <a:effectRef idx="0">
            <a:schemeClr val="accent1">
              <a:shade val="80000"/>
              <a:hueOff val="87321"/>
              <a:satOff val="-1564"/>
              <a:lumOff val="6646"/>
              <a:alphaOff val="0"/>
            </a:schemeClr>
          </a:effectRef>
          <a:fontRef idx="minor">
            <a:schemeClr val="lt1"/>
          </a:fontRef>
        </p:style>
        <p:txBody>
          <a:bodyPr spcFirstLastPara="0" vert="horz" wrap="square" lIns="70805" tIns="58105" rIns="70805" bIns="58105" numCol="1" spcCol="1270" anchor="b" anchorCtr="0">
            <a:noAutofit/>
          </a:bodyPr>
          <a:lstStyle/>
          <a:p>
            <a:pPr algn="ctr" defTabSz="889000">
              <a:lnSpc>
                <a:spcPct val="50000"/>
              </a:lnSpc>
              <a:spcBef>
                <a:spcPct val="0"/>
              </a:spcBef>
              <a:spcAft>
                <a:spcPct val="35000"/>
              </a:spcAft>
            </a:pPr>
            <a:r>
              <a:rPr lang="ja-JP" altLang="en-US" sz="2000" b="1" dirty="0">
                <a:effectLst>
                  <a:outerShdw blurRad="38100" dist="38100" dir="2700000" algn="tl">
                    <a:srgbClr val="000000">
                      <a:alpha val="43137"/>
                    </a:srgbClr>
                  </a:outerShdw>
                </a:effectLst>
              </a:rPr>
              <a:t>義と認められる</a:t>
            </a:r>
            <a:endParaRPr lang="en-US" altLang="ja-JP" sz="2000" b="1" dirty="0">
              <a:effectLst>
                <a:outerShdw blurRad="38100" dist="38100" dir="2700000" algn="tl">
                  <a:srgbClr val="000000">
                    <a:alpha val="43137"/>
                  </a:srgbClr>
                </a:outerShdw>
              </a:effectLst>
            </a:endParaRPr>
          </a:p>
          <a:p>
            <a:pPr algn="ctr" defTabSz="889000">
              <a:lnSpc>
                <a:spcPct val="50000"/>
              </a:lnSpc>
              <a:spcBef>
                <a:spcPct val="0"/>
              </a:spcBef>
              <a:spcAft>
                <a:spcPct val="35000"/>
              </a:spcAft>
            </a:pPr>
            <a:r>
              <a:rPr lang="en-US" sz="2000" b="1" dirty="0">
                <a:effectLst>
                  <a:outerShdw blurRad="38100" dist="38100" dir="2700000" algn="tl">
                    <a:srgbClr val="000000">
                      <a:alpha val="43137"/>
                    </a:srgbClr>
                  </a:outerShdw>
                </a:effectLst>
              </a:rPr>
              <a:t> (16</a:t>
            </a:r>
            <a:r>
              <a:rPr lang="ja-JP" altLang="en-US" sz="2000" b="1" dirty="0">
                <a:effectLst>
                  <a:outerShdw blurRad="38100" dist="38100" dir="2700000" algn="tl">
                    <a:srgbClr val="000000">
                      <a:alpha val="43137"/>
                    </a:srgbClr>
                  </a:outerShdw>
                </a:effectLst>
              </a:rPr>
              <a:t>節</a:t>
            </a:r>
            <a:r>
              <a:rPr 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p:txBody>
      </p:sp>
      <p:sp>
        <p:nvSpPr>
          <p:cNvPr id="17" name="Forma libre: forma 16">
            <a:extLst>
              <a:ext uri="{FF2B5EF4-FFF2-40B4-BE49-F238E27FC236}">
                <a16:creationId xmlns:a16="http://schemas.microsoft.com/office/drawing/2014/main" xmlns="" id="{3D557563-BEE0-42E3-BE6E-6585DEE0AA1D}"/>
              </a:ext>
            </a:extLst>
          </p:cNvPr>
          <p:cNvSpPr/>
          <p:nvPr/>
        </p:nvSpPr>
        <p:spPr>
          <a:xfrm>
            <a:off x="7108539" y="3921469"/>
            <a:ext cx="2874373" cy="683030"/>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174641"/>
              <a:satOff val="-3128"/>
              <a:lumOff val="13293"/>
              <a:alphaOff val="0"/>
            </a:schemeClr>
          </a:fillRef>
          <a:effectRef idx="0">
            <a:schemeClr val="accent1">
              <a:shade val="80000"/>
              <a:hueOff val="174641"/>
              <a:satOff val="-3128"/>
              <a:lumOff val="13293"/>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solidFill>
                  <a:schemeClr val="bg1"/>
                </a:solidFill>
                <a:effectLst>
                  <a:outerShdw blurRad="38100" dist="38100" dir="2700000" algn="tl">
                    <a:srgbClr val="000000">
                      <a:alpha val="43137"/>
                    </a:srgbClr>
                  </a:outerShdw>
                </a:effectLst>
              </a:rPr>
              <a:t>命が支配する</a:t>
            </a:r>
            <a:r>
              <a:rPr lang="en-US" sz="2000" b="1" dirty="0">
                <a:solidFill>
                  <a:schemeClr val="bg1"/>
                </a:solidFill>
                <a:effectLst>
                  <a:outerShdw blurRad="38100" dist="38100" dir="2700000" algn="tl">
                    <a:srgbClr val="000000">
                      <a:alpha val="43137"/>
                    </a:srgbClr>
                  </a:outerShdw>
                </a:effectLst>
              </a:rPr>
              <a:t> (17</a:t>
            </a:r>
            <a:r>
              <a:rPr lang="ja-JP" altLang="en-US" sz="2000" b="1" dirty="0">
                <a:solidFill>
                  <a:schemeClr val="bg1"/>
                </a:solidFill>
                <a:effectLst>
                  <a:outerShdw blurRad="38100" dist="38100" dir="2700000" algn="tl">
                    <a:srgbClr val="000000">
                      <a:alpha val="43137"/>
                    </a:srgbClr>
                  </a:outerShdw>
                </a:effectLst>
              </a:rPr>
              <a:t>節</a:t>
            </a:r>
            <a:r>
              <a:rPr lang="en-U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sp>
        <p:nvSpPr>
          <p:cNvPr id="18" name="Forma libre: forma 17">
            <a:extLst>
              <a:ext uri="{FF2B5EF4-FFF2-40B4-BE49-F238E27FC236}">
                <a16:creationId xmlns:a16="http://schemas.microsoft.com/office/drawing/2014/main" xmlns="" id="{937DC9C7-7E2A-431B-AD7B-5862DB1D2D7C}"/>
              </a:ext>
            </a:extLst>
          </p:cNvPr>
          <p:cNvSpPr/>
          <p:nvPr/>
        </p:nvSpPr>
        <p:spPr>
          <a:xfrm>
            <a:off x="7125756" y="4780542"/>
            <a:ext cx="2874373" cy="83578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261962"/>
              <a:satOff val="-4692"/>
              <a:lumOff val="19939"/>
              <a:alphaOff val="0"/>
            </a:schemeClr>
          </a:fillRef>
          <a:effectRef idx="0">
            <a:schemeClr val="accent1">
              <a:shade val="80000"/>
              <a:hueOff val="261962"/>
              <a:satOff val="-4692"/>
              <a:lumOff val="19939"/>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90000"/>
              </a:lnSpc>
              <a:spcBef>
                <a:spcPct val="0"/>
              </a:spcBef>
              <a:spcAft>
                <a:spcPct val="35000"/>
              </a:spcAft>
            </a:pPr>
            <a:r>
              <a:rPr lang="ja-JP" altLang="en-US" sz="2000" b="1" dirty="0">
                <a:solidFill>
                  <a:schemeClr val="bg1"/>
                </a:solidFill>
                <a:effectLst>
                  <a:outerShdw blurRad="38100" dist="38100" dir="2700000" algn="tl">
                    <a:srgbClr val="000000">
                      <a:alpha val="43137"/>
                    </a:srgbClr>
                  </a:outerShdw>
                </a:effectLst>
              </a:rPr>
              <a:t>義とされる。</a:t>
            </a:r>
            <a:r>
              <a:rPr lang="en-US" sz="2000" b="1" dirty="0">
                <a:solidFill>
                  <a:schemeClr val="bg1"/>
                </a:solidFill>
                <a:effectLst>
                  <a:outerShdw blurRad="38100" dist="38100" dir="2700000" algn="tl">
                    <a:srgbClr val="000000">
                      <a:alpha val="43137"/>
                    </a:srgbClr>
                  </a:outerShdw>
                </a:effectLst>
              </a:rPr>
              <a:t> </a:t>
            </a:r>
            <a:r>
              <a:rPr lang="ja-JP" altLang="en-US" sz="2000" b="1" dirty="0">
                <a:solidFill>
                  <a:schemeClr val="bg1"/>
                </a:solidFill>
                <a:effectLst>
                  <a:outerShdw blurRad="38100" dist="38100" dir="2700000" algn="tl">
                    <a:srgbClr val="000000">
                      <a:alpha val="43137"/>
                    </a:srgbClr>
                  </a:outerShdw>
                </a:effectLst>
              </a:rPr>
              <a:t>（</a:t>
            </a:r>
            <a:r>
              <a:rPr lang="en-US" sz="2000" b="1" dirty="0">
                <a:solidFill>
                  <a:schemeClr val="bg1"/>
                </a:solidFill>
                <a:effectLst>
                  <a:outerShdw blurRad="38100" dist="38100" dir="2700000" algn="tl">
                    <a:srgbClr val="000000">
                      <a:alpha val="43137"/>
                    </a:srgbClr>
                  </a:outerShdw>
                </a:effectLst>
              </a:rPr>
              <a:t>18</a:t>
            </a:r>
            <a:r>
              <a:rPr lang="ja-JP" altLang="en-US" sz="2000" b="1" dirty="0">
                <a:solidFill>
                  <a:schemeClr val="bg1"/>
                </a:solidFill>
                <a:effectLst>
                  <a:outerShdw blurRad="38100" dist="38100" dir="2700000" algn="tl">
                    <a:srgbClr val="000000">
                      <a:alpha val="43137"/>
                    </a:srgbClr>
                  </a:outerShdw>
                </a:effectLst>
              </a:rPr>
              <a:t>節</a:t>
            </a:r>
            <a:r>
              <a:rPr lang="en-US" sz="2000" b="1" dirty="0">
                <a:solidFill>
                  <a:schemeClr val="bg1"/>
                </a:solidFill>
                <a:effectLst>
                  <a:outerShdw blurRad="38100" dist="38100" dir="2700000" algn="tl">
                    <a:srgbClr val="000000">
                      <a:alpha val="43137"/>
                    </a:srgbClr>
                  </a:outerShdw>
                </a:effectLst>
              </a:rPr>
              <a:t>)</a:t>
            </a:r>
            <a:endParaRPr lang="es-ES" sz="2000" b="1" dirty="0">
              <a:solidFill>
                <a:schemeClr val="bg1"/>
              </a:solidFill>
              <a:effectLst>
                <a:outerShdw blurRad="38100" dist="38100" dir="2700000" algn="tl">
                  <a:srgbClr val="000000">
                    <a:alpha val="43137"/>
                  </a:srgbClr>
                </a:outerShdw>
              </a:effectLst>
            </a:endParaRPr>
          </a:p>
        </p:txBody>
      </p:sp>
      <p:sp>
        <p:nvSpPr>
          <p:cNvPr id="19" name="Forma libre: forma 18">
            <a:extLst>
              <a:ext uri="{FF2B5EF4-FFF2-40B4-BE49-F238E27FC236}">
                <a16:creationId xmlns:a16="http://schemas.microsoft.com/office/drawing/2014/main" xmlns="" id="{7C9BEA63-8929-45C7-A002-FCE8FF5E6685}"/>
              </a:ext>
            </a:extLst>
          </p:cNvPr>
          <p:cNvSpPr/>
          <p:nvPr/>
        </p:nvSpPr>
        <p:spPr>
          <a:xfrm>
            <a:off x="7125756" y="5792366"/>
            <a:ext cx="2874373" cy="869371"/>
          </a:xfrm>
          <a:custGeom>
            <a:avLst/>
            <a:gdLst>
              <a:gd name="connsiteX0" fmla="*/ 0 w 2107384"/>
              <a:gd name="connsiteY0" fmla="*/ 68303 h 683030"/>
              <a:gd name="connsiteX1" fmla="*/ 68303 w 2107384"/>
              <a:gd name="connsiteY1" fmla="*/ 0 h 683030"/>
              <a:gd name="connsiteX2" fmla="*/ 2039081 w 2107384"/>
              <a:gd name="connsiteY2" fmla="*/ 0 h 683030"/>
              <a:gd name="connsiteX3" fmla="*/ 2107384 w 2107384"/>
              <a:gd name="connsiteY3" fmla="*/ 68303 h 683030"/>
              <a:gd name="connsiteX4" fmla="*/ 2107384 w 2107384"/>
              <a:gd name="connsiteY4" fmla="*/ 614727 h 683030"/>
              <a:gd name="connsiteX5" fmla="*/ 2039081 w 2107384"/>
              <a:gd name="connsiteY5" fmla="*/ 683030 h 683030"/>
              <a:gd name="connsiteX6" fmla="*/ 68303 w 2107384"/>
              <a:gd name="connsiteY6" fmla="*/ 683030 h 683030"/>
              <a:gd name="connsiteX7" fmla="*/ 0 w 2107384"/>
              <a:gd name="connsiteY7" fmla="*/ 614727 h 683030"/>
              <a:gd name="connsiteX8" fmla="*/ 0 w 2107384"/>
              <a:gd name="connsiteY8" fmla="*/ 68303 h 6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7384" h="683030">
                <a:moveTo>
                  <a:pt x="0" y="68303"/>
                </a:moveTo>
                <a:cubicBezTo>
                  <a:pt x="0" y="30580"/>
                  <a:pt x="30580" y="0"/>
                  <a:pt x="68303" y="0"/>
                </a:cubicBezTo>
                <a:lnTo>
                  <a:pt x="2039081" y="0"/>
                </a:lnTo>
                <a:cubicBezTo>
                  <a:pt x="2076804" y="0"/>
                  <a:pt x="2107384" y="30580"/>
                  <a:pt x="2107384" y="68303"/>
                </a:cubicBezTo>
                <a:lnTo>
                  <a:pt x="2107384" y="614727"/>
                </a:lnTo>
                <a:cubicBezTo>
                  <a:pt x="2107384" y="652450"/>
                  <a:pt x="2076804" y="683030"/>
                  <a:pt x="2039081" y="683030"/>
                </a:cubicBezTo>
                <a:lnTo>
                  <a:pt x="68303" y="683030"/>
                </a:lnTo>
                <a:cubicBezTo>
                  <a:pt x="30580" y="683030"/>
                  <a:pt x="0" y="652450"/>
                  <a:pt x="0" y="614727"/>
                </a:cubicBezTo>
                <a:lnTo>
                  <a:pt x="0" y="68303"/>
                </a:lnTo>
                <a:close/>
              </a:path>
            </a:pathLst>
          </a:custGeom>
        </p:spPr>
        <p:style>
          <a:lnRef idx="2">
            <a:schemeClr val="lt1">
              <a:hueOff val="0"/>
              <a:satOff val="0"/>
              <a:lumOff val="0"/>
              <a:alphaOff val="0"/>
            </a:schemeClr>
          </a:lnRef>
          <a:fillRef idx="1">
            <a:schemeClr val="accent1">
              <a:shade val="80000"/>
              <a:hueOff val="349283"/>
              <a:satOff val="-6256"/>
              <a:lumOff val="26585"/>
              <a:alphaOff val="0"/>
            </a:schemeClr>
          </a:fillRef>
          <a:effectRef idx="0">
            <a:schemeClr val="accent1">
              <a:shade val="80000"/>
              <a:hueOff val="349283"/>
              <a:satOff val="-6256"/>
              <a:lumOff val="26585"/>
              <a:alphaOff val="0"/>
            </a:schemeClr>
          </a:effectRef>
          <a:fontRef idx="minor">
            <a:schemeClr val="lt1"/>
          </a:fontRef>
        </p:style>
        <p:txBody>
          <a:bodyPr spcFirstLastPara="0" vert="horz" wrap="square" lIns="70805" tIns="58105" rIns="70805" bIns="58105" numCol="1" spcCol="1270" anchor="ctr" anchorCtr="0">
            <a:noAutofit/>
          </a:bodyPr>
          <a:lstStyle/>
          <a:p>
            <a:pPr algn="ctr" defTabSz="889000">
              <a:lnSpc>
                <a:spcPct val="50000"/>
              </a:lnSpc>
              <a:spcBef>
                <a:spcPct val="0"/>
              </a:spcBef>
              <a:spcAft>
                <a:spcPct val="35000"/>
              </a:spcAft>
            </a:pPr>
            <a:r>
              <a:rPr lang="ja-JP" altLang="en-US" sz="2000" b="1" dirty="0">
                <a:solidFill>
                  <a:schemeClr val="bg1"/>
                </a:solidFill>
              </a:rPr>
              <a:t>多くの人が義と</a:t>
            </a:r>
            <a:endParaRPr lang="en-US" altLang="ja-JP" sz="2000" b="1" dirty="0">
              <a:solidFill>
                <a:schemeClr val="bg1"/>
              </a:solidFill>
            </a:endParaRPr>
          </a:p>
          <a:p>
            <a:pPr algn="ctr" defTabSz="889000">
              <a:lnSpc>
                <a:spcPct val="50000"/>
              </a:lnSpc>
              <a:spcBef>
                <a:spcPct val="0"/>
              </a:spcBef>
              <a:spcAft>
                <a:spcPct val="35000"/>
              </a:spcAft>
            </a:pPr>
            <a:r>
              <a:rPr lang="ja-JP" altLang="en-US" sz="2000" b="1" dirty="0">
                <a:solidFill>
                  <a:schemeClr val="bg1"/>
                </a:solidFill>
              </a:rPr>
              <a:t>認められる</a:t>
            </a:r>
            <a:r>
              <a:rPr lang="en-US" sz="2000" b="1" dirty="0">
                <a:solidFill>
                  <a:schemeClr val="bg1"/>
                </a:solidFill>
              </a:rPr>
              <a:t> (19</a:t>
            </a:r>
            <a:r>
              <a:rPr lang="ja-JP" altLang="en-US" sz="2000" b="1" dirty="0">
                <a:solidFill>
                  <a:schemeClr val="bg1"/>
                </a:solidFill>
              </a:rPr>
              <a:t>節</a:t>
            </a:r>
            <a:r>
              <a:rPr lang="en-US" sz="2000" b="1" dirty="0">
                <a:solidFill>
                  <a:schemeClr val="bg1"/>
                </a:solidFill>
              </a:rPr>
              <a:t>)</a:t>
            </a:r>
            <a:endParaRPr lang="es-ES" sz="2000" b="1" dirty="0">
              <a:solidFill>
                <a:schemeClr val="bg1"/>
              </a:solidFill>
            </a:endParaRPr>
          </a:p>
        </p:txBody>
      </p:sp>
    </p:spTree>
    <p:extLst>
      <p:ext uri="{BB962C8B-B14F-4D97-AF65-F5344CB8AC3E}">
        <p14:creationId xmlns:p14="http://schemas.microsoft.com/office/powerpoint/2010/main" val="84990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A6DB68E-1816-4AE3-B059-2E94B93E9FB5}"/>
              </a:ext>
            </a:extLst>
          </p:cNvPr>
          <p:cNvSpPr txBox="1"/>
          <p:nvPr/>
        </p:nvSpPr>
        <p:spPr>
          <a:xfrm>
            <a:off x="4105688" y="297084"/>
            <a:ext cx="3367708" cy="646331"/>
          </a:xfrm>
          <a:prstGeom prst="rect">
            <a:avLst/>
          </a:prstGeom>
          <a:noFill/>
        </p:spPr>
        <p:txBody>
          <a:bodyPr wrap="square">
            <a:spAutoFit/>
          </a:bodyPr>
          <a:lstStyle/>
          <a:p>
            <a:pPr algn="dist"/>
            <a:r>
              <a:rPr lang="ja-JP"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逃げ回って</a:t>
            </a:r>
            <a:endPar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A2AB284B-D240-47DF-B898-D2F0989821E1}"/>
              </a:ext>
            </a:extLst>
          </p:cNvPr>
          <p:cNvSpPr txBox="1"/>
          <p:nvPr/>
        </p:nvSpPr>
        <p:spPr>
          <a:xfrm>
            <a:off x="606285" y="1153042"/>
            <a:ext cx="10366513" cy="707886"/>
          </a:xfrm>
          <a:prstGeom prst="rect">
            <a:avLst/>
          </a:prstGeom>
          <a:noFill/>
        </p:spPr>
        <p:txBody>
          <a:bodyPr wrap="square">
            <a:spAutoFit/>
          </a:bodyPr>
          <a:lstStyle/>
          <a:p>
            <a:r>
              <a:rPr lang="ja-JP" altLang="en-US"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ヤコブは眠りからさめて言った、「まことに主がこの所におられるのに、わたしは知らなかった」。 </a:t>
            </a:r>
            <a:r>
              <a:rPr lang="es-ES"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a:t>
            </a:r>
            <a:r>
              <a:rPr lang="ja-JP" altLang="en-US"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創世記</a:t>
            </a:r>
            <a:r>
              <a:rPr lang="es-ES"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 28:16 )</a:t>
            </a:r>
          </a:p>
        </p:txBody>
      </p:sp>
      <p:sp>
        <p:nvSpPr>
          <p:cNvPr id="6" name="CuadroTexto 5">
            <a:extLst>
              <a:ext uri="{FF2B5EF4-FFF2-40B4-BE49-F238E27FC236}">
                <a16:creationId xmlns:a16="http://schemas.microsoft.com/office/drawing/2014/main" xmlns="" id="{E90FC5D5-7311-47D6-A4D3-8F755C057C52}"/>
              </a:ext>
            </a:extLst>
          </p:cNvPr>
          <p:cNvSpPr txBox="1"/>
          <p:nvPr/>
        </p:nvSpPr>
        <p:spPr>
          <a:xfrm>
            <a:off x="4419204" y="1888238"/>
            <a:ext cx="6748667" cy="4524315"/>
          </a:xfrm>
          <a:prstGeom prst="rect">
            <a:avLst/>
          </a:prstGeom>
          <a:noFill/>
        </p:spPr>
        <p:txBody>
          <a:bodyPr wrap="square" rtlCol="0">
            <a:spAutoFit/>
          </a:bodyPr>
          <a:lstStyle/>
          <a:p>
            <a:pPr>
              <a:spcBef>
                <a:spcPts val="600"/>
              </a:spcBef>
            </a:pPr>
            <a:r>
              <a:rPr lang="ja-JP" altLang="en-US" sz="2100" b="1" dirty="0">
                <a:effectLst>
                  <a:outerShdw blurRad="38100" dist="38100" dir="2700000" algn="tl">
                    <a:srgbClr val="000000">
                      <a:alpha val="43137"/>
                    </a:srgbClr>
                  </a:outerShdw>
                </a:effectLst>
              </a:rPr>
              <a:t>　ヤコブは、母親のアドバイスで父親を騙し、兄を怒らせてしまったことの恐ろしい結果について考える時間が十分にありました</a:t>
            </a:r>
            <a:r>
              <a:rPr lang="ja-JP" altLang="en-US" sz="2100" b="1" dirty="0" smtClean="0">
                <a:effectLst>
                  <a:outerShdw blurRad="38100" dist="38100" dir="2700000" algn="tl">
                    <a:srgbClr val="000000">
                      <a:alpha val="43137"/>
                    </a:srgbClr>
                  </a:outerShdw>
                </a:effectLst>
              </a:rPr>
              <a:t>。</a:t>
            </a:r>
            <a:endParaRPr lang="en-US" altLang="ja-JP" sz="2100" b="1" dirty="0" smtClean="0">
              <a:effectLst>
                <a:outerShdw blurRad="38100" dist="38100" dir="2700000" algn="tl">
                  <a:srgbClr val="000000">
                    <a:alpha val="43137"/>
                  </a:srgbClr>
                </a:outerShdw>
              </a:effectLst>
            </a:endParaRPr>
          </a:p>
          <a:p>
            <a:pPr>
              <a:spcBef>
                <a:spcPts val="600"/>
              </a:spcBef>
            </a:pPr>
            <a:r>
              <a:rPr lang="ja-JP" altLang="en-US" sz="2100" b="1" dirty="0" smtClean="0">
                <a:effectLst>
                  <a:outerShdw blurRad="38100" dist="38100" dir="2700000" algn="tl">
                    <a:srgbClr val="000000">
                      <a:alpha val="43137"/>
                    </a:srgbClr>
                  </a:outerShdw>
                </a:effectLst>
              </a:rPr>
              <a:t>ヤコブ</a:t>
            </a:r>
            <a:r>
              <a:rPr lang="ja-JP" altLang="en-US" sz="2100" b="1" dirty="0">
                <a:effectLst>
                  <a:outerShdw blurRad="38100" dist="38100" dir="2700000" algn="tl">
                    <a:srgbClr val="000000">
                      <a:alpha val="43137"/>
                    </a:srgbClr>
                  </a:outerShdw>
                </a:effectLst>
              </a:rPr>
              <a:t>は意気消沈して孤独になり，将来の見通しが立たなくなっていました</a:t>
            </a:r>
            <a:r>
              <a:rPr lang="ja-JP" altLang="en-US" sz="2100" b="1" dirty="0" smtClean="0">
                <a:effectLst>
                  <a:outerShdw blurRad="38100" dist="38100" dir="2700000" algn="tl">
                    <a:srgbClr val="000000">
                      <a:alpha val="43137"/>
                    </a:srgbClr>
                  </a:outerShdw>
                </a:effectLst>
              </a:rPr>
              <a:t>。その</a:t>
            </a:r>
            <a:r>
              <a:rPr lang="ja-JP" altLang="en-US" sz="2100" b="1" dirty="0">
                <a:effectLst>
                  <a:outerShdw blurRad="38100" dist="38100" dir="2700000" algn="tl">
                    <a:srgbClr val="000000">
                      <a:alpha val="43137"/>
                    </a:srgbClr>
                  </a:outerShdw>
                </a:effectLst>
              </a:rPr>
              <a:t>時、神は彼のところに来て、彼が流刑で過ごす年月の間、強く立ち上がるように励ましてくださいました</a:t>
            </a:r>
            <a:r>
              <a:rPr lang="ja-JP" altLang="en-US" sz="2100" b="1" dirty="0" smtClean="0">
                <a:effectLst>
                  <a:outerShdw blurRad="38100" dist="38100" dir="2700000" algn="tl">
                    <a:srgbClr val="000000">
                      <a:alpha val="43137"/>
                    </a:srgbClr>
                  </a:outerShdw>
                </a:effectLst>
              </a:rPr>
              <a:t>。</a:t>
            </a:r>
            <a:endParaRPr lang="en-US" altLang="ja-JP" sz="2100" b="1" dirty="0" smtClean="0">
              <a:effectLst>
                <a:outerShdw blurRad="38100" dist="38100" dir="2700000" algn="tl">
                  <a:srgbClr val="000000">
                    <a:alpha val="43137"/>
                  </a:srgbClr>
                </a:outerShdw>
              </a:effectLst>
            </a:endParaRPr>
          </a:p>
          <a:p>
            <a:pPr>
              <a:spcBef>
                <a:spcPts val="600"/>
              </a:spcBef>
            </a:pPr>
            <a:r>
              <a:rPr lang="ja-JP" altLang="en-US" sz="2100" b="1" dirty="0" smtClean="0">
                <a:effectLst>
                  <a:outerShdw blurRad="38100" dist="38100" dir="2700000" algn="tl">
                    <a:srgbClr val="000000">
                      <a:alpha val="43137"/>
                    </a:srgbClr>
                  </a:outerShdw>
                </a:effectLst>
              </a:rPr>
              <a:t>あなた</a:t>
            </a:r>
            <a:r>
              <a:rPr lang="ja-JP" altLang="en-US" sz="2100" b="1" dirty="0">
                <a:effectLst>
                  <a:outerShdw blurRad="38100" dist="38100" dir="2700000" algn="tl">
                    <a:srgbClr val="000000">
                      <a:alpha val="43137"/>
                    </a:srgbClr>
                  </a:outerShdw>
                </a:effectLst>
              </a:rPr>
              <a:t>は自分の罪のために何度意気消沈したことがありますか</a:t>
            </a:r>
            <a:r>
              <a:rPr lang="ja-JP" altLang="en-US" sz="2100" b="1" dirty="0" smtClean="0">
                <a:effectLst>
                  <a:outerShdw blurRad="38100" dist="38100" dir="2700000" algn="tl">
                    <a:srgbClr val="000000">
                      <a:alpha val="43137"/>
                    </a:srgbClr>
                  </a:outerShdw>
                </a:effectLst>
              </a:rPr>
              <a:t>？</a:t>
            </a:r>
            <a:endParaRPr lang="en-US" altLang="ja-JP" sz="2100" b="1" dirty="0" smtClean="0">
              <a:effectLst>
                <a:outerShdw blurRad="38100" dist="38100" dir="2700000" algn="tl">
                  <a:srgbClr val="000000">
                    <a:alpha val="43137"/>
                  </a:srgbClr>
                </a:outerShdw>
              </a:effectLst>
            </a:endParaRPr>
          </a:p>
          <a:p>
            <a:pPr>
              <a:spcBef>
                <a:spcPts val="600"/>
              </a:spcBef>
            </a:pPr>
            <a:r>
              <a:rPr lang="ja-JP" altLang="en-US" sz="2100" b="1" dirty="0" smtClean="0">
                <a:effectLst>
                  <a:outerShdw blurRad="38100" dist="38100" dir="2700000" algn="tl">
                    <a:srgbClr val="000000">
                      <a:alpha val="43137"/>
                    </a:srgbClr>
                  </a:outerShdw>
                </a:effectLst>
              </a:rPr>
              <a:t>ヤコブ</a:t>
            </a:r>
            <a:r>
              <a:rPr lang="ja-JP" altLang="en-US" sz="2100" b="1" dirty="0">
                <a:effectLst>
                  <a:outerShdw blurRad="38100" dist="38100" dir="2700000" algn="tl">
                    <a:srgbClr val="000000">
                      <a:alpha val="43137"/>
                    </a:srgbClr>
                  </a:outerShdw>
                </a:effectLst>
              </a:rPr>
              <a:t>の時と同じように、神はあなたのところに来てくださいます。神はあなたが赦されたことを保証し、あなたを強くし、神と手を取り合って共に歩むように励ましてくださいます（イザヤ書</a:t>
            </a:r>
            <a:r>
              <a:rPr lang="en-US" altLang="ja-JP" sz="2100" b="1" dirty="0">
                <a:effectLst>
                  <a:outerShdw blurRad="38100" dist="38100" dir="2700000" algn="tl">
                    <a:srgbClr val="000000">
                      <a:alpha val="43137"/>
                    </a:srgbClr>
                  </a:outerShdw>
                </a:effectLst>
              </a:rPr>
              <a:t>42:16</a:t>
            </a:r>
            <a:r>
              <a:rPr lang="ja-JP" altLang="en-US" sz="2100" b="1" dirty="0">
                <a:effectLst>
                  <a:outerShdw blurRad="38100" dist="38100" dir="2700000" algn="tl">
                    <a:srgbClr val="000000">
                      <a:alpha val="43137"/>
                    </a:srgbClr>
                  </a:outerShdw>
                </a:effectLst>
              </a:rPr>
              <a:t>）。</a:t>
            </a:r>
            <a:endParaRPr lang="en-US" sz="2100" b="1" dirty="0">
              <a:effectLst>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7086A930-D581-4A87-9CAC-83AA633187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8951" y="2070555"/>
            <a:ext cx="3095770" cy="4159683"/>
          </a:xfrm>
          <a:prstGeom prst="roundRect">
            <a:avLst>
              <a:gd name="adj" fmla="val 84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テキスト ボックス 6">
            <a:extLst>
              <a:ext uri="{FF2B5EF4-FFF2-40B4-BE49-F238E27FC236}">
                <a16:creationId xmlns:a16="http://schemas.microsoft.com/office/drawing/2014/main" xmlns="" id="{C526323F-4EE9-404F-AA3F-C74AEA996522}"/>
              </a:ext>
            </a:extLst>
          </p:cNvPr>
          <p:cNvSpPr txBox="1"/>
          <p:nvPr/>
        </p:nvSpPr>
        <p:spPr>
          <a:xfrm>
            <a:off x="425893" y="396929"/>
            <a:ext cx="263535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11</a:t>
            </a:r>
            <a:r>
              <a:rPr kumimoji="0" lang="ja-JP" altLang="en-US" sz="24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月</a:t>
            </a:r>
            <a:r>
              <a:rPr lang="en-US" altLang="ja-JP" sz="2400" b="1" dirty="0">
                <a:ln w="15875" cmpd="sng">
                  <a:solidFill>
                    <a:srgbClr val="0070C0"/>
                  </a:solidFill>
                </a:ln>
                <a:solidFill>
                  <a:prstClr val="black">
                    <a:alpha val="0"/>
                  </a:prstClr>
                </a:solidFill>
                <a:effectLst>
                  <a:outerShdw blurRad="25527" dist="37357" dir="2700000" rotWithShape="0">
                    <a:srgbClr val="000000">
                      <a:alpha val="50000"/>
                    </a:srgbClr>
                  </a:outerShdw>
                </a:effectLst>
                <a:latin typeface="Calibri" panose="020F0502020204030204"/>
                <a:ea typeface="游ゴシック" panose="020B0400000000000000" pitchFamily="50" charset="-128"/>
              </a:rPr>
              <a:t>2</a:t>
            </a:r>
            <a:r>
              <a:rPr kumimoji="0" lang="ja-JP" altLang="en-US" sz="2400" b="1" i="0" u="none" strike="noStrike" kern="1200" cap="none" spc="0" normalizeH="0" baseline="0" noProof="0" dirty="0">
                <a:ln w="15875" cmpd="sng">
                  <a:solidFill>
                    <a:srgbClr val="0070C0"/>
                  </a:solidFill>
                </a:ln>
                <a:solidFill>
                  <a:prstClr val="black">
                    <a:alpha val="0"/>
                  </a:prstClr>
                </a:solidFill>
                <a:effectLst>
                  <a:outerShdw blurRad="25527" dist="37357" dir="2700000" rotWithShape="0">
                    <a:srgbClr val="000000">
                      <a:alpha val="50000"/>
                    </a:srgbClr>
                  </a:outerShdw>
                </a:effectLst>
                <a:uLnTx/>
                <a:uFillTx/>
                <a:latin typeface="Calibri" panose="020F0502020204030204"/>
                <a:ea typeface="游ゴシック" panose="020B0400000000000000" pitchFamily="50" charset="-128"/>
                <a:cs typeface="+mn-cs"/>
              </a:rPr>
              <a:t>日　月曜日</a:t>
            </a:r>
          </a:p>
        </p:txBody>
      </p:sp>
    </p:spTree>
    <p:extLst>
      <p:ext uri="{BB962C8B-B14F-4D97-AF65-F5344CB8AC3E}">
        <p14:creationId xmlns:p14="http://schemas.microsoft.com/office/powerpoint/2010/main" val="378200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left)">
                                      <p:cBhvr>
                                        <p:cTn id="40" dur="50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left)">
                                      <p:cBhvr>
                                        <p:cTn id="4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D2D78CF-5A65-4AA6-B0E3-DDD766B522C3}"/>
              </a:ext>
            </a:extLst>
          </p:cNvPr>
          <p:cNvSpPr txBox="1"/>
          <p:nvPr/>
        </p:nvSpPr>
        <p:spPr>
          <a:xfrm>
            <a:off x="4112478" y="107816"/>
            <a:ext cx="3631096" cy="707886"/>
          </a:xfrm>
          <a:prstGeom prst="rect">
            <a:avLst/>
          </a:prstGeom>
          <a:noFill/>
        </p:spPr>
        <p:txBody>
          <a:bodyPr wrap="square">
            <a:spAutoFit/>
          </a:bodyPr>
          <a:lstStyle/>
          <a:p>
            <a:pPr algn="dist"/>
            <a:r>
              <a:rPr lang="ja-JP" altLang="en-US" sz="4000" b="1" dirty="0">
                <a:ln w="15875" cmpd="sng">
                  <a:solidFill>
                    <a:srgbClr val="0070C0"/>
                  </a:solidFill>
                </a:ln>
                <a:solidFill>
                  <a:schemeClr val="tx1">
                    <a:alpha val="0"/>
                  </a:schemeClr>
                </a:solidFill>
                <a:effectLst>
                  <a:outerShdw blurRad="25527" dist="37357" dir="2700000" rotWithShape="0">
                    <a:srgbClr val="000000">
                      <a:alpha val="50000"/>
                    </a:srgbClr>
                  </a:outerShdw>
                </a:effectLst>
              </a:rPr>
              <a:t>先生イエス</a:t>
            </a:r>
            <a:endParaRPr lang="es-ES" sz="4000" b="1" dirty="0">
              <a:ln w="15875" cmpd="sng">
                <a:solidFill>
                  <a:srgbClr val="0070C0"/>
                </a:solidFill>
              </a:ln>
              <a:solidFill>
                <a:schemeClr val="tx1">
                  <a:alpha val="0"/>
                </a:schemeClr>
              </a:solidFill>
              <a:effectLst>
                <a:outerShdw blurRad="25527" dist="37357" dir="2700000" rotWithShape="0">
                  <a:srgbClr val="000000">
                    <a:alpha val="50000"/>
                  </a:srgbClr>
                </a:outerShdw>
              </a:effectLst>
            </a:endParaRPr>
          </a:p>
        </p:txBody>
      </p:sp>
      <p:sp>
        <p:nvSpPr>
          <p:cNvPr id="5" name="CuadroTexto 4">
            <a:extLst>
              <a:ext uri="{FF2B5EF4-FFF2-40B4-BE49-F238E27FC236}">
                <a16:creationId xmlns:a16="http://schemas.microsoft.com/office/drawing/2014/main" xmlns="" id="{77FF7DC6-ED72-4D23-89E9-53FDFD858007}"/>
              </a:ext>
            </a:extLst>
          </p:cNvPr>
          <p:cNvSpPr txBox="1"/>
          <p:nvPr/>
        </p:nvSpPr>
        <p:spPr>
          <a:xfrm>
            <a:off x="271234" y="825699"/>
            <a:ext cx="11857381" cy="738664"/>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400"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彼は自分のところにきたのに、自分の民は彼を受けいれなかった。</a:t>
            </a:r>
            <a:endParaRPr lang="en-US" altLang="ja-JP" sz="2400"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endParaRPr>
          </a:p>
          <a:p>
            <a:pPr algn="ctr"/>
            <a:r>
              <a:rPr lang="es-ES" b="1" dirty="0">
                <a:solidFill>
                  <a:schemeClr val="accent6">
                    <a:lumMod val="75000"/>
                  </a:schemeClr>
                </a:solidFill>
                <a:latin typeface="Comic Sans MS" panose="030F0702030302020204" pitchFamily="66" charset="0"/>
              </a:rPr>
              <a:t> </a:t>
            </a:r>
            <a:r>
              <a:rPr lang="es-ES" sz="1600" b="1" dirty="0">
                <a:solidFill>
                  <a:schemeClr val="accent6">
                    <a:lumMod val="75000"/>
                  </a:schemeClr>
                </a:solidFill>
                <a:latin typeface="Comic Sans MS" panose="030F0702030302020204" pitchFamily="66" charset="0"/>
              </a:rPr>
              <a:t>(</a:t>
            </a:r>
            <a:r>
              <a:rPr lang="ja-JP" altLang="en-US" sz="1600" b="1" dirty="0">
                <a:solidFill>
                  <a:schemeClr val="accent6">
                    <a:lumMod val="75000"/>
                  </a:schemeClr>
                </a:solidFill>
                <a:latin typeface="Comic Sans MS" panose="030F0702030302020204" pitchFamily="66" charset="0"/>
              </a:rPr>
              <a:t>ヨハネ福音書</a:t>
            </a:r>
            <a:r>
              <a:rPr lang="es-ES" sz="1600" b="1" dirty="0">
                <a:solidFill>
                  <a:schemeClr val="accent6">
                    <a:lumMod val="75000"/>
                  </a:schemeClr>
                </a:solidFill>
                <a:latin typeface="Comic Sans MS" panose="030F0702030302020204" pitchFamily="66" charset="0"/>
              </a:rPr>
              <a:t> 1:11)</a:t>
            </a:r>
          </a:p>
        </p:txBody>
      </p:sp>
      <p:sp>
        <p:nvSpPr>
          <p:cNvPr id="6" name="CuadroTexto 5">
            <a:extLst>
              <a:ext uri="{FF2B5EF4-FFF2-40B4-BE49-F238E27FC236}">
                <a16:creationId xmlns:a16="http://schemas.microsoft.com/office/drawing/2014/main" xmlns="" id="{25A5D751-43F8-47F0-803C-D4A1DD29AD51}"/>
              </a:ext>
            </a:extLst>
          </p:cNvPr>
          <p:cNvSpPr txBox="1"/>
          <p:nvPr/>
        </p:nvSpPr>
        <p:spPr>
          <a:xfrm>
            <a:off x="481211" y="1593205"/>
            <a:ext cx="8603154" cy="1708160"/>
          </a:xfrm>
          <a:prstGeom prst="rect">
            <a:avLst/>
          </a:prstGeom>
          <a:noFill/>
        </p:spPr>
        <p:txBody>
          <a:bodyPr wrap="square" rtlCol="0">
            <a:spAutoFit/>
          </a:bodyPr>
          <a:lstStyle/>
          <a:p>
            <a:pPr>
              <a:spcBef>
                <a:spcPts val="600"/>
              </a:spcBef>
            </a:pPr>
            <a:r>
              <a:rPr lang="ja-JP" altLang="en-US" sz="2000" b="1" dirty="0"/>
              <a:t>　創造主であり、偉大な教師であられる神は、失われた者、つまり私たち全員を救うために来られました。そのために、イエスは私たちと同じ人間となられました（ヨハネ</a:t>
            </a:r>
            <a:r>
              <a:rPr lang="en-US" altLang="ja-JP" sz="2000" b="1" dirty="0"/>
              <a:t>1</a:t>
            </a:r>
            <a:r>
              <a:rPr lang="ja-JP" altLang="en-US" sz="2000" b="1" dirty="0"/>
              <a:t>：</a:t>
            </a:r>
            <a:r>
              <a:rPr lang="en-US" altLang="ja-JP" sz="2000" b="1" dirty="0"/>
              <a:t>14</a:t>
            </a:r>
            <a:r>
              <a:rPr lang="ja-JP" altLang="en-US" sz="2000" b="1" dirty="0"/>
              <a:t>）。　</a:t>
            </a:r>
            <a:endParaRPr lang="en-US" altLang="ja-JP" sz="2000" b="1" dirty="0" smtClean="0"/>
          </a:p>
          <a:p>
            <a:pPr>
              <a:spcBef>
                <a:spcPts val="600"/>
              </a:spcBef>
            </a:pPr>
            <a:r>
              <a:rPr lang="ja-JP" altLang="en-US" sz="2000" b="1" dirty="0" smtClean="0"/>
              <a:t>ヨハネ</a:t>
            </a:r>
            <a:r>
              <a:rPr lang="ja-JP" altLang="en-US" sz="2000" b="1" dirty="0"/>
              <a:t>は預言者として、イエスを「神の小羊」「神の子」と認めました（ヨハネ</a:t>
            </a:r>
            <a:r>
              <a:rPr lang="en-US" altLang="ja-JP" sz="2000" b="1" dirty="0"/>
              <a:t>1:29, 34</a:t>
            </a:r>
            <a:r>
              <a:rPr lang="ja-JP" altLang="en-US" sz="2000" b="1" dirty="0"/>
              <a:t>）。</a:t>
            </a:r>
          </a:p>
        </p:txBody>
      </p:sp>
      <p:pic>
        <p:nvPicPr>
          <p:cNvPr id="8" name="Imagen 7">
            <a:extLst>
              <a:ext uri="{FF2B5EF4-FFF2-40B4-BE49-F238E27FC236}">
                <a16:creationId xmlns:a16="http://schemas.microsoft.com/office/drawing/2014/main" xmlns="" id="{64B4404A-16A4-4FC0-B114-C87B7381AA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0033" y="3483470"/>
            <a:ext cx="1950470" cy="1463697"/>
          </a:xfrm>
          <a:prstGeom prst="round2DiagRect">
            <a:avLst>
              <a:gd name="adj1" fmla="val 16667"/>
              <a:gd name="adj2" fmla="val 0"/>
            </a:avLst>
          </a:prstGeom>
          <a:ln w="38100" cap="sq">
            <a:solidFill>
              <a:srgbClr val="FFFFFF"/>
            </a:solidFill>
            <a:miter lim="800000"/>
          </a:ln>
          <a:effectLst>
            <a:outerShdw blurRad="50800" dist="38100" dir="10800000" algn="r" rotWithShape="0">
              <a:prstClr val="black">
                <a:alpha val="40000"/>
              </a:prstClr>
            </a:outerShdw>
          </a:effectLst>
        </p:spPr>
      </p:pic>
      <p:pic>
        <p:nvPicPr>
          <p:cNvPr id="10" name="Imagen 9">
            <a:extLst>
              <a:ext uri="{FF2B5EF4-FFF2-40B4-BE49-F238E27FC236}">
                <a16:creationId xmlns:a16="http://schemas.microsoft.com/office/drawing/2014/main" xmlns="" id="{C54BE12D-E73C-45D9-82D5-B091E8EE037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1234" y="5156158"/>
            <a:ext cx="1965190" cy="1523119"/>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a:extLst>
              <a:ext uri="{FF2B5EF4-FFF2-40B4-BE49-F238E27FC236}">
                <a16:creationId xmlns:a16="http://schemas.microsoft.com/office/drawing/2014/main" xmlns="" id="{ABBBDA95-BB4C-45EA-BF36-819D25800F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619629" y="1936545"/>
            <a:ext cx="2323886" cy="1546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contourW="76200" prstMaterial="plastic">
            <a:bevelT w="381000" h="114300" prst="relaxedInset"/>
            <a:contourClr>
              <a:schemeClr val="accent1">
                <a:lumMod val="60000"/>
                <a:lumOff val="40000"/>
              </a:schemeClr>
            </a:contourClr>
          </a:sp3d>
        </p:spPr>
      </p:pic>
      <p:pic>
        <p:nvPicPr>
          <p:cNvPr id="14" name="Imagen 13">
            <a:extLst>
              <a:ext uri="{FF2B5EF4-FFF2-40B4-BE49-F238E27FC236}">
                <a16:creationId xmlns:a16="http://schemas.microsoft.com/office/drawing/2014/main" xmlns="" id="{D295AD79-86B5-436C-BC31-D3FD764C3F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619629" y="3705291"/>
            <a:ext cx="2389103" cy="2973986"/>
          </a:xfrm>
          <a:prstGeom prst="round2DiagRect">
            <a:avLst>
              <a:gd name="adj1" fmla="val 0"/>
              <a:gd name="adj2" fmla="val 18795"/>
            </a:avLst>
          </a:prstGeom>
          <a:ln w="38100" cap="sq">
            <a:solidFill>
              <a:srgbClr val="FFFFFF"/>
            </a:solidFill>
            <a:miter lim="800000"/>
          </a:ln>
          <a:effectLst>
            <a:outerShdw blurRad="50800" dist="38100" dir="10800000" algn="r" rotWithShape="0">
              <a:prstClr val="black">
                <a:alpha val="40000"/>
              </a:prstClr>
            </a:outerShdw>
          </a:effectLst>
        </p:spPr>
      </p:pic>
      <p:sp>
        <p:nvSpPr>
          <p:cNvPr id="11" name="CuadroTexto 10">
            <a:extLst>
              <a:ext uri="{FF2B5EF4-FFF2-40B4-BE49-F238E27FC236}">
                <a16:creationId xmlns:a16="http://schemas.microsoft.com/office/drawing/2014/main" xmlns="" id="{FB3AEF68-CF8B-40CA-A9F6-C55F5A9FA648}"/>
              </a:ext>
            </a:extLst>
          </p:cNvPr>
          <p:cNvSpPr txBox="1"/>
          <p:nvPr/>
        </p:nvSpPr>
        <p:spPr>
          <a:xfrm>
            <a:off x="2771688" y="3483470"/>
            <a:ext cx="6312677" cy="2600712"/>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この言葉を聞いたヨハネの弟子のうちの二人が、イエス様に従うようになりました。彼らはイエスを自分たちの教師として受け入れたので、彼らはイエスを「ラビ」と呼びました（ヨハネ</a:t>
            </a:r>
            <a:r>
              <a:rPr lang="en-US" altLang="ja-JP" sz="2000" b="1" dirty="0">
                <a:effectLst>
                  <a:outerShdw blurRad="38100" dist="38100" dir="2700000" algn="tl">
                    <a:srgbClr val="000000">
                      <a:alpha val="43137"/>
                    </a:srgbClr>
                  </a:outerShdw>
                </a:effectLst>
              </a:rPr>
              <a:t>1:37-38</a:t>
            </a:r>
            <a:r>
              <a:rPr lang="ja-JP" altLang="en-US" sz="2000" b="1" dirty="0">
                <a:effectLst>
                  <a:outerShdw blurRad="38100" dist="38100" dir="2700000" algn="tl">
                    <a:srgbClr val="000000">
                      <a:alpha val="43137"/>
                    </a:srgbClr>
                  </a:outerShdw>
                </a:effectLst>
              </a:rPr>
              <a:t>）</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イエス</a:t>
            </a:r>
            <a:r>
              <a:rPr lang="ja-JP" altLang="en-US" sz="2000" b="1" dirty="0">
                <a:effectLst>
                  <a:outerShdw blurRad="38100" dist="38100" dir="2700000" algn="tl">
                    <a:srgbClr val="000000">
                      <a:alpha val="43137"/>
                    </a:srgbClr>
                  </a:outerShdw>
                </a:effectLst>
              </a:rPr>
              <a:t>は間違いなく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世界が見たことのない最も偉大な教師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でした。</a:t>
            </a:r>
            <a:endParaRPr lang="en-US" sz="2000" b="1" dirty="0">
              <a:effectLst>
                <a:outerShdw blurRad="38100" dist="38100" dir="2700000" algn="tl">
                  <a:srgbClr val="000000">
                    <a:alpha val="43137"/>
                  </a:srgbClr>
                </a:outerShdw>
              </a:effectLst>
            </a:endParaRPr>
          </a:p>
          <a:p>
            <a:pPr>
              <a:spcBef>
                <a:spcPts val="600"/>
              </a:spcBef>
            </a:pPr>
            <a:r>
              <a:rPr lang="en-US" sz="1400" b="1" dirty="0"/>
              <a:t>(Ellen G. </a:t>
            </a:r>
            <a:r>
              <a:rPr lang="ja-JP" altLang="en-US" sz="1400" b="1" dirty="0"/>
              <a:t>ホワイト著</a:t>
            </a:r>
            <a:r>
              <a:rPr lang="en-US" sz="1400" b="1" dirty="0"/>
              <a:t> </a:t>
            </a:r>
            <a:r>
              <a:rPr lang="ja-JP" altLang="en-US" sz="1400" b="1" i="1" dirty="0"/>
              <a:t>サインズ・オブ・ザ・タイムス</a:t>
            </a:r>
            <a:endParaRPr lang="en-US" altLang="ja-JP" sz="1400" b="1" i="1" dirty="0"/>
          </a:p>
          <a:p>
            <a:pPr>
              <a:spcBef>
                <a:spcPts val="600"/>
              </a:spcBef>
            </a:pPr>
            <a:r>
              <a:rPr lang="en-US" sz="1400" b="1" dirty="0"/>
              <a:t> </a:t>
            </a:r>
            <a:r>
              <a:rPr lang="en-US" altLang="ja-JP" sz="1400" b="1" dirty="0"/>
              <a:t>1886</a:t>
            </a:r>
            <a:r>
              <a:rPr lang="ja-JP" altLang="en-US" sz="1400" b="1" dirty="0"/>
              <a:t>年</a:t>
            </a:r>
            <a:r>
              <a:rPr lang="en-US" altLang="ja-JP" sz="1400" b="1" dirty="0"/>
              <a:t>6</a:t>
            </a:r>
            <a:r>
              <a:rPr lang="ja-JP" altLang="en-US" sz="1400" b="1" dirty="0"/>
              <a:t>月</a:t>
            </a:r>
            <a:r>
              <a:rPr lang="en-US" sz="1400" b="1" dirty="0"/>
              <a:t>10</a:t>
            </a:r>
            <a:r>
              <a:rPr lang="ja-JP" altLang="en-US" sz="1400" b="1" dirty="0"/>
              <a:t>日</a:t>
            </a:r>
            <a:r>
              <a:rPr lang="en-US" sz="1400" b="1" dirty="0"/>
              <a:t>)</a:t>
            </a:r>
            <a:endParaRPr lang="es-ES" sz="2000" b="1" dirty="0"/>
          </a:p>
        </p:txBody>
      </p:sp>
      <p:sp>
        <p:nvSpPr>
          <p:cNvPr id="13" name="テキスト ボックス 12">
            <a:extLst>
              <a:ext uri="{FF2B5EF4-FFF2-40B4-BE49-F238E27FC236}">
                <a16:creationId xmlns:a16="http://schemas.microsoft.com/office/drawing/2014/main" xmlns="" id="{C8678D15-DDE5-4759-9217-3B0AB392A64B}"/>
              </a:ext>
            </a:extLst>
          </p:cNvPr>
          <p:cNvSpPr txBox="1"/>
          <p:nvPr/>
        </p:nvSpPr>
        <p:spPr>
          <a:xfrm>
            <a:off x="271234" y="221040"/>
            <a:ext cx="2666172" cy="461665"/>
          </a:xfrm>
          <a:prstGeom prst="rect">
            <a:avLst/>
          </a:prstGeom>
          <a:noFill/>
        </p:spPr>
        <p:txBody>
          <a:bodyPr wrap="square">
            <a:spAutoFit/>
          </a:bodyPr>
          <a:lstStyle/>
          <a:p>
            <a:r>
              <a:rPr lang="en-US" altLang="ja-JP" sz="2400" b="1" dirty="0">
                <a:ln w="15875" cmpd="sng">
                  <a:solidFill>
                    <a:srgbClr val="0070C0"/>
                  </a:solidFill>
                </a:ln>
                <a:solidFill>
                  <a:schemeClr val="tx1">
                    <a:alpha val="0"/>
                  </a:schemeClr>
                </a:solidFill>
                <a:effectLst>
                  <a:outerShdw blurRad="25527" dist="37357" dir="2700000" rotWithShape="0">
                    <a:srgbClr val="000000">
                      <a:alpha val="50000"/>
                    </a:srgbClr>
                  </a:outerShdw>
                </a:effectLst>
              </a:rPr>
              <a:t>11</a:t>
            </a:r>
            <a:r>
              <a:rPr lang="ja-JP" altLang="en-US" sz="2400" b="1" dirty="0">
                <a:ln w="15875" cmpd="sng">
                  <a:solidFill>
                    <a:srgbClr val="0070C0"/>
                  </a:solidFill>
                </a:ln>
                <a:solidFill>
                  <a:schemeClr val="tx1">
                    <a:alpha val="0"/>
                  </a:schemeClr>
                </a:solidFill>
                <a:effectLst>
                  <a:outerShdw blurRad="25527" dist="37357" dir="2700000" rotWithShape="0">
                    <a:srgbClr val="000000">
                      <a:alpha val="50000"/>
                    </a:srgbClr>
                  </a:outerShdw>
                </a:effectLst>
              </a:rPr>
              <a:t>月</a:t>
            </a:r>
            <a:r>
              <a:rPr lang="en-US" altLang="ja-JP" sz="2400" b="1" dirty="0">
                <a:ln w="15875" cmpd="sng">
                  <a:solidFill>
                    <a:srgbClr val="0070C0"/>
                  </a:solidFill>
                </a:ln>
                <a:solidFill>
                  <a:schemeClr val="tx1">
                    <a:alpha val="0"/>
                  </a:schemeClr>
                </a:solidFill>
                <a:effectLst>
                  <a:outerShdw blurRad="25527" dist="37357" dir="2700000" rotWithShape="0">
                    <a:srgbClr val="000000">
                      <a:alpha val="50000"/>
                    </a:srgbClr>
                  </a:outerShdw>
                </a:effectLst>
              </a:rPr>
              <a:t>3</a:t>
            </a:r>
            <a:r>
              <a:rPr lang="ja-JP" altLang="en-US" sz="2400" b="1" dirty="0">
                <a:ln w="15875" cmpd="sng">
                  <a:solidFill>
                    <a:srgbClr val="0070C0"/>
                  </a:solidFill>
                </a:ln>
                <a:solidFill>
                  <a:schemeClr val="tx1">
                    <a:alpha val="0"/>
                  </a:schemeClr>
                </a:solidFill>
                <a:effectLst>
                  <a:outerShdw blurRad="25527" dist="37357" dir="2700000" rotWithShape="0">
                    <a:srgbClr val="000000">
                      <a:alpha val="50000"/>
                    </a:srgbClr>
                  </a:outerShdw>
                </a:effectLst>
              </a:rPr>
              <a:t>日　火曜日</a:t>
            </a:r>
          </a:p>
        </p:txBody>
      </p:sp>
    </p:spTree>
    <p:extLst>
      <p:ext uri="{BB962C8B-B14F-4D97-AF65-F5344CB8AC3E}">
        <p14:creationId xmlns:p14="http://schemas.microsoft.com/office/powerpoint/2010/main" val="384458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1000"/>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1000" fill="hold"/>
                                        <p:tgtEl>
                                          <p:spTgt spid="14"/>
                                        </p:tgtEl>
                                        <p:attrNameLst>
                                          <p:attrName>ppt_w</p:attrName>
                                        </p:attrNameLst>
                                      </p:cBhvr>
                                      <p:tavLst>
                                        <p:tav tm="0">
                                          <p:val>
                                            <p:fltVal val="0"/>
                                          </p:val>
                                        </p:tav>
                                        <p:tav tm="100000">
                                          <p:val>
                                            <p:strVal val="#ppt_w"/>
                                          </p:val>
                                        </p:tav>
                                      </p:tavLst>
                                    </p:anim>
                                    <p:anim calcmode="lin" valueType="num">
                                      <p:cBhvr>
                                        <p:cTn id="47" dur="1000" fill="hold"/>
                                        <p:tgtEl>
                                          <p:spTgt spid="14"/>
                                        </p:tgtEl>
                                        <p:attrNameLst>
                                          <p:attrName>ppt_h</p:attrName>
                                        </p:attrNameLst>
                                      </p:cBhvr>
                                      <p:tavLst>
                                        <p:tav tm="0">
                                          <p:val>
                                            <p:fltVal val="0"/>
                                          </p:val>
                                        </p:tav>
                                        <p:tav tm="100000">
                                          <p:val>
                                            <p:strVal val="#ppt_h"/>
                                          </p:val>
                                        </p:tav>
                                      </p:tavLst>
                                    </p:anim>
                                    <p:anim calcmode="lin" valueType="num">
                                      <p:cBhvr>
                                        <p:cTn id="4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childTnLst>
                          </p:cTn>
                        </p:par>
                        <p:par>
                          <p:cTn id="61" fill="hold">
                            <p:stCondLst>
                              <p:cond delay="500"/>
                            </p:stCondLst>
                            <p:childTnLst>
                              <p:par>
                                <p:cTn id="62" presetID="47" presetClass="entr" presetSubtype="0" fill="hold" grpId="0" nodeType="after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fade">
                                      <p:cBhvr>
                                        <p:cTn id="64" dur="1000"/>
                                        <p:tgtEl>
                                          <p:spTgt spid="11">
                                            <p:txEl>
                                              <p:pRg st="1" end="1"/>
                                            </p:txEl>
                                          </p:spTgt>
                                        </p:tgtEl>
                                      </p:cBhvr>
                                    </p:animEffect>
                                    <p:anim calcmode="lin" valueType="num">
                                      <p:cBhvr>
                                        <p:cTn id="6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1500"/>
                            </p:stCondLst>
                            <p:childTnLst>
                              <p:par>
                                <p:cTn id="68" presetID="47" presetClass="entr" presetSubtype="0" fill="hold" grpId="0" nodeType="afterEffect">
                                  <p:stCondLst>
                                    <p:cond delay="0"/>
                                  </p:stCondLst>
                                  <p:childTnLst>
                                    <p:set>
                                      <p:cBhvr>
                                        <p:cTn id="69" dur="1" fill="hold">
                                          <p:stCondLst>
                                            <p:cond delay="0"/>
                                          </p:stCondLst>
                                        </p:cTn>
                                        <p:tgtEl>
                                          <p:spTgt spid="11">
                                            <p:txEl>
                                              <p:pRg st="2" end="2"/>
                                            </p:txEl>
                                          </p:spTgt>
                                        </p:tgtEl>
                                        <p:attrNameLst>
                                          <p:attrName>style.visibility</p:attrName>
                                        </p:attrNameLst>
                                      </p:cBhvr>
                                      <p:to>
                                        <p:strVal val="visible"/>
                                      </p:to>
                                    </p:set>
                                    <p:animEffect transition="in" filter="fade">
                                      <p:cBhvr>
                                        <p:cTn id="70" dur="1000"/>
                                        <p:tgtEl>
                                          <p:spTgt spid="11">
                                            <p:txEl>
                                              <p:pRg st="2" end="2"/>
                                            </p:txEl>
                                          </p:spTgt>
                                        </p:tgtEl>
                                      </p:cBhvr>
                                    </p:animEffect>
                                    <p:anim calcmode="lin" valueType="num">
                                      <p:cBhvr>
                                        <p:cTn id="7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2500"/>
                            </p:stCondLst>
                            <p:childTnLst>
                              <p:par>
                                <p:cTn id="74" presetID="47" presetClass="entr" presetSubtype="0" fill="hold" grpId="0" nodeType="afterEffect">
                                  <p:stCondLst>
                                    <p:cond delay="0"/>
                                  </p:stCondLst>
                                  <p:childTnLst>
                                    <p:set>
                                      <p:cBhvr>
                                        <p:cTn id="75" dur="1" fill="hold">
                                          <p:stCondLst>
                                            <p:cond delay="0"/>
                                          </p:stCondLst>
                                        </p:cTn>
                                        <p:tgtEl>
                                          <p:spTgt spid="11">
                                            <p:txEl>
                                              <p:pRg st="3" end="3"/>
                                            </p:txEl>
                                          </p:spTgt>
                                        </p:tgtEl>
                                        <p:attrNameLst>
                                          <p:attrName>style.visibility</p:attrName>
                                        </p:attrNameLst>
                                      </p:cBhvr>
                                      <p:to>
                                        <p:strVal val="visible"/>
                                      </p:to>
                                    </p:set>
                                    <p:animEffect transition="in" filter="fade">
                                      <p:cBhvr>
                                        <p:cTn id="76" dur="1000"/>
                                        <p:tgtEl>
                                          <p:spTgt spid="11">
                                            <p:txEl>
                                              <p:pRg st="3" end="3"/>
                                            </p:txEl>
                                          </p:spTgt>
                                        </p:tgtEl>
                                      </p:cBhvr>
                                    </p:animEffect>
                                    <p:anim calcmode="lin" valueType="num">
                                      <p:cBhvr>
                                        <p:cTn id="7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duotone>
              <a:schemeClr val="accent1">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BF6267-098F-4AC3-870D-54702A446A06}"/>
              </a:ext>
            </a:extLst>
          </p:cNvPr>
          <p:cNvSpPr txBox="1"/>
          <p:nvPr/>
        </p:nvSpPr>
        <p:spPr>
          <a:xfrm>
            <a:off x="4157869" y="360016"/>
            <a:ext cx="4704521" cy="646331"/>
          </a:xfrm>
          <a:prstGeom prst="rect">
            <a:avLst/>
          </a:prstGeom>
          <a:noFill/>
        </p:spPr>
        <p:txBody>
          <a:bodyPr wrap="square">
            <a:spAutoFit/>
          </a:bodyPr>
          <a:lstStyle/>
          <a:p>
            <a:pPr algn="dist"/>
            <a:r>
              <a:rPr lang="ja-JP" alt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女が言い返す</a:t>
            </a:r>
            <a:endParaRPr lang="es-E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D07A8081-A6E9-42D6-AEC1-7B70CC0870BB}"/>
              </a:ext>
            </a:extLst>
          </p:cNvPr>
          <p:cNvSpPr txBox="1"/>
          <p:nvPr/>
        </p:nvSpPr>
        <p:spPr>
          <a:xfrm>
            <a:off x="2255783" y="1081074"/>
            <a:ext cx="9420590" cy="646331"/>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chemeClr val="accent2">
                    <a:lumMod val="75000"/>
                  </a:schemeClr>
                </a:solidFill>
                <a:effectLst>
                  <a:outerShdw blurRad="38100" dist="38100" dir="2700000" algn="tl">
                    <a:srgbClr val="000000">
                      <a:alpha val="43137"/>
                    </a:srgbClr>
                  </a:outerShdw>
                </a:effectLst>
                <a:latin typeface="Comic Sans MS" panose="030F0702030302020204" pitchFamily="66" charset="0"/>
              </a:rPr>
              <a:t>すると女は言った、「主よ、お言葉どおりです。でも、小犬もその主人の食卓から落ちるパンくずは、いただきます」。 </a:t>
            </a:r>
            <a:r>
              <a:rPr lang="es-ES" sz="1600" b="1" dirty="0">
                <a:solidFill>
                  <a:schemeClr val="accent2">
                    <a:lumMod val="75000"/>
                  </a:schemeClr>
                </a:solidFill>
                <a:latin typeface="Comic Sans MS" panose="030F0702030302020204" pitchFamily="66" charset="0"/>
              </a:rPr>
              <a:t>(</a:t>
            </a:r>
            <a:r>
              <a:rPr lang="ja-JP" altLang="en-US" sz="1600" b="1" dirty="0">
                <a:solidFill>
                  <a:schemeClr val="accent2">
                    <a:lumMod val="75000"/>
                  </a:schemeClr>
                </a:solidFill>
                <a:latin typeface="Comic Sans MS" panose="030F0702030302020204" pitchFamily="66" charset="0"/>
              </a:rPr>
              <a:t>マタイ</a:t>
            </a:r>
            <a:r>
              <a:rPr lang="es-ES" sz="1600" b="1" dirty="0">
                <a:solidFill>
                  <a:schemeClr val="accent2">
                    <a:lumMod val="75000"/>
                  </a:schemeClr>
                </a:solidFill>
                <a:latin typeface="Comic Sans MS" panose="030F0702030302020204" pitchFamily="66" charset="0"/>
              </a:rPr>
              <a:t> 15:27)</a:t>
            </a:r>
          </a:p>
        </p:txBody>
      </p:sp>
      <p:sp>
        <p:nvSpPr>
          <p:cNvPr id="6" name="CuadroTexto 5">
            <a:extLst>
              <a:ext uri="{FF2B5EF4-FFF2-40B4-BE49-F238E27FC236}">
                <a16:creationId xmlns:a16="http://schemas.microsoft.com/office/drawing/2014/main" xmlns="" id="{7E7EF358-02E8-481F-9B4D-DA6F94180203}"/>
              </a:ext>
            </a:extLst>
          </p:cNvPr>
          <p:cNvSpPr txBox="1"/>
          <p:nvPr/>
        </p:nvSpPr>
        <p:spPr>
          <a:xfrm>
            <a:off x="2255783" y="1793868"/>
            <a:ext cx="9321997" cy="1708160"/>
          </a:xfrm>
          <a:prstGeom prst="rect">
            <a:avLst/>
          </a:prstGeom>
          <a:noFill/>
        </p:spPr>
        <p:txBody>
          <a:bodyPr wrap="square" rtlCol="0">
            <a:spAutoFit/>
          </a:bodyPr>
          <a:lstStyle/>
          <a:p>
            <a:pPr>
              <a:spcBef>
                <a:spcPts val="600"/>
              </a:spcBef>
            </a:pPr>
            <a:r>
              <a:rPr lang="ja-JP" altLang="en-US" sz="2000" b="1" dirty="0"/>
              <a:t>　イエスは、ティルスとシドンの間にあるユダヤ人以外の都市に住んでいるユダヤ人に説教に行かれました</a:t>
            </a:r>
            <a:r>
              <a:rPr lang="ja-JP" altLang="en-US" sz="2000" b="1" dirty="0" smtClean="0"/>
              <a:t>。</a:t>
            </a:r>
            <a:endParaRPr lang="en-US" altLang="ja-JP" sz="2000" b="1" dirty="0" smtClean="0"/>
          </a:p>
          <a:p>
            <a:pPr>
              <a:spcBef>
                <a:spcPts val="600"/>
              </a:spcBef>
            </a:pPr>
            <a:r>
              <a:rPr lang="ja-JP" altLang="en-US" sz="2000" b="1" dirty="0" smtClean="0"/>
              <a:t>その</a:t>
            </a:r>
            <a:r>
              <a:rPr lang="ja-JP" altLang="en-US" sz="2000" b="1" dirty="0"/>
              <a:t>時、イエスは、彼の教室には出席していない生徒に出会いました。彼女はイエスの生徒たちから軽蔑されていました。イエスでさえ、始めは彼女を少し冷たく扱っていました。</a:t>
            </a:r>
            <a:endParaRPr lang="es-ES" sz="2000" b="1" dirty="0"/>
          </a:p>
        </p:txBody>
      </p:sp>
      <p:pic>
        <p:nvPicPr>
          <p:cNvPr id="8" name="Imagen 7">
            <a:extLst>
              <a:ext uri="{FF2B5EF4-FFF2-40B4-BE49-F238E27FC236}">
                <a16:creationId xmlns:a16="http://schemas.microsoft.com/office/drawing/2014/main" xmlns="" id="{BA8B0A27-1976-442F-9E2E-7213548240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209442" y="1173194"/>
            <a:ext cx="1724673" cy="2229669"/>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2D897D9A-FDF0-42C8-93CB-ACF56878D89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21479" y="3429000"/>
            <a:ext cx="3126573" cy="2422653"/>
          </a:xfrm>
          <a:prstGeom prst="rect">
            <a:avLst/>
          </a:prstGeom>
          <a:scene3d>
            <a:camera prst="orthographicFront"/>
            <a:lightRig rig="threePt" dir="t"/>
          </a:scene3d>
          <a:sp3d>
            <a:bevelT prst="relaxedInset"/>
          </a:sp3d>
        </p:spPr>
      </p:pic>
      <p:sp>
        <p:nvSpPr>
          <p:cNvPr id="12" name="CuadroTexto 11">
            <a:extLst>
              <a:ext uri="{FF2B5EF4-FFF2-40B4-BE49-F238E27FC236}">
                <a16:creationId xmlns:a16="http://schemas.microsoft.com/office/drawing/2014/main" xmlns="" id="{EB14CE02-74D0-44AB-BDB4-3A699EE42160}"/>
              </a:ext>
            </a:extLst>
          </p:cNvPr>
          <p:cNvSpPr txBox="1"/>
          <p:nvPr/>
        </p:nvSpPr>
        <p:spPr>
          <a:xfrm>
            <a:off x="745436" y="3679624"/>
            <a:ext cx="7427843" cy="2015936"/>
          </a:xfrm>
          <a:prstGeom prst="rect">
            <a:avLst/>
          </a:prstGeom>
          <a:noFill/>
        </p:spPr>
        <p:txBody>
          <a:bodyPr wrap="square">
            <a:spAutoFit/>
          </a:bodyPr>
          <a:lstStyle/>
          <a:p>
            <a:pPr>
              <a:spcBef>
                <a:spcPts val="600"/>
              </a:spcBef>
            </a:pPr>
            <a:r>
              <a:rPr lang="ja-JP" altLang="en-US" sz="2000" b="1" dirty="0"/>
              <a:t>　しかし、その生徒（彼女）は論理的に話を進める力がありました。彼女は大胆に、イエスの理屈に反論するために論証をしたのでした</a:t>
            </a:r>
            <a:r>
              <a:rPr lang="ja-JP" altLang="en-US" sz="2000" b="1" dirty="0" smtClean="0"/>
              <a:t>。</a:t>
            </a:r>
            <a:endParaRPr lang="en-US" altLang="ja-JP" sz="2000" b="1" dirty="0" smtClean="0"/>
          </a:p>
          <a:p>
            <a:pPr>
              <a:spcBef>
                <a:spcPts val="600"/>
              </a:spcBef>
            </a:pPr>
            <a:r>
              <a:rPr lang="ja-JP" altLang="en-US" sz="2000" b="1" dirty="0" smtClean="0"/>
              <a:t>その</a:t>
            </a:r>
            <a:r>
              <a:rPr lang="ja-JP" altLang="en-US" sz="2000" b="1" dirty="0"/>
              <a:t>生徒は偉大な先生を納得させ、必要なものを手に入れたのです。イエスは、生徒（私たち）が疑問や不満を解決するために話し合うことが好きなのです。</a:t>
            </a:r>
          </a:p>
        </p:txBody>
      </p:sp>
      <p:sp>
        <p:nvSpPr>
          <p:cNvPr id="14" name="CuadroTexto 13">
            <a:extLst>
              <a:ext uri="{FF2B5EF4-FFF2-40B4-BE49-F238E27FC236}">
                <a16:creationId xmlns:a16="http://schemas.microsoft.com/office/drawing/2014/main" xmlns="" id="{C431D247-388B-428E-BA62-AF92FA46C74B}"/>
              </a:ext>
            </a:extLst>
          </p:cNvPr>
          <p:cNvSpPr txBox="1"/>
          <p:nvPr/>
        </p:nvSpPr>
        <p:spPr>
          <a:xfrm>
            <a:off x="745436" y="5695560"/>
            <a:ext cx="7205868" cy="707886"/>
          </a:xfrm>
          <a:prstGeom prst="rect">
            <a:avLst/>
          </a:prstGeom>
          <a:noFill/>
        </p:spPr>
        <p:txBody>
          <a:bodyPr wrap="square">
            <a:spAutoFit/>
          </a:bodyPr>
          <a:lstStyle/>
          <a:p>
            <a:pPr>
              <a:spcBef>
                <a:spcPts val="600"/>
              </a:spcBef>
            </a:pPr>
            <a:r>
              <a:rPr lang="ja-JP" altLang="en-US" sz="2000" b="1" dirty="0"/>
              <a:t>　このようにして、私たちの問題を解決し、傷を癒し、永遠の命の道へと導いていくのです。</a:t>
            </a:r>
            <a:endParaRPr lang="en-US" sz="2000" b="1" dirty="0"/>
          </a:p>
        </p:txBody>
      </p:sp>
      <p:sp>
        <p:nvSpPr>
          <p:cNvPr id="13" name="テキスト ボックス 12">
            <a:extLst>
              <a:ext uri="{FF2B5EF4-FFF2-40B4-BE49-F238E27FC236}">
                <a16:creationId xmlns:a16="http://schemas.microsoft.com/office/drawing/2014/main" xmlns="" id="{9CDDD10E-757B-49A7-803A-309230812E25}"/>
              </a:ext>
            </a:extLst>
          </p:cNvPr>
          <p:cNvSpPr txBox="1"/>
          <p:nvPr/>
        </p:nvSpPr>
        <p:spPr>
          <a:xfrm>
            <a:off x="209442" y="214095"/>
            <a:ext cx="2522733" cy="369332"/>
          </a:xfrm>
          <a:prstGeom prst="rect">
            <a:avLst/>
          </a:prstGeom>
          <a:noFill/>
        </p:spPr>
        <p:txBody>
          <a:bodyPr wrap="square">
            <a:spAutoFit/>
          </a:bodyPr>
          <a:lstStyle/>
          <a:p>
            <a:pPr algn="dist"/>
            <a:r>
              <a:rPr lang="en-US" altLang="ja-J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11</a:t>
            </a:r>
            <a:r>
              <a:rPr lang="ja-JP" alt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月</a:t>
            </a:r>
            <a:r>
              <a:rPr lang="en-US" altLang="ja-JP"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r>
              <a:rPr lang="ja-JP" alt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日水曜日</a:t>
            </a:r>
            <a:endParaRPr lang="es-ES" altLang="ja-JP" sz="1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15194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ipe(left)">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build="p"/>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E2EDE5A-D90B-4959-9414-646AD3E2EFF5}"/>
              </a:ext>
            </a:extLst>
          </p:cNvPr>
          <p:cNvSpPr txBox="1"/>
          <p:nvPr/>
        </p:nvSpPr>
        <p:spPr>
          <a:xfrm>
            <a:off x="3140765" y="125351"/>
            <a:ext cx="5721095" cy="707886"/>
          </a:xfrm>
          <a:prstGeom prst="rect">
            <a:avLst/>
          </a:prstGeom>
          <a:noFill/>
        </p:spPr>
        <p:txBody>
          <a:bodyPr wrap="square">
            <a:spAutoFit/>
          </a:bodyPr>
          <a:lstStyle/>
          <a:p>
            <a:pPr algn="dist"/>
            <a:r>
              <a:rPr lang="ja-JP" altLang="en-US" sz="40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rPr>
              <a:t>それを理解した生徒</a:t>
            </a:r>
            <a:endParaRPr lang="es-ES" sz="40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endParaRPr>
          </a:p>
        </p:txBody>
      </p:sp>
      <p:grpSp>
        <p:nvGrpSpPr>
          <p:cNvPr id="2" name="Grupo 1">
            <a:extLst>
              <a:ext uri="{FF2B5EF4-FFF2-40B4-BE49-F238E27FC236}">
                <a16:creationId xmlns:a16="http://schemas.microsoft.com/office/drawing/2014/main" xmlns="" id="{B9EDF311-1B5A-4E65-94A5-9B06A3C1E3D1}"/>
              </a:ext>
            </a:extLst>
          </p:cNvPr>
          <p:cNvGrpSpPr/>
          <p:nvPr/>
        </p:nvGrpSpPr>
        <p:grpSpPr>
          <a:xfrm>
            <a:off x="701813" y="873973"/>
            <a:ext cx="10813774" cy="646331"/>
            <a:chOff x="-119271" y="1095687"/>
            <a:chExt cx="9144001" cy="646331"/>
          </a:xfrm>
        </p:grpSpPr>
        <p:sp>
          <p:nvSpPr>
            <p:cNvPr id="7" name="Rectángulo 6">
              <a:extLst>
                <a:ext uri="{FF2B5EF4-FFF2-40B4-BE49-F238E27FC236}">
                  <a16:creationId xmlns:a16="http://schemas.microsoft.com/office/drawing/2014/main" xmlns="" id="{5B1ED28D-6B3E-490A-BA0E-1CC1187E8C8E}"/>
                </a:ext>
              </a:extLst>
            </p:cNvPr>
            <p:cNvSpPr/>
            <p:nvPr/>
          </p:nvSpPr>
          <p:spPr>
            <a:xfrm>
              <a:off x="-119271" y="1107233"/>
              <a:ext cx="9144001" cy="6232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xmlns="" id="{3974874D-0074-492A-BEA0-E94B02E80992}"/>
                </a:ext>
              </a:extLst>
            </p:cNvPr>
            <p:cNvSpPr txBox="1"/>
            <p:nvPr/>
          </p:nvSpPr>
          <p:spPr>
            <a:xfrm>
              <a:off x="462841" y="1095687"/>
              <a:ext cx="8419428" cy="646331"/>
            </a:xfrm>
            <a:prstGeom prst="rect">
              <a:avLst/>
            </a:prstGeom>
            <a:noFill/>
          </p:spPr>
          <p:txBody>
            <a:bodyPr wrap="square">
              <a:spAutoFit/>
              <a:scene3d>
                <a:camera prst="orthographicFront"/>
                <a:lightRig rig="threePt" dir="t"/>
              </a:scene3d>
              <a:sp3d extrusionH="57150">
                <a:bevelT w="38100" h="38100"/>
              </a:sp3d>
            </a:bodyPr>
            <a:lstStyle/>
            <a:p>
              <a:r>
                <a:rPr lang="ja-JP" altLang="en-US" b="1" dirty="0">
                  <a:solidFill>
                    <a:srgbClr val="C52718"/>
                  </a:solidFill>
                  <a:latin typeface="Comic Sans MS" panose="030F0702030302020204" pitchFamily="66" charset="0"/>
                </a:rPr>
                <a:t>ところが、ナザレのイエスだと聞いて、彼は「ダビデの子イエスよ、わたしをあわれんでください」と叫び出した。（</a:t>
              </a:r>
              <a:r>
                <a:rPr lang="ja-JP" altLang="en-US" sz="1600" b="1" dirty="0">
                  <a:solidFill>
                    <a:srgbClr val="C52718"/>
                  </a:solidFill>
                  <a:latin typeface="Comic Sans MS" panose="030F0702030302020204" pitchFamily="66" charset="0"/>
                </a:rPr>
                <a:t>マルコ</a:t>
              </a:r>
              <a:r>
                <a:rPr lang="es-ES" sz="1600" b="1" dirty="0">
                  <a:solidFill>
                    <a:srgbClr val="C52718"/>
                  </a:solidFill>
                  <a:latin typeface="Comic Sans MS" panose="030F0702030302020204" pitchFamily="66" charset="0"/>
                </a:rPr>
                <a:t>10:47)</a:t>
              </a:r>
            </a:p>
          </p:txBody>
        </p:sp>
      </p:grpSp>
      <p:sp>
        <p:nvSpPr>
          <p:cNvPr id="6" name="CuadroTexto 5">
            <a:extLst>
              <a:ext uri="{FF2B5EF4-FFF2-40B4-BE49-F238E27FC236}">
                <a16:creationId xmlns:a16="http://schemas.microsoft.com/office/drawing/2014/main" xmlns="" id="{8C74C4A2-6F2C-4546-87CC-5B5777336836}"/>
              </a:ext>
            </a:extLst>
          </p:cNvPr>
          <p:cNvSpPr txBox="1"/>
          <p:nvPr/>
        </p:nvSpPr>
        <p:spPr>
          <a:xfrm>
            <a:off x="499162" y="1561040"/>
            <a:ext cx="7790073" cy="101566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latin typeface="+mn-ea"/>
              </a:rPr>
              <a:t>　最も聖書を勉強していた生徒たちは、イエスの教えを受け入れる準備ができていました。しかし、彼らは霊的に盲目だったので、イエスを拒否しました（ヨハネ</a:t>
            </a:r>
            <a:r>
              <a:rPr lang="en-US" altLang="ja-JP" sz="2000" b="1" dirty="0">
                <a:effectLst>
                  <a:outerShdw blurRad="38100" dist="38100" dir="2700000" algn="tl">
                    <a:srgbClr val="000000">
                      <a:alpha val="43137"/>
                    </a:srgbClr>
                  </a:outerShdw>
                </a:effectLst>
                <a:latin typeface="+mn-ea"/>
              </a:rPr>
              <a:t>9:40-41</a:t>
            </a:r>
            <a:r>
              <a:rPr lang="ja-JP" altLang="en-US" sz="2000" b="1" dirty="0">
                <a:effectLst>
                  <a:outerShdw blurRad="38100" dist="38100" dir="2700000" algn="tl">
                    <a:srgbClr val="000000">
                      <a:alpha val="43137"/>
                    </a:srgbClr>
                  </a:outerShdw>
                </a:effectLst>
                <a:latin typeface="+mn-ea"/>
              </a:rPr>
              <a:t>）。</a:t>
            </a:r>
            <a:endParaRPr lang="es-ES" sz="2000" b="1" dirty="0">
              <a:effectLst>
                <a:outerShdw blurRad="38100" dist="38100" dir="2700000" algn="tl">
                  <a:srgbClr val="000000">
                    <a:alpha val="43137"/>
                  </a:srgbClr>
                </a:outerShdw>
              </a:effectLst>
              <a:latin typeface="+mn-ea"/>
            </a:endParaRPr>
          </a:p>
        </p:txBody>
      </p:sp>
      <p:pic>
        <p:nvPicPr>
          <p:cNvPr id="10" name="Imagen 9">
            <a:extLst>
              <a:ext uri="{FF2B5EF4-FFF2-40B4-BE49-F238E27FC236}">
                <a16:creationId xmlns:a16="http://schemas.microsoft.com/office/drawing/2014/main" xmlns="" id="{A970DC89-C679-4DDC-B96F-A1BBB30C80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8758" y="1654500"/>
            <a:ext cx="3132499" cy="1321396"/>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6754A05A-93A5-4D11-AA22-B74A8CBB11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1428" y="2773546"/>
            <a:ext cx="2097592" cy="1159010"/>
          </a:xfrm>
          <a:prstGeom prst="snip2DiagRect">
            <a:avLst>
              <a:gd name="adj1" fmla="val 22352"/>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08C91DED-8C01-4412-A69E-A1D2D8A25D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71298" y="3371424"/>
            <a:ext cx="2079116" cy="2723733"/>
          </a:xfrm>
          <a:prstGeom prst="rect">
            <a:avLst/>
          </a:prstGeom>
          <a:ln w="127000" cap="rnd">
            <a:solidFill>
              <a:srgbClr val="5F2C09"/>
            </a:solidFill>
          </a:ln>
          <a:effectLst>
            <a:outerShdw blurRad="76200" dist="95250" dir="10500000" sx="97000" sy="23000" kx="900000" algn="br" rotWithShape="0">
              <a:srgbClr val="000000">
                <a:alpha val="9000"/>
              </a:srgbClr>
            </a:outerShdw>
          </a:effectLst>
          <a:scene3d>
            <a:camera prst="orthographicFront"/>
            <a:lightRig rig="twoPt" dir="t">
              <a:rot lat="0" lon="0" rev="7800000"/>
            </a:lightRig>
          </a:scene3d>
          <a:sp3d contourW="6350">
            <a:bevelT w="50800" h="16510"/>
            <a:contourClr>
              <a:srgbClr val="C0C0C0"/>
            </a:contourClr>
          </a:sp3d>
        </p:spPr>
      </p:pic>
      <p:sp>
        <p:nvSpPr>
          <p:cNvPr id="9" name="CuadroTexto 8">
            <a:extLst>
              <a:ext uri="{FF2B5EF4-FFF2-40B4-BE49-F238E27FC236}">
                <a16:creationId xmlns:a16="http://schemas.microsoft.com/office/drawing/2014/main" xmlns="" id="{0AB67702-4A51-4672-B7A7-EF102E036F3D}"/>
              </a:ext>
            </a:extLst>
          </p:cNvPr>
          <p:cNvSpPr txBox="1"/>
          <p:nvPr/>
        </p:nvSpPr>
        <p:spPr>
          <a:xfrm>
            <a:off x="2509602" y="2668767"/>
            <a:ext cx="6500387"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latin typeface="+mn-ea"/>
              </a:rPr>
              <a:t>　イエスの近くに住んでいた生徒たちも、イエスの教えを十分に理解することができず、霊的な近視眼に苦しんでいたようです（マルコ</a:t>
            </a:r>
            <a:r>
              <a:rPr lang="en-US" altLang="ja-JP" sz="2000" b="1" dirty="0">
                <a:effectLst>
                  <a:outerShdw blurRad="38100" dist="38100" dir="2700000" algn="tl">
                    <a:srgbClr val="000000">
                      <a:alpha val="43137"/>
                    </a:srgbClr>
                  </a:outerShdw>
                </a:effectLst>
                <a:latin typeface="+mn-ea"/>
              </a:rPr>
              <a:t>8:17-21</a:t>
            </a:r>
            <a:r>
              <a:rPr lang="ja-JP" altLang="en-US" sz="2000" b="1" dirty="0">
                <a:effectLst>
                  <a:outerShdw blurRad="38100" dist="38100" dir="2700000" algn="tl">
                    <a:srgbClr val="000000">
                      <a:alpha val="43137"/>
                    </a:srgbClr>
                  </a:outerShdw>
                </a:effectLst>
                <a:latin typeface="+mn-ea"/>
              </a:rPr>
              <a:t>）。</a:t>
            </a:r>
            <a:endParaRPr lang="en-US" sz="2000" b="1" dirty="0">
              <a:effectLst>
                <a:outerShdw blurRad="38100" dist="38100" dir="2700000" algn="tl">
                  <a:srgbClr val="000000">
                    <a:alpha val="43137"/>
                  </a:srgbClr>
                </a:outerShdw>
              </a:effectLst>
              <a:latin typeface="+mn-ea"/>
            </a:endParaRPr>
          </a:p>
        </p:txBody>
      </p:sp>
      <p:sp>
        <p:nvSpPr>
          <p:cNvPr id="11" name="CuadroTexto 10">
            <a:extLst>
              <a:ext uri="{FF2B5EF4-FFF2-40B4-BE49-F238E27FC236}">
                <a16:creationId xmlns:a16="http://schemas.microsoft.com/office/drawing/2014/main" xmlns="" id="{305BB84B-A5CB-4911-A56B-3966BD1AF613}"/>
              </a:ext>
            </a:extLst>
          </p:cNvPr>
          <p:cNvSpPr txBox="1"/>
          <p:nvPr/>
        </p:nvSpPr>
        <p:spPr>
          <a:xfrm>
            <a:off x="367121" y="4107849"/>
            <a:ext cx="9114809" cy="2400657"/>
          </a:xfrm>
          <a:prstGeom prst="rect">
            <a:avLst/>
          </a:prstGeom>
          <a:noFill/>
        </p:spPr>
        <p:txBody>
          <a:bodyPr wrap="square">
            <a:spAutoFit/>
          </a:bodyPr>
          <a:lstStyle/>
          <a:p>
            <a:pPr>
              <a:spcBef>
                <a:spcPts val="600"/>
              </a:spcBef>
            </a:pPr>
            <a:r>
              <a:rPr lang="ja-JP" altLang="en-US" sz="2000" b="1" dirty="0"/>
              <a:t>　</a:t>
            </a:r>
            <a:r>
              <a:rPr lang="ja-JP" altLang="en-US" sz="2000" b="1" dirty="0">
                <a:effectLst>
                  <a:outerShdw blurRad="38100" dist="38100" dir="2700000" algn="tl">
                    <a:srgbClr val="000000">
                      <a:alpha val="43137"/>
                    </a:srgbClr>
                  </a:outerShdw>
                </a:effectLst>
                <a:latin typeface="+mn-ea"/>
              </a:rPr>
              <a:t>にもかかわらず、盲人バルテマイは肉体的には盲目でしたが、霊的には大きな視力を持っていました。彼はイエスが約束されたメシアであることをはっきりと見ていました。彼は優等生でした。　</a:t>
            </a:r>
            <a:endParaRPr lang="en-US" altLang="ja-JP" sz="2000" b="1" dirty="0" smtClean="0">
              <a:effectLst>
                <a:outerShdw blurRad="38100" dist="38100" dir="2700000" algn="tl">
                  <a:srgbClr val="000000">
                    <a:alpha val="43137"/>
                  </a:srgbClr>
                </a:outerShdw>
              </a:effectLst>
              <a:latin typeface="+mn-ea"/>
            </a:endParaRPr>
          </a:p>
          <a:p>
            <a:pPr>
              <a:spcBef>
                <a:spcPts val="600"/>
              </a:spcBef>
            </a:pPr>
            <a:r>
              <a:rPr lang="ja-JP" altLang="en-US" sz="2000" b="1" dirty="0" smtClean="0">
                <a:effectLst>
                  <a:outerShdw blurRad="38100" dist="38100" dir="2700000" algn="tl">
                    <a:srgbClr val="000000">
                      <a:alpha val="43137"/>
                    </a:srgbClr>
                  </a:outerShdw>
                </a:effectLst>
                <a:latin typeface="+mn-ea"/>
              </a:rPr>
              <a:t>ある</a:t>
            </a:r>
            <a:r>
              <a:rPr lang="ja-JP" altLang="en-US" sz="2000" b="1" dirty="0">
                <a:effectLst>
                  <a:outerShdw blurRad="38100" dist="38100" dir="2700000" algn="tl">
                    <a:srgbClr val="000000">
                      <a:alpha val="43137"/>
                    </a:srgbClr>
                  </a:outerShdw>
                </a:effectLst>
                <a:latin typeface="+mn-ea"/>
              </a:rPr>
              <a:t>生徒たちは 「霊的なミルク」を必要とします。他の生徒たちはもっと優秀な生徒で、「堅いの食物」を食べることができます。</a:t>
            </a:r>
            <a:r>
              <a:rPr lang="en-US" altLang="ja-JP" sz="2000" b="1" dirty="0">
                <a:effectLst>
                  <a:outerShdw blurRad="38100" dist="38100" dir="2700000" algn="tl">
                    <a:srgbClr val="000000">
                      <a:alpha val="43137"/>
                    </a:srgbClr>
                  </a:outerShdw>
                </a:effectLst>
                <a:latin typeface="+mn-ea"/>
              </a:rPr>
              <a:t>(</a:t>
            </a:r>
            <a:r>
              <a:rPr lang="ja-JP" altLang="en-US" sz="2000" b="1" dirty="0">
                <a:effectLst>
                  <a:outerShdw blurRad="38100" dist="38100" dir="2700000" algn="tl">
                    <a:srgbClr val="000000">
                      <a:alpha val="43137"/>
                    </a:srgbClr>
                  </a:outerShdw>
                </a:effectLst>
                <a:latin typeface="+mn-ea"/>
              </a:rPr>
              <a:t>ヘブル</a:t>
            </a:r>
            <a:r>
              <a:rPr lang="en-US" altLang="ja-JP" sz="2000" b="1" dirty="0">
                <a:effectLst>
                  <a:outerShdw blurRad="38100" dist="38100" dir="2700000" algn="tl">
                    <a:srgbClr val="000000">
                      <a:alpha val="43137"/>
                    </a:srgbClr>
                  </a:outerShdw>
                </a:effectLst>
                <a:latin typeface="+mn-ea"/>
              </a:rPr>
              <a:t>5:12-14</a:t>
            </a:r>
            <a:r>
              <a:rPr lang="en-US" altLang="ja-JP" sz="2000" b="1" dirty="0" smtClean="0">
                <a:effectLst>
                  <a:outerShdw blurRad="38100" dist="38100" dir="2700000" algn="tl">
                    <a:srgbClr val="000000">
                      <a:alpha val="43137"/>
                    </a:srgbClr>
                  </a:outerShdw>
                </a:effectLst>
                <a:latin typeface="+mn-ea"/>
              </a:rPr>
              <a:t>)</a:t>
            </a:r>
          </a:p>
          <a:p>
            <a:pPr>
              <a:spcBef>
                <a:spcPts val="600"/>
              </a:spcBef>
            </a:pPr>
            <a:r>
              <a:rPr lang="ja-JP" altLang="en-US" sz="2000" b="1" dirty="0" smtClean="0">
                <a:effectLst>
                  <a:outerShdw blurRad="38100" dist="38100" dir="2700000" algn="tl">
                    <a:srgbClr val="000000">
                      <a:alpha val="43137"/>
                    </a:srgbClr>
                  </a:outerShdw>
                </a:effectLst>
                <a:latin typeface="+mn-ea"/>
              </a:rPr>
              <a:t>イエス</a:t>
            </a:r>
            <a:r>
              <a:rPr lang="ja-JP" altLang="en-US" sz="2000" b="1" dirty="0">
                <a:effectLst>
                  <a:outerShdw blurRad="38100" dist="38100" dir="2700000" algn="tl">
                    <a:srgbClr val="000000">
                      <a:alpha val="43137"/>
                    </a:srgbClr>
                  </a:outerShdw>
                </a:effectLst>
                <a:latin typeface="+mn-ea"/>
              </a:rPr>
              <a:t>と過ごす時間が増えれば増えるほど、イエスの教えを理解することができるようになります。</a:t>
            </a:r>
          </a:p>
        </p:txBody>
      </p:sp>
      <p:sp>
        <p:nvSpPr>
          <p:cNvPr id="13" name="テキスト ボックス 12">
            <a:extLst>
              <a:ext uri="{FF2B5EF4-FFF2-40B4-BE49-F238E27FC236}">
                <a16:creationId xmlns:a16="http://schemas.microsoft.com/office/drawing/2014/main" xmlns="" id="{700CF7AB-C3E1-4C99-A825-D29C6968A858}"/>
              </a:ext>
            </a:extLst>
          </p:cNvPr>
          <p:cNvSpPr txBox="1"/>
          <p:nvPr/>
        </p:nvSpPr>
        <p:spPr>
          <a:xfrm>
            <a:off x="367121" y="415360"/>
            <a:ext cx="1951639" cy="369332"/>
          </a:xfrm>
          <a:prstGeom prst="rect">
            <a:avLst/>
          </a:prstGeom>
          <a:noFill/>
        </p:spPr>
        <p:txBody>
          <a:bodyPr wrap="square">
            <a:spAutoFit/>
          </a:bodyPr>
          <a:lstStyle/>
          <a:p>
            <a:r>
              <a:rPr lang="en-US" altLang="ja-JP" sz="18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rPr>
              <a:t>11</a:t>
            </a:r>
            <a:r>
              <a:rPr lang="ja-JP" altLang="en-US" sz="18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rPr>
              <a:t>月</a:t>
            </a:r>
            <a:r>
              <a:rPr lang="en-US" altLang="ja-JP" sz="18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rPr>
              <a:t>5</a:t>
            </a:r>
            <a:r>
              <a:rPr lang="ja-JP" altLang="en-US" sz="1800" b="1" dirty="0">
                <a:ln w="6600">
                  <a:solidFill>
                    <a:schemeClr val="accent2">
                      <a:lumMod val="50000"/>
                    </a:schemeClr>
                  </a:solidFill>
                  <a:prstDash val="solid"/>
                </a:ln>
                <a:solidFill>
                  <a:srgbClr val="FFFFFF"/>
                </a:solidFill>
                <a:effectLst>
                  <a:outerShdw dist="38100" dir="2700000" algn="tl" rotWithShape="0">
                    <a:schemeClr val="accent2">
                      <a:lumMod val="50000"/>
                    </a:schemeClr>
                  </a:outerShdw>
                </a:effectLst>
              </a:rPr>
              <a:t>日　木曜日</a:t>
            </a:r>
            <a:endParaRPr lang="ja-JP" altLang="en-US" dirty="0"/>
          </a:p>
        </p:txBody>
      </p:sp>
    </p:spTree>
    <p:extLst>
      <p:ext uri="{BB962C8B-B14F-4D97-AF65-F5344CB8AC3E}">
        <p14:creationId xmlns:p14="http://schemas.microsoft.com/office/powerpoint/2010/main" val="35754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in)">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ppt_x</p:attrName>
                                        </p:attrNameLst>
                                      </p:cBhvr>
                                      <p:tavLst>
                                        <p:tav tm="0">
                                          <p:val>
                                            <p:strVal val="#ppt_x"/>
                                          </p:val>
                                        </p:tav>
                                        <p:tav tm="100000">
                                          <p:val>
                                            <p:strVal val="#ppt_x"/>
                                          </p:val>
                                        </p:tav>
                                      </p:tavLst>
                                    </p:anim>
                                    <p:anim calcmode="lin" valueType="num">
                                      <p:cBhvr>
                                        <p:cTn id="42" dur="500" fill="hold"/>
                                        <p:tgtEl>
                                          <p:spTgt spid="14"/>
                                        </p:tgtEl>
                                        <p:attrNameLst>
                                          <p:attrName>ppt_y</p:attrName>
                                        </p:attrNameLst>
                                      </p:cBhvr>
                                      <p:tavLst>
                                        <p:tav tm="0">
                                          <p:val>
                                            <p:strVal val="#ppt_y+#ppt_h/2"/>
                                          </p:val>
                                        </p:tav>
                                        <p:tav tm="100000">
                                          <p:val>
                                            <p:strVal val="#ppt_y"/>
                                          </p:val>
                                        </p:tav>
                                      </p:tavLst>
                                    </p:anim>
                                    <p:anim calcmode="lin" valueType="num">
                                      <p:cBhvr>
                                        <p:cTn id="43" dur="500" fill="hold"/>
                                        <p:tgtEl>
                                          <p:spTgt spid="14"/>
                                        </p:tgtEl>
                                        <p:attrNameLst>
                                          <p:attrName>ppt_w</p:attrName>
                                        </p:attrNameLst>
                                      </p:cBhvr>
                                      <p:tavLst>
                                        <p:tav tm="0">
                                          <p:val>
                                            <p:strVal val="#ppt_w"/>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ipe(left)">
                                      <p:cBhvr>
                                        <p:cTn id="48" dur="500"/>
                                        <p:tgtEl>
                                          <p:spTgt spid="1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500"/>
                                        <p:tgtEl>
                                          <p:spTgt spid="1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xEl>
                                              <p:pRg st="2" end="2"/>
                                            </p:txEl>
                                          </p:spTgt>
                                        </p:tgtEl>
                                        <p:attrNameLst>
                                          <p:attrName>style.visibility</p:attrName>
                                        </p:attrNameLst>
                                      </p:cBhvr>
                                      <p:to>
                                        <p:strVal val="visible"/>
                                      </p:to>
                                    </p:set>
                                    <p:animEffect transition="in" filter="wipe(left)">
                                      <p:cBhvr>
                                        <p:cTn id="58"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9983157-E068-454F-B44E-175A6B8DF526}"/>
              </a:ext>
            </a:extLst>
          </p:cNvPr>
          <p:cNvSpPr txBox="1"/>
          <p:nvPr/>
        </p:nvSpPr>
        <p:spPr>
          <a:xfrm>
            <a:off x="2991679" y="956716"/>
            <a:ext cx="8358808" cy="3539430"/>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Cooper Black" panose="0208090404030B020404" pitchFamily="18" charset="0"/>
              </a:rPr>
              <a:t>「私たちは霊的なことについての知識や経験を常に幼いままにしておくべきではありません。私たちはいつもキリストを受けいれたばかりのような人の言葉で自分を表現するのではありませんが、私たちの祈りと励ましは、真理の中での経験が進むにつれて、知性を高めていくものです。」</a:t>
            </a:r>
            <a:endParaRPr lang="es-ES" sz="32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125F75A8-A27C-4CF1-983A-F0FD67237D61}"/>
              </a:ext>
            </a:extLst>
          </p:cNvPr>
          <p:cNvSpPr txBox="1"/>
          <p:nvPr/>
        </p:nvSpPr>
        <p:spPr>
          <a:xfrm>
            <a:off x="5204222" y="4809348"/>
            <a:ext cx="6598153" cy="369332"/>
          </a:xfrm>
          <a:prstGeom prst="rect">
            <a:avLst/>
          </a:prstGeom>
          <a:noFill/>
        </p:spPr>
        <p:txBody>
          <a:bodyPr wrap="none" rtlCol="0">
            <a:spAutoFit/>
          </a:bodyPr>
          <a:lstStyle/>
          <a:p>
            <a:pPr algn="r"/>
            <a:r>
              <a:rPr lang="en-US" b="1" dirty="0"/>
              <a:t>E.G.</a:t>
            </a:r>
            <a:r>
              <a:rPr lang="ja-JP" altLang="en-US" b="1" dirty="0"/>
              <a:t>ホワイト著</a:t>
            </a:r>
            <a:r>
              <a:rPr lang="en-US" b="1" dirty="0"/>
              <a:t> (Sons and Daughters of God, November 19)</a:t>
            </a:r>
            <a:r>
              <a:rPr lang="ja-JP" altLang="en-US" b="1" dirty="0"/>
              <a:t>英文</a:t>
            </a:r>
            <a:endParaRPr lang="es-ES" b="1" dirty="0"/>
          </a:p>
        </p:txBody>
      </p:sp>
    </p:spTree>
    <p:extLst>
      <p:ext uri="{BB962C8B-B14F-4D97-AF65-F5344CB8AC3E}">
        <p14:creationId xmlns:p14="http://schemas.microsoft.com/office/powerpoint/2010/main" val="349654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1663</TotalTime>
  <Words>721</Words>
  <Application>Microsoft Office PowerPoint</Application>
  <PresentationFormat>ワイド画面</PresentationFormat>
  <Paragraphs>79</Paragraphs>
  <Slides>10</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Comic Sans MS</vt:lpstr>
      <vt:lpstr>Arial</vt:lpstr>
      <vt:lpstr>游ゴシック Light</vt:lpstr>
      <vt:lpstr>Calibri</vt:lpstr>
      <vt:lpstr>游ゴシック</vt:lpstr>
      <vt:lpstr>Cooper Black</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94</cp:revision>
  <dcterms:created xsi:type="dcterms:W3CDTF">2020-10-24T15:15:06Z</dcterms:created>
  <dcterms:modified xsi:type="dcterms:W3CDTF">2020-11-06T00:28:25Z</dcterms:modified>
</cp:coreProperties>
</file>