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66" r:id="rId4"/>
    <p:sldId id="268" r:id="rId5"/>
    <p:sldId id="260" r:id="rId6"/>
    <p:sldId id="261" r:id="rId7"/>
    <p:sldId id="262" r:id="rId8"/>
    <p:sldId id="265" r:id="rId9"/>
    <p:sldId id="263" r:id="rId10"/>
  </p:sldIdLst>
  <p:sldSz cx="9144000" cy="6858000" type="screen4x3"/>
  <p:notesSz cx="6858000" cy="9144000"/>
  <p:embeddedFontLst>
    <p:embeddedFont>
      <p:font typeface="Calibri Light" panose="020F0302020204030204" pitchFamily="34" charset="0"/>
      <p:regular r:id="rId11"/>
      <p:italic r:id="rId12"/>
    </p:embeddedFont>
    <p:embeddedFont>
      <p:font typeface="Cooper Black" panose="020B0604020202020204" charset="0"/>
      <p:regular r:id="rId13"/>
    </p:embeddedFont>
    <p:embeddedFont>
      <p:font typeface="Comic Sans MS" panose="030F0702030302020204" pitchFamily="66" charset="0"/>
      <p:regular r:id="rId14"/>
      <p:bold r:id="rId15"/>
      <p:italic r:id="rId16"/>
      <p:boldItalic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5E60"/>
    <a:srgbClr val="82C1C4"/>
    <a:srgbClr val="E9D1F1"/>
    <a:srgbClr val="3D336E"/>
    <a:srgbClr val="EE853E"/>
    <a:srgbClr val="584700"/>
    <a:srgbClr val="FFF8DA"/>
    <a:srgbClr val="0E5073"/>
    <a:srgbClr val="E5AA45"/>
    <a:srgbClr val="EE86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13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BBF5E9-908B-49B0-B765-09B5E64FCC4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7400997C-4E75-4725-AB6E-103AE5C03005}">
      <dgm:prSet custT="1"/>
      <dgm:spPr>
        <a:solidFill>
          <a:srgbClr val="E3A067"/>
        </a:solidFill>
        <a:ln w="38100">
          <a:solidFill>
            <a:srgbClr val="744F09"/>
          </a:solidFill>
        </a:ln>
      </dgm:spPr>
      <dgm:t>
        <a:bodyPr/>
        <a:lstStyle/>
        <a:p>
          <a:r>
            <a:rPr lang="en-US" sz="2000" b="1" kern="1200">
              <a:solidFill>
                <a:prstClr val="white"/>
              </a:solidFill>
              <a:effectLst>
                <a:outerShdw blurRad="38100" dist="38100" dir="2700000" algn="tl">
                  <a:srgbClr val="000000">
                    <a:alpha val="43137"/>
                  </a:srgbClr>
                </a:outerShdw>
              </a:effectLst>
              <a:latin typeface="Calibri" panose="020F0502020204030204"/>
              <a:ea typeface="+mn-ea"/>
              <a:cs typeface="+mn-cs"/>
            </a:rPr>
            <a:t>Seeing as Jesus does</a:t>
          </a:r>
          <a:endParaRPr lang="es-ES" sz="2000" kern="1200" dirty="0">
            <a:effectLst>
              <a:outerShdw blurRad="38100" dist="38100" dir="2700000" algn="tl">
                <a:srgbClr val="000000">
                  <a:alpha val="43137"/>
                </a:srgbClr>
              </a:outerShdw>
            </a:effectLst>
          </a:endParaRPr>
        </a:p>
      </dgm:t>
    </dgm:pt>
    <dgm:pt modelId="{529E6067-CEFC-46F2-80B9-1AC56B2FCBA8}" type="parTrans" cxnId="{8FADB6EC-66A8-48A7-8F0A-792613A0B088}">
      <dgm:prSet/>
      <dgm:spPr/>
      <dgm:t>
        <a:bodyPr/>
        <a:lstStyle/>
        <a:p>
          <a:endParaRPr lang="es-ES" sz="2000">
            <a:effectLst>
              <a:outerShdw blurRad="38100" dist="38100" dir="2700000" algn="tl">
                <a:srgbClr val="000000">
                  <a:alpha val="43137"/>
                </a:srgbClr>
              </a:outerShdw>
            </a:effectLst>
          </a:endParaRPr>
        </a:p>
      </dgm:t>
    </dgm:pt>
    <dgm:pt modelId="{72ED6E32-F7DC-4FBB-94AB-7A1E56FE6053}" type="sibTrans" cxnId="{8FADB6EC-66A8-48A7-8F0A-792613A0B088}">
      <dgm:prSet/>
      <dgm:spPr/>
      <dgm:t>
        <a:bodyPr/>
        <a:lstStyle/>
        <a:p>
          <a:endParaRPr lang="es-ES" sz="2000">
            <a:effectLst>
              <a:outerShdw blurRad="38100" dist="38100" dir="2700000" algn="tl">
                <a:srgbClr val="000000">
                  <a:alpha val="43137"/>
                </a:srgbClr>
              </a:outerShdw>
            </a:effectLst>
          </a:endParaRPr>
        </a:p>
      </dgm:t>
    </dgm:pt>
    <dgm:pt modelId="{C17352B3-F71B-45E9-8E2B-DCB81CB8E0EC}">
      <dgm:prSet custT="1"/>
      <dgm:spPr>
        <a:solidFill>
          <a:srgbClr val="EE8653"/>
        </a:solidFill>
        <a:ln w="38100">
          <a:solidFill>
            <a:srgbClr val="863210"/>
          </a:solidFill>
        </a:ln>
      </dgm:spPr>
      <dgm:t>
        <a:bodyPr/>
        <a:lstStyle/>
        <a:p>
          <a:r>
            <a:rPr lang="en-US" sz="2000" b="1" kern="1200">
              <a:solidFill>
                <a:prstClr val="white"/>
              </a:solidFill>
              <a:effectLst>
                <a:outerShdw blurRad="38100" dist="38100" dir="2700000" algn="tl">
                  <a:srgbClr val="000000">
                    <a:alpha val="43137"/>
                  </a:srgbClr>
                </a:outerShdw>
              </a:effectLst>
              <a:latin typeface="Calibri" panose="020F0502020204030204"/>
              <a:ea typeface="+mn-ea"/>
              <a:cs typeface="+mn-cs"/>
            </a:rPr>
            <a:t>Living as Jesus taught us to</a:t>
          </a:r>
          <a:endParaRPr lang="es-ES" sz="2000" b="1" kern="120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329AFC2B-F934-47C1-9EEA-2F65D365C077}" type="parTrans" cxnId="{8EC04F5C-1E09-4CC2-9213-C6A1936A45DE}">
      <dgm:prSet/>
      <dgm:spPr/>
      <dgm:t>
        <a:bodyPr/>
        <a:lstStyle/>
        <a:p>
          <a:endParaRPr lang="es-ES" sz="2000">
            <a:effectLst>
              <a:outerShdw blurRad="38100" dist="38100" dir="2700000" algn="tl">
                <a:srgbClr val="000000">
                  <a:alpha val="43137"/>
                </a:srgbClr>
              </a:outerShdw>
            </a:effectLst>
          </a:endParaRPr>
        </a:p>
      </dgm:t>
    </dgm:pt>
    <dgm:pt modelId="{467D9030-968F-4914-92EA-01ED53D18EEA}" type="sibTrans" cxnId="{8EC04F5C-1E09-4CC2-9213-C6A1936A45DE}">
      <dgm:prSet/>
      <dgm:spPr/>
      <dgm:t>
        <a:bodyPr/>
        <a:lstStyle/>
        <a:p>
          <a:endParaRPr lang="es-ES" sz="2000">
            <a:effectLst>
              <a:outerShdw blurRad="38100" dist="38100" dir="2700000" algn="tl">
                <a:srgbClr val="000000">
                  <a:alpha val="43137"/>
                </a:srgbClr>
              </a:outerShdw>
            </a:effectLst>
          </a:endParaRPr>
        </a:p>
      </dgm:t>
    </dgm:pt>
    <dgm:pt modelId="{80D34305-E409-4818-B0D7-9E336CF673E9}">
      <dgm:prSet custT="1"/>
      <dgm:spPr>
        <a:solidFill>
          <a:srgbClr val="F1558F"/>
        </a:solidFill>
        <a:ln w="38100">
          <a:solidFill>
            <a:srgbClr val="861040"/>
          </a:solidFill>
        </a:ln>
      </dgm:spPr>
      <dgm:t>
        <a:bodyPr/>
        <a:lstStyle/>
        <a:p>
          <a:pPr marL="0" lvl="0" indent="0" algn="l" defTabSz="889000">
            <a:lnSpc>
              <a:spcPct val="90000"/>
            </a:lnSpc>
            <a:spcBef>
              <a:spcPct val="0"/>
            </a:spcBef>
            <a:spcAft>
              <a:spcPct val="35000"/>
            </a:spcAft>
            <a:buNone/>
          </a:pPr>
          <a:r>
            <a:rPr lang="en-US" sz="2000" b="1" kern="1200">
              <a:solidFill>
                <a:prstClr val="white"/>
              </a:solidFill>
              <a:effectLst>
                <a:outerShdw blurRad="38100" dist="38100" dir="2700000" algn="tl">
                  <a:srgbClr val="000000">
                    <a:alpha val="43137"/>
                  </a:srgbClr>
                </a:outerShdw>
              </a:effectLst>
              <a:latin typeface="Calibri" panose="020F0502020204030204"/>
              <a:ea typeface="+mn-ea"/>
              <a:cs typeface="+mn-cs"/>
            </a:rPr>
            <a:t>Caring as Jesus did</a:t>
          </a:r>
          <a:endParaRPr lang="es-E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47BBA5B0-1D5D-44B6-8653-B7FDA4F637AC}" type="parTrans" cxnId="{396C94BA-70C0-49AD-82BD-0C4B0F7D884B}">
      <dgm:prSet/>
      <dgm:spPr/>
      <dgm:t>
        <a:bodyPr/>
        <a:lstStyle/>
        <a:p>
          <a:endParaRPr lang="es-ES" sz="2000">
            <a:effectLst>
              <a:outerShdw blurRad="38100" dist="38100" dir="2700000" algn="tl">
                <a:srgbClr val="000000">
                  <a:alpha val="43137"/>
                </a:srgbClr>
              </a:outerShdw>
            </a:effectLst>
          </a:endParaRPr>
        </a:p>
      </dgm:t>
    </dgm:pt>
    <dgm:pt modelId="{EDA560B7-5F1F-4A62-BCF4-D283A4DA915E}" type="sibTrans" cxnId="{396C94BA-70C0-49AD-82BD-0C4B0F7D884B}">
      <dgm:prSet/>
      <dgm:spPr/>
      <dgm:t>
        <a:bodyPr/>
        <a:lstStyle/>
        <a:p>
          <a:endParaRPr lang="es-ES" sz="2000">
            <a:effectLst>
              <a:outerShdw blurRad="38100" dist="38100" dir="2700000" algn="tl">
                <a:srgbClr val="000000">
                  <a:alpha val="43137"/>
                </a:srgbClr>
              </a:outerShdw>
            </a:effectLst>
          </a:endParaRPr>
        </a:p>
      </dgm:t>
    </dgm:pt>
    <dgm:pt modelId="{A719CCF0-64C1-49B1-9454-740DE868E1F7}">
      <dgm:prSet custT="1"/>
      <dgm:spPr>
        <a:solidFill>
          <a:srgbClr val="F057D3"/>
        </a:solidFill>
        <a:ln w="38100">
          <a:solidFill>
            <a:srgbClr val="A71099"/>
          </a:solidFill>
        </a:ln>
      </dgm:spPr>
      <dgm:t>
        <a:bodyPr/>
        <a:lstStyle/>
        <a:p>
          <a:pPr marL="0" lvl="0" indent="0" algn="l" defTabSz="889000">
            <a:lnSpc>
              <a:spcPct val="90000"/>
            </a:lnSpc>
            <a:spcBef>
              <a:spcPct val="0"/>
            </a:spcBef>
            <a:spcAft>
              <a:spcPct val="35000"/>
            </a:spcAft>
            <a:buNone/>
          </a:pPr>
          <a:r>
            <a:rPr lang="en-US" sz="2000" b="1" kern="1200">
              <a:solidFill>
                <a:prstClr val="white"/>
              </a:solidFill>
              <a:effectLst>
                <a:outerShdw blurRad="38100" dist="38100" dir="2700000" algn="tl">
                  <a:srgbClr val="000000">
                    <a:alpha val="43137"/>
                  </a:srgbClr>
                </a:outerShdw>
              </a:effectLst>
              <a:latin typeface="Calibri" panose="020F0502020204030204"/>
              <a:ea typeface="+mn-ea"/>
              <a:cs typeface="+mn-cs"/>
            </a:rPr>
            <a:t>Seeking the truth which is Jesus</a:t>
          </a:r>
          <a:endParaRPr lang="es-E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8A0A8F46-6D57-4F2A-B44D-42D4B762CCB7}" type="parTrans" cxnId="{E8732D88-FDE9-4185-A602-697BD8722FF8}">
      <dgm:prSet/>
      <dgm:spPr/>
      <dgm:t>
        <a:bodyPr/>
        <a:lstStyle/>
        <a:p>
          <a:endParaRPr lang="es-ES" sz="2000">
            <a:effectLst>
              <a:outerShdw blurRad="38100" dist="38100" dir="2700000" algn="tl">
                <a:srgbClr val="000000">
                  <a:alpha val="43137"/>
                </a:srgbClr>
              </a:outerShdw>
            </a:effectLst>
          </a:endParaRPr>
        </a:p>
      </dgm:t>
    </dgm:pt>
    <dgm:pt modelId="{8419A0A1-DE1F-43BD-ACB7-E5B5BD916354}" type="sibTrans" cxnId="{E8732D88-FDE9-4185-A602-697BD8722FF8}">
      <dgm:prSet/>
      <dgm:spPr/>
      <dgm:t>
        <a:bodyPr/>
        <a:lstStyle/>
        <a:p>
          <a:endParaRPr lang="es-ES" sz="2000">
            <a:effectLst>
              <a:outerShdw blurRad="38100" dist="38100" dir="2700000" algn="tl">
                <a:srgbClr val="000000">
                  <a:alpha val="43137"/>
                </a:srgbClr>
              </a:outerShdw>
            </a:effectLst>
          </a:endParaRPr>
        </a:p>
      </dgm:t>
    </dgm:pt>
    <dgm:pt modelId="{5995C8D6-C90D-4669-8CF5-2A266E93FB18}">
      <dgm:prSet custT="1"/>
      <dgm:spPr>
        <a:solidFill>
          <a:srgbClr val="A057EE"/>
        </a:solidFill>
        <a:ln w="38100">
          <a:solidFill>
            <a:srgbClr val="4A10A7"/>
          </a:solidFill>
        </a:ln>
      </dgm:spPr>
      <dgm:t>
        <a:bodyPr/>
        <a:lstStyle/>
        <a:p>
          <a:pPr marL="0" lvl="0" indent="0" algn="l" defTabSz="889000">
            <a:lnSpc>
              <a:spcPct val="90000"/>
            </a:lnSpc>
            <a:spcBef>
              <a:spcPct val="0"/>
            </a:spcBef>
            <a:spcAft>
              <a:spcPct val="35000"/>
            </a:spcAft>
            <a:buNone/>
          </a:pPr>
          <a:r>
            <a:rPr lang="en-US" sz="2000" b="1" kern="1200">
              <a:solidFill>
                <a:prstClr val="white"/>
              </a:solidFill>
              <a:effectLst>
                <a:outerShdw blurRad="38100" dist="38100" dir="2700000" algn="tl">
                  <a:srgbClr val="000000">
                    <a:alpha val="43137"/>
                  </a:srgbClr>
                </a:outerShdw>
              </a:effectLst>
              <a:latin typeface="Calibri" panose="020F0502020204030204"/>
              <a:ea typeface="+mn-ea"/>
              <a:cs typeface="+mn-cs"/>
            </a:rPr>
            <a:t>Sharing Jesus</a:t>
          </a:r>
          <a:endParaRPr lang="es-E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26210B02-73C5-4B1A-A69F-6D07675A9961}" type="parTrans" cxnId="{E1CD3DCE-8260-4226-9BF4-67D288BD3434}">
      <dgm:prSet/>
      <dgm:spPr/>
      <dgm:t>
        <a:bodyPr/>
        <a:lstStyle/>
        <a:p>
          <a:endParaRPr lang="es-ES" sz="2000">
            <a:effectLst>
              <a:outerShdw blurRad="38100" dist="38100" dir="2700000" algn="tl">
                <a:srgbClr val="000000">
                  <a:alpha val="43137"/>
                </a:srgbClr>
              </a:outerShdw>
            </a:effectLst>
          </a:endParaRPr>
        </a:p>
      </dgm:t>
    </dgm:pt>
    <dgm:pt modelId="{4FFD5A71-C3DB-40F3-8D7E-D5D5AC02DA7E}" type="sibTrans" cxnId="{E1CD3DCE-8260-4226-9BF4-67D288BD3434}">
      <dgm:prSet/>
      <dgm:spPr/>
      <dgm:t>
        <a:bodyPr/>
        <a:lstStyle/>
        <a:p>
          <a:endParaRPr lang="es-ES" sz="2000">
            <a:effectLst>
              <a:outerShdw blurRad="38100" dist="38100" dir="2700000" algn="tl">
                <a:srgbClr val="000000">
                  <a:alpha val="43137"/>
                </a:srgbClr>
              </a:outerShdw>
            </a:effectLst>
          </a:endParaRPr>
        </a:p>
      </dgm:t>
    </dgm:pt>
    <dgm:pt modelId="{39CBAD19-06FD-4109-A12E-29907066687C}" type="pres">
      <dgm:prSet presAssocID="{A5BBF5E9-908B-49B0-B765-09B5E64FCC4F}" presName="linear" presStyleCnt="0">
        <dgm:presLayoutVars>
          <dgm:animLvl val="lvl"/>
          <dgm:resizeHandles val="exact"/>
        </dgm:presLayoutVars>
      </dgm:prSet>
      <dgm:spPr/>
      <dgm:t>
        <a:bodyPr/>
        <a:lstStyle/>
        <a:p>
          <a:endParaRPr kumimoji="1" lang="ja-JP" altLang="en-US"/>
        </a:p>
      </dgm:t>
    </dgm:pt>
    <dgm:pt modelId="{7773BA2B-FEA7-4B0E-A288-EDB02994B3FE}" type="pres">
      <dgm:prSet presAssocID="{7400997C-4E75-4725-AB6E-103AE5C03005}" presName="parentText" presStyleLbl="node1" presStyleIdx="0" presStyleCnt="5">
        <dgm:presLayoutVars>
          <dgm:chMax val="0"/>
          <dgm:bulletEnabled val="1"/>
        </dgm:presLayoutVars>
      </dgm:prSet>
      <dgm:spPr/>
      <dgm:t>
        <a:bodyPr/>
        <a:lstStyle/>
        <a:p>
          <a:endParaRPr kumimoji="1" lang="ja-JP" altLang="en-US"/>
        </a:p>
      </dgm:t>
    </dgm:pt>
    <dgm:pt modelId="{BF901B8B-7A2E-494E-B284-903744DB1BFF}" type="pres">
      <dgm:prSet presAssocID="{72ED6E32-F7DC-4FBB-94AB-7A1E56FE6053}" presName="spacer" presStyleCnt="0"/>
      <dgm:spPr/>
    </dgm:pt>
    <dgm:pt modelId="{210BBE17-3020-4AF8-9CA5-1083D1514246}" type="pres">
      <dgm:prSet presAssocID="{C17352B3-F71B-45E9-8E2B-DCB81CB8E0EC}" presName="parentText" presStyleLbl="node1" presStyleIdx="1" presStyleCnt="5">
        <dgm:presLayoutVars>
          <dgm:chMax val="0"/>
          <dgm:bulletEnabled val="1"/>
        </dgm:presLayoutVars>
      </dgm:prSet>
      <dgm:spPr/>
      <dgm:t>
        <a:bodyPr/>
        <a:lstStyle/>
        <a:p>
          <a:endParaRPr kumimoji="1" lang="ja-JP" altLang="en-US"/>
        </a:p>
      </dgm:t>
    </dgm:pt>
    <dgm:pt modelId="{5634B8BB-1A53-4EAE-A3D5-9EF455A139A2}" type="pres">
      <dgm:prSet presAssocID="{467D9030-968F-4914-92EA-01ED53D18EEA}" presName="spacer" presStyleCnt="0"/>
      <dgm:spPr/>
    </dgm:pt>
    <dgm:pt modelId="{F6EABE54-CF60-4C62-AEF4-A17D85DFD5B5}" type="pres">
      <dgm:prSet presAssocID="{80D34305-E409-4818-B0D7-9E336CF673E9}" presName="parentText" presStyleLbl="node1" presStyleIdx="2" presStyleCnt="5">
        <dgm:presLayoutVars>
          <dgm:chMax val="0"/>
          <dgm:bulletEnabled val="1"/>
        </dgm:presLayoutVars>
      </dgm:prSet>
      <dgm:spPr/>
      <dgm:t>
        <a:bodyPr/>
        <a:lstStyle/>
        <a:p>
          <a:endParaRPr kumimoji="1" lang="ja-JP" altLang="en-US"/>
        </a:p>
      </dgm:t>
    </dgm:pt>
    <dgm:pt modelId="{A5FA5B3C-7FB2-4E03-A94F-024E681DCE4D}" type="pres">
      <dgm:prSet presAssocID="{EDA560B7-5F1F-4A62-BCF4-D283A4DA915E}" presName="spacer" presStyleCnt="0"/>
      <dgm:spPr/>
    </dgm:pt>
    <dgm:pt modelId="{1E5EE1A6-EC59-414D-8AAF-7B6BF0FB50F0}" type="pres">
      <dgm:prSet presAssocID="{A719CCF0-64C1-49B1-9454-740DE868E1F7}" presName="parentText" presStyleLbl="node1" presStyleIdx="3" presStyleCnt="5">
        <dgm:presLayoutVars>
          <dgm:chMax val="0"/>
          <dgm:bulletEnabled val="1"/>
        </dgm:presLayoutVars>
      </dgm:prSet>
      <dgm:spPr/>
      <dgm:t>
        <a:bodyPr/>
        <a:lstStyle/>
        <a:p>
          <a:endParaRPr kumimoji="1" lang="ja-JP" altLang="en-US"/>
        </a:p>
      </dgm:t>
    </dgm:pt>
    <dgm:pt modelId="{D43AFDCF-9E1B-4D10-9C3F-DFB13CEE85B0}" type="pres">
      <dgm:prSet presAssocID="{8419A0A1-DE1F-43BD-ACB7-E5B5BD916354}" presName="spacer" presStyleCnt="0"/>
      <dgm:spPr/>
    </dgm:pt>
    <dgm:pt modelId="{4FBD4A07-87F6-4A20-8252-F6B3C635D2C4}" type="pres">
      <dgm:prSet presAssocID="{5995C8D6-C90D-4669-8CF5-2A266E93FB18}" presName="parentText" presStyleLbl="node1" presStyleIdx="4" presStyleCnt="5">
        <dgm:presLayoutVars>
          <dgm:chMax val="0"/>
          <dgm:bulletEnabled val="1"/>
        </dgm:presLayoutVars>
      </dgm:prSet>
      <dgm:spPr/>
      <dgm:t>
        <a:bodyPr/>
        <a:lstStyle/>
        <a:p>
          <a:endParaRPr kumimoji="1" lang="ja-JP" altLang="en-US"/>
        </a:p>
      </dgm:t>
    </dgm:pt>
  </dgm:ptLst>
  <dgm:cxnLst>
    <dgm:cxn modelId="{509E374B-9A79-4271-AAC0-D0D64EF1A399}" type="presOf" srcId="{5995C8D6-C90D-4669-8CF5-2A266E93FB18}" destId="{4FBD4A07-87F6-4A20-8252-F6B3C635D2C4}" srcOrd="0" destOrd="0" presId="urn:microsoft.com/office/officeart/2005/8/layout/vList2"/>
    <dgm:cxn modelId="{88FC7917-3C8A-4740-8E2B-E6DB4F44E8D9}" type="presOf" srcId="{A719CCF0-64C1-49B1-9454-740DE868E1F7}" destId="{1E5EE1A6-EC59-414D-8AAF-7B6BF0FB50F0}" srcOrd="0" destOrd="0" presId="urn:microsoft.com/office/officeart/2005/8/layout/vList2"/>
    <dgm:cxn modelId="{CCC8563D-AD62-4382-9518-83D461053625}" type="presOf" srcId="{80D34305-E409-4818-B0D7-9E336CF673E9}" destId="{F6EABE54-CF60-4C62-AEF4-A17D85DFD5B5}" srcOrd="0" destOrd="0" presId="urn:microsoft.com/office/officeart/2005/8/layout/vList2"/>
    <dgm:cxn modelId="{E1CD3DCE-8260-4226-9BF4-67D288BD3434}" srcId="{A5BBF5E9-908B-49B0-B765-09B5E64FCC4F}" destId="{5995C8D6-C90D-4669-8CF5-2A266E93FB18}" srcOrd="4" destOrd="0" parTransId="{26210B02-73C5-4B1A-A69F-6D07675A9961}" sibTransId="{4FFD5A71-C3DB-40F3-8D7E-D5D5AC02DA7E}"/>
    <dgm:cxn modelId="{F8CD3CE1-1ED3-464E-A0EE-04EE340165CD}" type="presOf" srcId="{7400997C-4E75-4725-AB6E-103AE5C03005}" destId="{7773BA2B-FEA7-4B0E-A288-EDB02994B3FE}" srcOrd="0" destOrd="0" presId="urn:microsoft.com/office/officeart/2005/8/layout/vList2"/>
    <dgm:cxn modelId="{8FADB6EC-66A8-48A7-8F0A-792613A0B088}" srcId="{A5BBF5E9-908B-49B0-B765-09B5E64FCC4F}" destId="{7400997C-4E75-4725-AB6E-103AE5C03005}" srcOrd="0" destOrd="0" parTransId="{529E6067-CEFC-46F2-80B9-1AC56B2FCBA8}" sibTransId="{72ED6E32-F7DC-4FBB-94AB-7A1E56FE6053}"/>
    <dgm:cxn modelId="{E8732D88-FDE9-4185-A602-697BD8722FF8}" srcId="{A5BBF5E9-908B-49B0-B765-09B5E64FCC4F}" destId="{A719CCF0-64C1-49B1-9454-740DE868E1F7}" srcOrd="3" destOrd="0" parTransId="{8A0A8F46-6D57-4F2A-B44D-42D4B762CCB7}" sibTransId="{8419A0A1-DE1F-43BD-ACB7-E5B5BD916354}"/>
    <dgm:cxn modelId="{A8AC603E-6DCE-4CEF-A9E5-3D85CE48CE91}" type="presOf" srcId="{C17352B3-F71B-45E9-8E2B-DCB81CB8E0EC}" destId="{210BBE17-3020-4AF8-9CA5-1083D1514246}" srcOrd="0" destOrd="0" presId="urn:microsoft.com/office/officeart/2005/8/layout/vList2"/>
    <dgm:cxn modelId="{586F498B-120B-4BED-8F84-0096D8759562}" type="presOf" srcId="{A5BBF5E9-908B-49B0-B765-09B5E64FCC4F}" destId="{39CBAD19-06FD-4109-A12E-29907066687C}" srcOrd="0" destOrd="0" presId="urn:microsoft.com/office/officeart/2005/8/layout/vList2"/>
    <dgm:cxn modelId="{396C94BA-70C0-49AD-82BD-0C4B0F7D884B}" srcId="{A5BBF5E9-908B-49B0-B765-09B5E64FCC4F}" destId="{80D34305-E409-4818-B0D7-9E336CF673E9}" srcOrd="2" destOrd="0" parTransId="{47BBA5B0-1D5D-44B6-8653-B7FDA4F637AC}" sibTransId="{EDA560B7-5F1F-4A62-BCF4-D283A4DA915E}"/>
    <dgm:cxn modelId="{8EC04F5C-1E09-4CC2-9213-C6A1936A45DE}" srcId="{A5BBF5E9-908B-49B0-B765-09B5E64FCC4F}" destId="{C17352B3-F71B-45E9-8E2B-DCB81CB8E0EC}" srcOrd="1" destOrd="0" parTransId="{329AFC2B-F934-47C1-9EEA-2F65D365C077}" sibTransId="{467D9030-968F-4914-92EA-01ED53D18EEA}"/>
    <dgm:cxn modelId="{D1B69642-50F5-48EE-A1CF-5C73607F1A71}" type="presParOf" srcId="{39CBAD19-06FD-4109-A12E-29907066687C}" destId="{7773BA2B-FEA7-4B0E-A288-EDB02994B3FE}" srcOrd="0" destOrd="0" presId="urn:microsoft.com/office/officeart/2005/8/layout/vList2"/>
    <dgm:cxn modelId="{ED6FEE7E-009F-4144-8B30-A6101348AAED}" type="presParOf" srcId="{39CBAD19-06FD-4109-A12E-29907066687C}" destId="{BF901B8B-7A2E-494E-B284-903744DB1BFF}" srcOrd="1" destOrd="0" presId="urn:microsoft.com/office/officeart/2005/8/layout/vList2"/>
    <dgm:cxn modelId="{2FA4D6A1-AEEE-40DA-990E-65C24BD786F2}" type="presParOf" srcId="{39CBAD19-06FD-4109-A12E-29907066687C}" destId="{210BBE17-3020-4AF8-9CA5-1083D1514246}" srcOrd="2" destOrd="0" presId="urn:microsoft.com/office/officeart/2005/8/layout/vList2"/>
    <dgm:cxn modelId="{6868C607-B22E-4C4E-B1FD-41FE34CF4431}" type="presParOf" srcId="{39CBAD19-06FD-4109-A12E-29907066687C}" destId="{5634B8BB-1A53-4EAE-A3D5-9EF455A139A2}" srcOrd="3" destOrd="0" presId="urn:microsoft.com/office/officeart/2005/8/layout/vList2"/>
    <dgm:cxn modelId="{65310D6C-6D5B-4ED8-9A4D-EA6A781FF63F}" type="presParOf" srcId="{39CBAD19-06FD-4109-A12E-29907066687C}" destId="{F6EABE54-CF60-4C62-AEF4-A17D85DFD5B5}" srcOrd="4" destOrd="0" presId="urn:microsoft.com/office/officeart/2005/8/layout/vList2"/>
    <dgm:cxn modelId="{F4E81D3C-893F-48B8-A06E-B9B515566E3D}" type="presParOf" srcId="{39CBAD19-06FD-4109-A12E-29907066687C}" destId="{A5FA5B3C-7FB2-4E03-A94F-024E681DCE4D}" srcOrd="5" destOrd="0" presId="urn:microsoft.com/office/officeart/2005/8/layout/vList2"/>
    <dgm:cxn modelId="{7B420F63-5D29-4648-98EA-F65C76BC8A02}" type="presParOf" srcId="{39CBAD19-06FD-4109-A12E-29907066687C}" destId="{1E5EE1A6-EC59-414D-8AAF-7B6BF0FB50F0}" srcOrd="6" destOrd="0" presId="urn:microsoft.com/office/officeart/2005/8/layout/vList2"/>
    <dgm:cxn modelId="{56969FEF-0D0B-4B36-B9D2-F4606618C39B}" type="presParOf" srcId="{39CBAD19-06FD-4109-A12E-29907066687C}" destId="{D43AFDCF-9E1B-4D10-9C3F-DFB13CEE85B0}" srcOrd="7" destOrd="0" presId="urn:microsoft.com/office/officeart/2005/8/layout/vList2"/>
    <dgm:cxn modelId="{02C0D37B-D8C2-4773-886A-58F68209178D}" type="presParOf" srcId="{39CBAD19-06FD-4109-A12E-29907066687C}" destId="{4FBD4A07-87F6-4A20-8252-F6B3C635D2C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7ABEA0-DA98-4C89-8C4E-2E2AE1F549BA}" type="doc">
      <dgm:prSet loTypeId="urn:microsoft.com/office/officeart/2005/8/layout/bProcess4" loCatId="process" qsTypeId="urn:microsoft.com/office/officeart/2005/8/quickstyle/3d2" qsCatId="3D" csTypeId="urn:microsoft.com/office/officeart/2005/8/colors/colorful5" csCatId="colorful" phldr="1"/>
      <dgm:spPr/>
      <dgm:t>
        <a:bodyPr/>
        <a:lstStyle/>
        <a:p>
          <a:endParaRPr lang="es-ES"/>
        </a:p>
      </dgm:t>
    </dgm:pt>
    <dgm:pt modelId="{9E57AA06-3420-43C9-B828-009DBE1BF0B5}">
      <dgm:prSet custT="1"/>
      <dgm:spPr/>
      <dgm:t>
        <a:bodyPr/>
        <a:lstStyle/>
        <a:p>
          <a:r>
            <a:rPr lang="es-ES" sz="2000" b="1">
              <a:solidFill>
                <a:schemeClr val="tx1"/>
              </a:solidFill>
            </a:rPr>
            <a:t>Humble</a:t>
          </a:r>
          <a:endParaRPr lang="es-ES" sz="2000" b="1" dirty="0">
            <a:solidFill>
              <a:schemeClr val="tx1"/>
            </a:solidFill>
          </a:endParaRPr>
        </a:p>
      </dgm:t>
    </dgm:pt>
    <dgm:pt modelId="{41090EF2-43A5-42D5-82CD-3A2E7ED356CA}" type="parTrans" cxnId="{A5451CE4-D9A8-4BE2-BA67-A55C2F39338D}">
      <dgm:prSet/>
      <dgm:spPr/>
      <dgm:t>
        <a:bodyPr/>
        <a:lstStyle/>
        <a:p>
          <a:endParaRPr lang="es-ES" sz="2000">
            <a:solidFill>
              <a:schemeClr val="tx1"/>
            </a:solidFill>
          </a:endParaRPr>
        </a:p>
      </dgm:t>
    </dgm:pt>
    <dgm:pt modelId="{10C11E6C-894E-470D-A65F-F877CC578375}" type="sibTrans" cxnId="{A5451CE4-D9A8-4BE2-BA67-A55C2F39338D}">
      <dgm:prSet/>
      <dgm:spPr/>
      <dgm:t>
        <a:bodyPr/>
        <a:lstStyle/>
        <a:p>
          <a:endParaRPr lang="es-ES" sz="2000">
            <a:solidFill>
              <a:schemeClr val="tx1"/>
            </a:solidFill>
          </a:endParaRPr>
        </a:p>
      </dgm:t>
    </dgm:pt>
    <dgm:pt modelId="{9E313143-F49A-46DD-8551-2F39FA7B6196}">
      <dgm:prSet custT="1"/>
      <dgm:spPr/>
      <dgm:t>
        <a:bodyPr/>
        <a:lstStyle/>
        <a:p>
          <a:r>
            <a:rPr lang="en-US" sz="2000" b="1">
              <a:solidFill>
                <a:schemeClr val="tx1"/>
              </a:solidFill>
            </a:rPr>
            <a:t>Sensitive</a:t>
          </a:r>
          <a:endParaRPr lang="es-ES" sz="2000" b="1" dirty="0">
            <a:solidFill>
              <a:schemeClr val="tx1"/>
            </a:solidFill>
          </a:endParaRPr>
        </a:p>
      </dgm:t>
    </dgm:pt>
    <dgm:pt modelId="{942B4236-D89C-4F52-B45E-1AC012522EE6}" type="parTrans" cxnId="{D7049D4A-928C-4EB8-9384-0DAF9CC17CBD}">
      <dgm:prSet/>
      <dgm:spPr/>
      <dgm:t>
        <a:bodyPr/>
        <a:lstStyle/>
        <a:p>
          <a:endParaRPr lang="es-ES" sz="2000">
            <a:solidFill>
              <a:schemeClr val="tx1"/>
            </a:solidFill>
          </a:endParaRPr>
        </a:p>
      </dgm:t>
    </dgm:pt>
    <dgm:pt modelId="{9F150518-DCA1-404D-BE8A-5A1B7CED9F3F}" type="sibTrans" cxnId="{D7049D4A-928C-4EB8-9384-0DAF9CC17CBD}">
      <dgm:prSet/>
      <dgm:spPr/>
      <dgm:t>
        <a:bodyPr/>
        <a:lstStyle/>
        <a:p>
          <a:endParaRPr lang="es-ES" sz="2000">
            <a:solidFill>
              <a:schemeClr val="tx1"/>
            </a:solidFill>
          </a:endParaRPr>
        </a:p>
      </dgm:t>
    </dgm:pt>
    <dgm:pt modelId="{0550887F-1D0C-45CA-9CBF-72109B2995FA}">
      <dgm:prSet custT="1"/>
      <dgm:spPr/>
      <dgm:t>
        <a:bodyPr/>
        <a:lstStyle/>
        <a:p>
          <a:r>
            <a:rPr lang="en-US" sz="2000" b="1">
              <a:solidFill>
                <a:schemeClr val="tx1"/>
              </a:solidFill>
            </a:rPr>
            <a:t>Meek</a:t>
          </a:r>
          <a:endParaRPr lang="es-ES" sz="2000" b="1" dirty="0">
            <a:solidFill>
              <a:schemeClr val="tx1"/>
            </a:solidFill>
          </a:endParaRPr>
        </a:p>
      </dgm:t>
    </dgm:pt>
    <dgm:pt modelId="{99EFC095-8B68-44D6-93C7-4978E4535E42}" type="parTrans" cxnId="{0768ED65-07E8-48AF-9B5D-46B126C037F2}">
      <dgm:prSet/>
      <dgm:spPr/>
      <dgm:t>
        <a:bodyPr/>
        <a:lstStyle/>
        <a:p>
          <a:endParaRPr lang="es-ES" sz="2000">
            <a:solidFill>
              <a:schemeClr val="tx1"/>
            </a:solidFill>
          </a:endParaRPr>
        </a:p>
      </dgm:t>
    </dgm:pt>
    <dgm:pt modelId="{34FA7F36-8A29-4DDE-B556-66E3AA2F55B0}" type="sibTrans" cxnId="{0768ED65-07E8-48AF-9B5D-46B126C037F2}">
      <dgm:prSet/>
      <dgm:spPr/>
      <dgm:t>
        <a:bodyPr/>
        <a:lstStyle/>
        <a:p>
          <a:endParaRPr lang="es-ES" sz="2000">
            <a:solidFill>
              <a:schemeClr val="tx1"/>
            </a:solidFill>
          </a:endParaRPr>
        </a:p>
      </dgm:t>
    </dgm:pt>
    <dgm:pt modelId="{4E7FCA8C-AA18-4639-944F-B8A785E0C0CB}">
      <dgm:prSet custT="1"/>
      <dgm:spPr/>
      <dgm:t>
        <a:bodyPr/>
        <a:lstStyle/>
        <a:p>
          <a:r>
            <a:rPr lang="en-US" sz="2000" b="1">
              <a:solidFill>
                <a:schemeClr val="tx1"/>
              </a:solidFill>
            </a:rPr>
            <a:t>Righteous</a:t>
          </a:r>
          <a:endParaRPr lang="es-ES" sz="2000" b="1" dirty="0">
            <a:solidFill>
              <a:schemeClr val="tx1"/>
            </a:solidFill>
          </a:endParaRPr>
        </a:p>
      </dgm:t>
    </dgm:pt>
    <dgm:pt modelId="{7F0B38D7-13CD-4D75-860D-5AB17ED0E6EB}" type="parTrans" cxnId="{230AA255-449F-4194-B9B1-36D16591D452}">
      <dgm:prSet/>
      <dgm:spPr/>
      <dgm:t>
        <a:bodyPr/>
        <a:lstStyle/>
        <a:p>
          <a:endParaRPr lang="es-ES" sz="2000">
            <a:solidFill>
              <a:schemeClr val="tx1"/>
            </a:solidFill>
          </a:endParaRPr>
        </a:p>
      </dgm:t>
    </dgm:pt>
    <dgm:pt modelId="{A777D938-A88B-479E-98C0-372A5DB2CE3D}" type="sibTrans" cxnId="{230AA255-449F-4194-B9B1-36D16591D452}">
      <dgm:prSet/>
      <dgm:spPr/>
      <dgm:t>
        <a:bodyPr/>
        <a:lstStyle/>
        <a:p>
          <a:endParaRPr lang="es-ES" sz="2000">
            <a:solidFill>
              <a:schemeClr val="tx1"/>
            </a:solidFill>
          </a:endParaRPr>
        </a:p>
      </dgm:t>
    </dgm:pt>
    <dgm:pt modelId="{BBD9F667-B6BD-421B-B596-B0A596422B87}">
      <dgm:prSet custT="1"/>
      <dgm:spPr/>
      <dgm:t>
        <a:bodyPr/>
        <a:lstStyle/>
        <a:p>
          <a:r>
            <a:rPr lang="en-US" sz="2000" b="1">
              <a:solidFill>
                <a:schemeClr val="tx1"/>
              </a:solidFill>
            </a:rPr>
            <a:t>Merciful</a:t>
          </a:r>
          <a:endParaRPr lang="es-ES" sz="2000" b="1" dirty="0">
            <a:solidFill>
              <a:schemeClr val="tx1"/>
            </a:solidFill>
          </a:endParaRPr>
        </a:p>
      </dgm:t>
    </dgm:pt>
    <dgm:pt modelId="{6EAFF160-F6B4-4984-8E97-61B0A51D407F}" type="parTrans" cxnId="{3BCF57DC-0774-4D31-B449-7047E2843215}">
      <dgm:prSet/>
      <dgm:spPr/>
      <dgm:t>
        <a:bodyPr/>
        <a:lstStyle/>
        <a:p>
          <a:endParaRPr lang="es-ES" sz="2000">
            <a:solidFill>
              <a:schemeClr val="tx1"/>
            </a:solidFill>
          </a:endParaRPr>
        </a:p>
      </dgm:t>
    </dgm:pt>
    <dgm:pt modelId="{41E4BFA3-4545-40A6-88E9-C8BB55B4567A}" type="sibTrans" cxnId="{3BCF57DC-0774-4D31-B449-7047E2843215}">
      <dgm:prSet/>
      <dgm:spPr/>
      <dgm:t>
        <a:bodyPr/>
        <a:lstStyle/>
        <a:p>
          <a:endParaRPr lang="es-ES" sz="2000">
            <a:solidFill>
              <a:schemeClr val="tx1"/>
            </a:solidFill>
          </a:endParaRPr>
        </a:p>
      </dgm:t>
    </dgm:pt>
    <dgm:pt modelId="{C185F142-B981-4926-A862-0FDB2D2B7A12}">
      <dgm:prSet custT="1"/>
      <dgm:spPr/>
      <dgm:t>
        <a:bodyPr/>
        <a:lstStyle/>
        <a:p>
          <a:r>
            <a:rPr lang="en-US" sz="2000" b="1">
              <a:solidFill>
                <a:schemeClr val="tx1"/>
              </a:solidFill>
            </a:rPr>
            <a:t>Pure</a:t>
          </a:r>
          <a:endParaRPr lang="es-ES" sz="2000" b="1" dirty="0">
            <a:solidFill>
              <a:schemeClr val="tx1"/>
            </a:solidFill>
          </a:endParaRPr>
        </a:p>
      </dgm:t>
    </dgm:pt>
    <dgm:pt modelId="{2E5A656B-6AFA-42C5-A5F3-8171EE532B88}" type="parTrans" cxnId="{0A2BC9E0-C7B3-4955-B6AF-B5A89D9AA678}">
      <dgm:prSet/>
      <dgm:spPr/>
      <dgm:t>
        <a:bodyPr/>
        <a:lstStyle/>
        <a:p>
          <a:endParaRPr lang="es-ES" sz="2000">
            <a:solidFill>
              <a:schemeClr val="tx1"/>
            </a:solidFill>
          </a:endParaRPr>
        </a:p>
      </dgm:t>
    </dgm:pt>
    <dgm:pt modelId="{A39BC84D-72CF-4958-BA98-AC6A0CD7CDBC}" type="sibTrans" cxnId="{0A2BC9E0-C7B3-4955-B6AF-B5A89D9AA678}">
      <dgm:prSet/>
      <dgm:spPr/>
      <dgm:t>
        <a:bodyPr/>
        <a:lstStyle/>
        <a:p>
          <a:endParaRPr lang="es-ES" sz="2000">
            <a:solidFill>
              <a:schemeClr val="tx1"/>
            </a:solidFill>
          </a:endParaRPr>
        </a:p>
      </dgm:t>
    </dgm:pt>
    <dgm:pt modelId="{0A1986AC-9F0F-45E5-AE74-42F7616FC633}">
      <dgm:prSet custT="1"/>
      <dgm:spPr/>
      <dgm:t>
        <a:bodyPr/>
        <a:lstStyle/>
        <a:p>
          <a:r>
            <a:rPr lang="en-US" sz="2000" b="1">
              <a:solidFill>
                <a:schemeClr val="tx1"/>
              </a:solidFill>
            </a:rPr>
            <a:t>Peacemakers</a:t>
          </a:r>
          <a:endParaRPr lang="es-ES" sz="2000" b="1" dirty="0">
            <a:solidFill>
              <a:schemeClr val="tx1"/>
            </a:solidFill>
          </a:endParaRPr>
        </a:p>
      </dgm:t>
    </dgm:pt>
    <dgm:pt modelId="{179FC9E7-B5B6-4095-B77E-BE8F02FA4DE3}" type="parTrans" cxnId="{F93CF952-D663-40E2-974B-8F5F958AD61A}">
      <dgm:prSet/>
      <dgm:spPr/>
      <dgm:t>
        <a:bodyPr/>
        <a:lstStyle/>
        <a:p>
          <a:endParaRPr lang="es-ES" sz="2000">
            <a:solidFill>
              <a:schemeClr val="tx1"/>
            </a:solidFill>
          </a:endParaRPr>
        </a:p>
      </dgm:t>
    </dgm:pt>
    <dgm:pt modelId="{25AF90C8-9A8F-4A66-8B23-27D517922DCE}" type="sibTrans" cxnId="{F93CF952-D663-40E2-974B-8F5F958AD61A}">
      <dgm:prSet/>
      <dgm:spPr/>
      <dgm:t>
        <a:bodyPr/>
        <a:lstStyle/>
        <a:p>
          <a:endParaRPr lang="es-ES" sz="2000">
            <a:solidFill>
              <a:schemeClr val="tx1"/>
            </a:solidFill>
          </a:endParaRPr>
        </a:p>
      </dgm:t>
    </dgm:pt>
    <dgm:pt modelId="{8147BA9E-5113-4EC4-8124-45DA2096D820}">
      <dgm:prSet custT="1"/>
      <dgm:spPr/>
      <dgm:t>
        <a:bodyPr/>
        <a:lstStyle/>
        <a:p>
          <a:r>
            <a:rPr lang="en-US" sz="2000" b="1">
              <a:solidFill>
                <a:schemeClr val="tx1"/>
              </a:solidFill>
            </a:rPr>
            <a:t>Upright</a:t>
          </a:r>
          <a:endParaRPr lang="es-ES" sz="2000" b="1" dirty="0">
            <a:solidFill>
              <a:schemeClr val="tx1"/>
            </a:solidFill>
          </a:endParaRPr>
        </a:p>
      </dgm:t>
    </dgm:pt>
    <dgm:pt modelId="{BC1B6A48-91C6-4D17-B354-1DEBF59987CF}" type="parTrans" cxnId="{0F139447-9349-41B6-9488-77735847ACF1}">
      <dgm:prSet/>
      <dgm:spPr/>
      <dgm:t>
        <a:bodyPr/>
        <a:lstStyle/>
        <a:p>
          <a:endParaRPr lang="es-ES" sz="2000">
            <a:solidFill>
              <a:schemeClr val="tx1"/>
            </a:solidFill>
          </a:endParaRPr>
        </a:p>
      </dgm:t>
    </dgm:pt>
    <dgm:pt modelId="{7FF142BD-B73F-4393-8B9A-92DFD3D08027}" type="sibTrans" cxnId="{0F139447-9349-41B6-9488-77735847ACF1}">
      <dgm:prSet/>
      <dgm:spPr/>
      <dgm:t>
        <a:bodyPr/>
        <a:lstStyle/>
        <a:p>
          <a:endParaRPr lang="es-ES" sz="2000">
            <a:solidFill>
              <a:schemeClr val="tx1"/>
            </a:solidFill>
          </a:endParaRPr>
        </a:p>
      </dgm:t>
    </dgm:pt>
    <dgm:pt modelId="{33DBCEE5-4A28-48FF-A6C1-8B7E4554366A}">
      <dgm:prSet custT="1"/>
      <dgm:spPr/>
      <dgm:t>
        <a:bodyPr/>
        <a:lstStyle/>
        <a:p>
          <a:r>
            <a:rPr lang="en-US" sz="2000" b="1">
              <a:solidFill>
                <a:schemeClr val="tx1"/>
              </a:solidFill>
            </a:rPr>
            <a:t>Resilient</a:t>
          </a:r>
          <a:endParaRPr lang="es-ES" sz="2000" b="1" dirty="0">
            <a:solidFill>
              <a:schemeClr val="tx1"/>
            </a:solidFill>
          </a:endParaRPr>
        </a:p>
      </dgm:t>
    </dgm:pt>
    <dgm:pt modelId="{90F9BA30-011A-45C5-985E-81F5158F459E}" type="parTrans" cxnId="{69AB72F6-9E1A-4626-98D3-1A15FF81091F}">
      <dgm:prSet/>
      <dgm:spPr/>
      <dgm:t>
        <a:bodyPr/>
        <a:lstStyle/>
        <a:p>
          <a:endParaRPr lang="es-ES" sz="2000">
            <a:solidFill>
              <a:schemeClr val="tx1"/>
            </a:solidFill>
          </a:endParaRPr>
        </a:p>
      </dgm:t>
    </dgm:pt>
    <dgm:pt modelId="{28533686-DF44-4B2E-9CCB-2252F92770EF}" type="sibTrans" cxnId="{69AB72F6-9E1A-4626-98D3-1A15FF81091F}">
      <dgm:prSet/>
      <dgm:spPr/>
      <dgm:t>
        <a:bodyPr/>
        <a:lstStyle/>
        <a:p>
          <a:endParaRPr lang="es-ES" sz="2000">
            <a:solidFill>
              <a:schemeClr val="tx1"/>
            </a:solidFill>
          </a:endParaRPr>
        </a:p>
      </dgm:t>
    </dgm:pt>
    <dgm:pt modelId="{086DF22C-C48B-47DF-AF79-BAD2738F17A2}" type="pres">
      <dgm:prSet presAssocID="{0A7ABEA0-DA98-4C89-8C4E-2E2AE1F549BA}" presName="Name0" presStyleCnt="0">
        <dgm:presLayoutVars>
          <dgm:dir/>
          <dgm:resizeHandles/>
        </dgm:presLayoutVars>
      </dgm:prSet>
      <dgm:spPr/>
      <dgm:t>
        <a:bodyPr/>
        <a:lstStyle/>
        <a:p>
          <a:endParaRPr kumimoji="1" lang="ja-JP" altLang="en-US"/>
        </a:p>
      </dgm:t>
    </dgm:pt>
    <dgm:pt modelId="{1937E71E-F24F-425F-8C7C-B188C0B4694C}" type="pres">
      <dgm:prSet presAssocID="{9E57AA06-3420-43C9-B828-009DBE1BF0B5}" presName="compNode" presStyleCnt="0"/>
      <dgm:spPr/>
    </dgm:pt>
    <dgm:pt modelId="{FB41FF03-9DDA-4FF1-900B-19E6D759A131}" type="pres">
      <dgm:prSet presAssocID="{9E57AA06-3420-43C9-B828-009DBE1BF0B5}" presName="dummyConnPt" presStyleCnt="0"/>
      <dgm:spPr/>
    </dgm:pt>
    <dgm:pt modelId="{3574BEFC-4BD2-4D81-A10C-580FC4271406}" type="pres">
      <dgm:prSet presAssocID="{9E57AA06-3420-43C9-B828-009DBE1BF0B5}" presName="node" presStyleLbl="node1" presStyleIdx="0" presStyleCnt="9" custScaleX="419829" custLinFactNeighborX="3930" custLinFactNeighborY="-17464">
        <dgm:presLayoutVars>
          <dgm:bulletEnabled val="1"/>
        </dgm:presLayoutVars>
      </dgm:prSet>
      <dgm:spPr/>
      <dgm:t>
        <a:bodyPr/>
        <a:lstStyle/>
        <a:p>
          <a:endParaRPr kumimoji="1" lang="ja-JP" altLang="en-US"/>
        </a:p>
      </dgm:t>
    </dgm:pt>
    <dgm:pt modelId="{8787232A-A082-4CA9-A830-6F2113C393BA}" type="pres">
      <dgm:prSet presAssocID="{10C11E6C-894E-470D-A65F-F877CC578375}" presName="sibTrans" presStyleLbl="bgSibTrans2D1" presStyleIdx="0" presStyleCnt="8"/>
      <dgm:spPr/>
      <dgm:t>
        <a:bodyPr/>
        <a:lstStyle/>
        <a:p>
          <a:endParaRPr kumimoji="1" lang="ja-JP" altLang="en-US"/>
        </a:p>
      </dgm:t>
    </dgm:pt>
    <dgm:pt modelId="{D4DFDBDF-69C6-4E4E-B2C4-870780FCB34D}" type="pres">
      <dgm:prSet presAssocID="{9E313143-F49A-46DD-8551-2F39FA7B6196}" presName="compNode" presStyleCnt="0"/>
      <dgm:spPr/>
    </dgm:pt>
    <dgm:pt modelId="{F61D2188-E517-445A-8856-D8BE866D9299}" type="pres">
      <dgm:prSet presAssocID="{9E313143-F49A-46DD-8551-2F39FA7B6196}" presName="dummyConnPt" presStyleCnt="0"/>
      <dgm:spPr/>
    </dgm:pt>
    <dgm:pt modelId="{FE86536F-88A4-4A89-A002-6957E57CC6DA}" type="pres">
      <dgm:prSet presAssocID="{9E313143-F49A-46DD-8551-2F39FA7B6196}" presName="node" presStyleLbl="node1" presStyleIdx="1" presStyleCnt="9" custScaleX="419829" custLinFactNeighborX="3930">
        <dgm:presLayoutVars>
          <dgm:bulletEnabled val="1"/>
        </dgm:presLayoutVars>
      </dgm:prSet>
      <dgm:spPr/>
      <dgm:t>
        <a:bodyPr/>
        <a:lstStyle/>
        <a:p>
          <a:endParaRPr kumimoji="1" lang="ja-JP" altLang="en-US"/>
        </a:p>
      </dgm:t>
    </dgm:pt>
    <dgm:pt modelId="{5FA60E46-6A5A-4F3A-BC9A-FBE8DE988078}" type="pres">
      <dgm:prSet presAssocID="{9F150518-DCA1-404D-BE8A-5A1B7CED9F3F}" presName="sibTrans" presStyleLbl="bgSibTrans2D1" presStyleIdx="1" presStyleCnt="8"/>
      <dgm:spPr/>
      <dgm:t>
        <a:bodyPr/>
        <a:lstStyle/>
        <a:p>
          <a:endParaRPr kumimoji="1" lang="ja-JP" altLang="en-US"/>
        </a:p>
      </dgm:t>
    </dgm:pt>
    <dgm:pt modelId="{1EE0E72D-F4B5-453A-A075-80E2731777BC}" type="pres">
      <dgm:prSet presAssocID="{0550887F-1D0C-45CA-9CBF-72109B2995FA}" presName="compNode" presStyleCnt="0"/>
      <dgm:spPr/>
    </dgm:pt>
    <dgm:pt modelId="{B606EE24-397D-4926-9EDF-87A8CDE7110A}" type="pres">
      <dgm:prSet presAssocID="{0550887F-1D0C-45CA-9CBF-72109B2995FA}" presName="dummyConnPt" presStyleCnt="0"/>
      <dgm:spPr/>
    </dgm:pt>
    <dgm:pt modelId="{2EE89AA3-A87E-4E3A-A751-70C5DADD0AED}" type="pres">
      <dgm:prSet presAssocID="{0550887F-1D0C-45CA-9CBF-72109B2995FA}" presName="node" presStyleLbl="node1" presStyleIdx="2" presStyleCnt="9" custScaleX="419829" custLinFactNeighborX="3930" custLinFactNeighborY="16089">
        <dgm:presLayoutVars>
          <dgm:bulletEnabled val="1"/>
        </dgm:presLayoutVars>
      </dgm:prSet>
      <dgm:spPr/>
      <dgm:t>
        <a:bodyPr/>
        <a:lstStyle/>
        <a:p>
          <a:endParaRPr kumimoji="1" lang="ja-JP" altLang="en-US"/>
        </a:p>
      </dgm:t>
    </dgm:pt>
    <dgm:pt modelId="{0D176664-A5E8-4963-AC01-DC656DDE5DB2}" type="pres">
      <dgm:prSet presAssocID="{34FA7F36-8A29-4DDE-B556-66E3AA2F55B0}" presName="sibTrans" presStyleLbl="bgSibTrans2D1" presStyleIdx="2" presStyleCnt="8"/>
      <dgm:spPr/>
      <dgm:t>
        <a:bodyPr/>
        <a:lstStyle/>
        <a:p>
          <a:endParaRPr kumimoji="1" lang="ja-JP" altLang="en-US"/>
        </a:p>
      </dgm:t>
    </dgm:pt>
    <dgm:pt modelId="{9987D30A-6E19-4C45-81C8-9DA823827C01}" type="pres">
      <dgm:prSet presAssocID="{4E7FCA8C-AA18-4639-944F-B8A785E0C0CB}" presName="compNode" presStyleCnt="0"/>
      <dgm:spPr/>
    </dgm:pt>
    <dgm:pt modelId="{B9338509-8C3D-4D35-99FE-0531C8BC27A5}" type="pres">
      <dgm:prSet presAssocID="{4E7FCA8C-AA18-4639-944F-B8A785E0C0CB}" presName="dummyConnPt" presStyleCnt="0"/>
      <dgm:spPr/>
    </dgm:pt>
    <dgm:pt modelId="{38495D94-6D77-445D-8126-E64A5D51F2D0}" type="pres">
      <dgm:prSet presAssocID="{4E7FCA8C-AA18-4639-944F-B8A785E0C0CB}" presName="node" presStyleLbl="node1" presStyleIdx="3" presStyleCnt="9" custScaleX="419829" custLinFactNeighborX="3930" custLinFactNeighborY="16089">
        <dgm:presLayoutVars>
          <dgm:bulletEnabled val="1"/>
        </dgm:presLayoutVars>
      </dgm:prSet>
      <dgm:spPr/>
      <dgm:t>
        <a:bodyPr/>
        <a:lstStyle/>
        <a:p>
          <a:endParaRPr kumimoji="1" lang="ja-JP" altLang="en-US"/>
        </a:p>
      </dgm:t>
    </dgm:pt>
    <dgm:pt modelId="{7A130E97-6054-4674-99E9-50DD7ECB4CDF}" type="pres">
      <dgm:prSet presAssocID="{A777D938-A88B-479E-98C0-372A5DB2CE3D}" presName="sibTrans" presStyleLbl="bgSibTrans2D1" presStyleIdx="3" presStyleCnt="8"/>
      <dgm:spPr/>
      <dgm:t>
        <a:bodyPr/>
        <a:lstStyle/>
        <a:p>
          <a:endParaRPr kumimoji="1" lang="ja-JP" altLang="en-US"/>
        </a:p>
      </dgm:t>
    </dgm:pt>
    <dgm:pt modelId="{26A62AB9-0C28-4E95-973A-A4231D794E61}" type="pres">
      <dgm:prSet presAssocID="{BBD9F667-B6BD-421B-B596-B0A596422B87}" presName="compNode" presStyleCnt="0"/>
      <dgm:spPr/>
    </dgm:pt>
    <dgm:pt modelId="{19028E61-C584-47CB-AFC2-C3DE5B9C6487}" type="pres">
      <dgm:prSet presAssocID="{BBD9F667-B6BD-421B-B596-B0A596422B87}" presName="dummyConnPt" presStyleCnt="0"/>
      <dgm:spPr/>
    </dgm:pt>
    <dgm:pt modelId="{6E9795EB-43E1-4F11-9726-6D77F28F6763}" type="pres">
      <dgm:prSet presAssocID="{BBD9F667-B6BD-421B-B596-B0A596422B87}" presName="node" presStyleLbl="node1" presStyleIdx="4" presStyleCnt="9" custScaleX="419829" custLinFactNeighborX="3930">
        <dgm:presLayoutVars>
          <dgm:bulletEnabled val="1"/>
        </dgm:presLayoutVars>
      </dgm:prSet>
      <dgm:spPr/>
      <dgm:t>
        <a:bodyPr/>
        <a:lstStyle/>
        <a:p>
          <a:endParaRPr kumimoji="1" lang="ja-JP" altLang="en-US"/>
        </a:p>
      </dgm:t>
    </dgm:pt>
    <dgm:pt modelId="{DC20AF0B-06DD-492F-88A8-00BCD5B92C1D}" type="pres">
      <dgm:prSet presAssocID="{41E4BFA3-4545-40A6-88E9-C8BB55B4567A}" presName="sibTrans" presStyleLbl="bgSibTrans2D1" presStyleIdx="4" presStyleCnt="8"/>
      <dgm:spPr/>
      <dgm:t>
        <a:bodyPr/>
        <a:lstStyle/>
        <a:p>
          <a:endParaRPr kumimoji="1" lang="ja-JP" altLang="en-US"/>
        </a:p>
      </dgm:t>
    </dgm:pt>
    <dgm:pt modelId="{6E3C48F3-126C-40D5-8889-EBE2500A34DC}" type="pres">
      <dgm:prSet presAssocID="{C185F142-B981-4926-A862-0FDB2D2B7A12}" presName="compNode" presStyleCnt="0"/>
      <dgm:spPr/>
    </dgm:pt>
    <dgm:pt modelId="{EFBA5EA0-DA3B-4AC1-AE23-41F4E4FAE50D}" type="pres">
      <dgm:prSet presAssocID="{C185F142-B981-4926-A862-0FDB2D2B7A12}" presName="dummyConnPt" presStyleCnt="0"/>
      <dgm:spPr/>
    </dgm:pt>
    <dgm:pt modelId="{39E322BD-DD5B-4F90-995D-73EDE66154F7}" type="pres">
      <dgm:prSet presAssocID="{C185F142-B981-4926-A862-0FDB2D2B7A12}" presName="node" presStyleLbl="node1" presStyleIdx="5" presStyleCnt="9" custScaleX="419829" custLinFactNeighborX="3930" custLinFactNeighborY="-17464">
        <dgm:presLayoutVars>
          <dgm:bulletEnabled val="1"/>
        </dgm:presLayoutVars>
      </dgm:prSet>
      <dgm:spPr/>
      <dgm:t>
        <a:bodyPr/>
        <a:lstStyle/>
        <a:p>
          <a:endParaRPr kumimoji="1" lang="ja-JP" altLang="en-US"/>
        </a:p>
      </dgm:t>
    </dgm:pt>
    <dgm:pt modelId="{B13356CD-A610-4EB4-8167-235F3E119773}" type="pres">
      <dgm:prSet presAssocID="{A39BC84D-72CF-4958-BA98-AC6A0CD7CDBC}" presName="sibTrans" presStyleLbl="bgSibTrans2D1" presStyleIdx="5" presStyleCnt="8"/>
      <dgm:spPr/>
      <dgm:t>
        <a:bodyPr/>
        <a:lstStyle/>
        <a:p>
          <a:endParaRPr kumimoji="1" lang="ja-JP" altLang="en-US"/>
        </a:p>
      </dgm:t>
    </dgm:pt>
    <dgm:pt modelId="{8966F3A4-8BDF-439E-A5E6-8E7CB198B441}" type="pres">
      <dgm:prSet presAssocID="{0A1986AC-9F0F-45E5-AE74-42F7616FC633}" presName="compNode" presStyleCnt="0"/>
      <dgm:spPr/>
    </dgm:pt>
    <dgm:pt modelId="{08526B38-CF4A-4C55-B3CE-CEDDAA4025A3}" type="pres">
      <dgm:prSet presAssocID="{0A1986AC-9F0F-45E5-AE74-42F7616FC633}" presName="dummyConnPt" presStyleCnt="0"/>
      <dgm:spPr/>
    </dgm:pt>
    <dgm:pt modelId="{3FDBF0E5-130B-429F-8106-46DF9477B8DA}" type="pres">
      <dgm:prSet presAssocID="{0A1986AC-9F0F-45E5-AE74-42F7616FC633}" presName="node" presStyleLbl="node1" presStyleIdx="6" presStyleCnt="9" custScaleX="419829" custLinFactNeighborX="40" custLinFactNeighborY="-17464">
        <dgm:presLayoutVars>
          <dgm:bulletEnabled val="1"/>
        </dgm:presLayoutVars>
      </dgm:prSet>
      <dgm:spPr/>
      <dgm:t>
        <a:bodyPr/>
        <a:lstStyle/>
        <a:p>
          <a:endParaRPr kumimoji="1" lang="ja-JP" altLang="en-US"/>
        </a:p>
      </dgm:t>
    </dgm:pt>
    <dgm:pt modelId="{E38C845E-6174-4722-BE7E-C432CD97F435}" type="pres">
      <dgm:prSet presAssocID="{25AF90C8-9A8F-4A66-8B23-27D517922DCE}" presName="sibTrans" presStyleLbl="bgSibTrans2D1" presStyleIdx="6" presStyleCnt="8"/>
      <dgm:spPr/>
      <dgm:t>
        <a:bodyPr/>
        <a:lstStyle/>
        <a:p>
          <a:endParaRPr kumimoji="1" lang="ja-JP" altLang="en-US"/>
        </a:p>
      </dgm:t>
    </dgm:pt>
    <dgm:pt modelId="{B66F9C0B-A53D-4B7D-B13F-F12B6090AB6A}" type="pres">
      <dgm:prSet presAssocID="{8147BA9E-5113-4EC4-8124-45DA2096D820}" presName="compNode" presStyleCnt="0"/>
      <dgm:spPr/>
    </dgm:pt>
    <dgm:pt modelId="{BE00B976-CE43-4EE5-A97D-509FEE68AC7B}" type="pres">
      <dgm:prSet presAssocID="{8147BA9E-5113-4EC4-8124-45DA2096D820}" presName="dummyConnPt" presStyleCnt="0"/>
      <dgm:spPr/>
    </dgm:pt>
    <dgm:pt modelId="{C94E1530-5037-4E72-8781-173B2E9DF3B3}" type="pres">
      <dgm:prSet presAssocID="{8147BA9E-5113-4EC4-8124-45DA2096D820}" presName="node" presStyleLbl="node1" presStyleIdx="7" presStyleCnt="9" custScaleX="419829" custLinFactNeighborX="1350">
        <dgm:presLayoutVars>
          <dgm:bulletEnabled val="1"/>
        </dgm:presLayoutVars>
      </dgm:prSet>
      <dgm:spPr/>
      <dgm:t>
        <a:bodyPr/>
        <a:lstStyle/>
        <a:p>
          <a:endParaRPr kumimoji="1" lang="ja-JP" altLang="en-US"/>
        </a:p>
      </dgm:t>
    </dgm:pt>
    <dgm:pt modelId="{E822DDF6-4E39-44F4-936F-240A6032E6B6}" type="pres">
      <dgm:prSet presAssocID="{7FF142BD-B73F-4393-8B9A-92DFD3D08027}" presName="sibTrans" presStyleLbl="bgSibTrans2D1" presStyleIdx="7" presStyleCnt="8"/>
      <dgm:spPr/>
      <dgm:t>
        <a:bodyPr/>
        <a:lstStyle/>
        <a:p>
          <a:endParaRPr kumimoji="1" lang="ja-JP" altLang="en-US"/>
        </a:p>
      </dgm:t>
    </dgm:pt>
    <dgm:pt modelId="{F8857B04-57CE-4E33-9B33-CEA9AC9B8CE6}" type="pres">
      <dgm:prSet presAssocID="{33DBCEE5-4A28-48FF-A6C1-8B7E4554366A}" presName="compNode" presStyleCnt="0"/>
      <dgm:spPr/>
    </dgm:pt>
    <dgm:pt modelId="{14F367FC-3F38-4EC9-9DF5-119F6B7CE19D}" type="pres">
      <dgm:prSet presAssocID="{33DBCEE5-4A28-48FF-A6C1-8B7E4554366A}" presName="dummyConnPt" presStyleCnt="0"/>
      <dgm:spPr/>
    </dgm:pt>
    <dgm:pt modelId="{870C4368-14BF-40D7-A0F3-DE7D1E560C1D}" type="pres">
      <dgm:prSet presAssocID="{33DBCEE5-4A28-48FF-A6C1-8B7E4554366A}" presName="node" presStyleLbl="node1" presStyleIdx="8" presStyleCnt="9" custScaleX="419829" custLinFactNeighborX="40" custLinFactNeighborY="16089">
        <dgm:presLayoutVars>
          <dgm:bulletEnabled val="1"/>
        </dgm:presLayoutVars>
      </dgm:prSet>
      <dgm:spPr/>
      <dgm:t>
        <a:bodyPr/>
        <a:lstStyle/>
        <a:p>
          <a:endParaRPr kumimoji="1" lang="ja-JP" altLang="en-US"/>
        </a:p>
      </dgm:t>
    </dgm:pt>
  </dgm:ptLst>
  <dgm:cxnLst>
    <dgm:cxn modelId="{BC8D53E3-C28E-408F-B0DB-382FFF5F9FAA}" type="presOf" srcId="{9E57AA06-3420-43C9-B828-009DBE1BF0B5}" destId="{3574BEFC-4BD2-4D81-A10C-580FC4271406}" srcOrd="0" destOrd="0" presId="urn:microsoft.com/office/officeart/2005/8/layout/bProcess4"/>
    <dgm:cxn modelId="{0768ED65-07E8-48AF-9B5D-46B126C037F2}" srcId="{0A7ABEA0-DA98-4C89-8C4E-2E2AE1F549BA}" destId="{0550887F-1D0C-45CA-9CBF-72109B2995FA}" srcOrd="2" destOrd="0" parTransId="{99EFC095-8B68-44D6-93C7-4978E4535E42}" sibTransId="{34FA7F36-8A29-4DDE-B556-66E3AA2F55B0}"/>
    <dgm:cxn modelId="{DB026ACF-5275-406D-BF56-EABE56C999A3}" type="presOf" srcId="{0A1986AC-9F0F-45E5-AE74-42F7616FC633}" destId="{3FDBF0E5-130B-429F-8106-46DF9477B8DA}" srcOrd="0" destOrd="0" presId="urn:microsoft.com/office/officeart/2005/8/layout/bProcess4"/>
    <dgm:cxn modelId="{344AC671-0741-4DA5-B9CE-4E25392CFBFE}" type="presOf" srcId="{9F150518-DCA1-404D-BE8A-5A1B7CED9F3F}" destId="{5FA60E46-6A5A-4F3A-BC9A-FBE8DE988078}" srcOrd="0" destOrd="0" presId="urn:microsoft.com/office/officeart/2005/8/layout/bProcess4"/>
    <dgm:cxn modelId="{75F31D36-F1A5-47AC-A53E-0B1E2254A117}" type="presOf" srcId="{BBD9F667-B6BD-421B-B596-B0A596422B87}" destId="{6E9795EB-43E1-4F11-9726-6D77F28F6763}" srcOrd="0" destOrd="0" presId="urn:microsoft.com/office/officeart/2005/8/layout/bProcess4"/>
    <dgm:cxn modelId="{030E3F8F-FC1A-4C12-80DE-F954AE9653CE}" type="presOf" srcId="{7FF142BD-B73F-4393-8B9A-92DFD3D08027}" destId="{E822DDF6-4E39-44F4-936F-240A6032E6B6}" srcOrd="0" destOrd="0" presId="urn:microsoft.com/office/officeart/2005/8/layout/bProcess4"/>
    <dgm:cxn modelId="{D4F1CEDF-715A-45B1-A7B6-521FF890E457}" type="presOf" srcId="{41E4BFA3-4545-40A6-88E9-C8BB55B4567A}" destId="{DC20AF0B-06DD-492F-88A8-00BCD5B92C1D}" srcOrd="0" destOrd="0" presId="urn:microsoft.com/office/officeart/2005/8/layout/bProcess4"/>
    <dgm:cxn modelId="{230AA255-449F-4194-B9B1-36D16591D452}" srcId="{0A7ABEA0-DA98-4C89-8C4E-2E2AE1F549BA}" destId="{4E7FCA8C-AA18-4639-944F-B8A785E0C0CB}" srcOrd="3" destOrd="0" parTransId="{7F0B38D7-13CD-4D75-860D-5AB17ED0E6EB}" sibTransId="{A777D938-A88B-479E-98C0-372A5DB2CE3D}"/>
    <dgm:cxn modelId="{A3B1D842-7343-40C4-96AF-83AE5655A86E}" type="presOf" srcId="{0A7ABEA0-DA98-4C89-8C4E-2E2AE1F549BA}" destId="{086DF22C-C48B-47DF-AF79-BAD2738F17A2}" srcOrd="0" destOrd="0" presId="urn:microsoft.com/office/officeart/2005/8/layout/bProcess4"/>
    <dgm:cxn modelId="{8F2DBF91-030A-43FC-A475-C8F9075E8C53}" type="presOf" srcId="{25AF90C8-9A8F-4A66-8B23-27D517922DCE}" destId="{E38C845E-6174-4722-BE7E-C432CD97F435}" srcOrd="0" destOrd="0" presId="urn:microsoft.com/office/officeart/2005/8/layout/bProcess4"/>
    <dgm:cxn modelId="{CE6867AC-86EA-489E-8C61-E0A2539F6E27}" type="presOf" srcId="{9E313143-F49A-46DD-8551-2F39FA7B6196}" destId="{FE86536F-88A4-4A89-A002-6957E57CC6DA}" srcOrd="0" destOrd="0" presId="urn:microsoft.com/office/officeart/2005/8/layout/bProcess4"/>
    <dgm:cxn modelId="{14A3E5FE-8C97-43F5-9828-F8A78130DE17}" type="presOf" srcId="{34FA7F36-8A29-4DDE-B556-66E3AA2F55B0}" destId="{0D176664-A5E8-4963-AC01-DC656DDE5DB2}" srcOrd="0" destOrd="0" presId="urn:microsoft.com/office/officeart/2005/8/layout/bProcess4"/>
    <dgm:cxn modelId="{69AB72F6-9E1A-4626-98D3-1A15FF81091F}" srcId="{0A7ABEA0-DA98-4C89-8C4E-2E2AE1F549BA}" destId="{33DBCEE5-4A28-48FF-A6C1-8B7E4554366A}" srcOrd="8" destOrd="0" parTransId="{90F9BA30-011A-45C5-985E-81F5158F459E}" sibTransId="{28533686-DF44-4B2E-9CCB-2252F92770EF}"/>
    <dgm:cxn modelId="{B1A2E8FF-3C3B-461E-BE8A-09A40D02C66D}" type="presOf" srcId="{A39BC84D-72CF-4958-BA98-AC6A0CD7CDBC}" destId="{B13356CD-A610-4EB4-8167-235F3E119773}" srcOrd="0" destOrd="0" presId="urn:microsoft.com/office/officeart/2005/8/layout/bProcess4"/>
    <dgm:cxn modelId="{08ECB900-B204-4287-8B6E-42084D224789}" type="presOf" srcId="{A777D938-A88B-479E-98C0-372A5DB2CE3D}" destId="{7A130E97-6054-4674-99E9-50DD7ECB4CDF}" srcOrd="0" destOrd="0" presId="urn:microsoft.com/office/officeart/2005/8/layout/bProcess4"/>
    <dgm:cxn modelId="{0F139447-9349-41B6-9488-77735847ACF1}" srcId="{0A7ABEA0-DA98-4C89-8C4E-2E2AE1F549BA}" destId="{8147BA9E-5113-4EC4-8124-45DA2096D820}" srcOrd="7" destOrd="0" parTransId="{BC1B6A48-91C6-4D17-B354-1DEBF59987CF}" sibTransId="{7FF142BD-B73F-4393-8B9A-92DFD3D08027}"/>
    <dgm:cxn modelId="{1442A2B1-3E0D-4BD7-81FB-1E61F655955A}" type="presOf" srcId="{10C11E6C-894E-470D-A65F-F877CC578375}" destId="{8787232A-A082-4CA9-A830-6F2113C393BA}" srcOrd="0" destOrd="0" presId="urn:microsoft.com/office/officeart/2005/8/layout/bProcess4"/>
    <dgm:cxn modelId="{3BCF57DC-0774-4D31-B449-7047E2843215}" srcId="{0A7ABEA0-DA98-4C89-8C4E-2E2AE1F549BA}" destId="{BBD9F667-B6BD-421B-B596-B0A596422B87}" srcOrd="4" destOrd="0" parTransId="{6EAFF160-F6B4-4984-8E97-61B0A51D407F}" sibTransId="{41E4BFA3-4545-40A6-88E9-C8BB55B4567A}"/>
    <dgm:cxn modelId="{12865309-3935-4378-8900-9C7950550363}" type="presOf" srcId="{4E7FCA8C-AA18-4639-944F-B8A785E0C0CB}" destId="{38495D94-6D77-445D-8126-E64A5D51F2D0}" srcOrd="0" destOrd="0" presId="urn:microsoft.com/office/officeart/2005/8/layout/bProcess4"/>
    <dgm:cxn modelId="{29F07F56-9237-46FB-A68D-89F750173513}" type="presOf" srcId="{C185F142-B981-4926-A862-0FDB2D2B7A12}" destId="{39E322BD-DD5B-4F90-995D-73EDE66154F7}" srcOrd="0" destOrd="0" presId="urn:microsoft.com/office/officeart/2005/8/layout/bProcess4"/>
    <dgm:cxn modelId="{189A453E-96DC-4D6E-BEFE-0D30DED1BF27}" type="presOf" srcId="{0550887F-1D0C-45CA-9CBF-72109B2995FA}" destId="{2EE89AA3-A87E-4E3A-A751-70C5DADD0AED}" srcOrd="0" destOrd="0" presId="urn:microsoft.com/office/officeart/2005/8/layout/bProcess4"/>
    <dgm:cxn modelId="{1D3C2EC2-97BC-410A-86CE-65AD9D278114}" type="presOf" srcId="{8147BA9E-5113-4EC4-8124-45DA2096D820}" destId="{C94E1530-5037-4E72-8781-173B2E9DF3B3}" srcOrd="0" destOrd="0" presId="urn:microsoft.com/office/officeart/2005/8/layout/bProcess4"/>
    <dgm:cxn modelId="{1E1FC9E9-D7C2-43EA-9915-98E9267B37D5}" type="presOf" srcId="{33DBCEE5-4A28-48FF-A6C1-8B7E4554366A}" destId="{870C4368-14BF-40D7-A0F3-DE7D1E560C1D}" srcOrd="0" destOrd="0" presId="urn:microsoft.com/office/officeart/2005/8/layout/bProcess4"/>
    <dgm:cxn modelId="{0A2BC9E0-C7B3-4955-B6AF-B5A89D9AA678}" srcId="{0A7ABEA0-DA98-4C89-8C4E-2E2AE1F549BA}" destId="{C185F142-B981-4926-A862-0FDB2D2B7A12}" srcOrd="5" destOrd="0" parTransId="{2E5A656B-6AFA-42C5-A5F3-8171EE532B88}" sibTransId="{A39BC84D-72CF-4958-BA98-AC6A0CD7CDBC}"/>
    <dgm:cxn modelId="{A5451CE4-D9A8-4BE2-BA67-A55C2F39338D}" srcId="{0A7ABEA0-DA98-4C89-8C4E-2E2AE1F549BA}" destId="{9E57AA06-3420-43C9-B828-009DBE1BF0B5}" srcOrd="0" destOrd="0" parTransId="{41090EF2-43A5-42D5-82CD-3A2E7ED356CA}" sibTransId="{10C11E6C-894E-470D-A65F-F877CC578375}"/>
    <dgm:cxn modelId="{F93CF952-D663-40E2-974B-8F5F958AD61A}" srcId="{0A7ABEA0-DA98-4C89-8C4E-2E2AE1F549BA}" destId="{0A1986AC-9F0F-45E5-AE74-42F7616FC633}" srcOrd="6" destOrd="0" parTransId="{179FC9E7-B5B6-4095-B77E-BE8F02FA4DE3}" sibTransId="{25AF90C8-9A8F-4A66-8B23-27D517922DCE}"/>
    <dgm:cxn modelId="{D7049D4A-928C-4EB8-9384-0DAF9CC17CBD}" srcId="{0A7ABEA0-DA98-4C89-8C4E-2E2AE1F549BA}" destId="{9E313143-F49A-46DD-8551-2F39FA7B6196}" srcOrd="1" destOrd="0" parTransId="{942B4236-D89C-4F52-B45E-1AC012522EE6}" sibTransId="{9F150518-DCA1-404D-BE8A-5A1B7CED9F3F}"/>
    <dgm:cxn modelId="{0EFF9909-A91D-4455-9D2E-F822EA1ED7CD}" type="presParOf" srcId="{086DF22C-C48B-47DF-AF79-BAD2738F17A2}" destId="{1937E71E-F24F-425F-8C7C-B188C0B4694C}" srcOrd="0" destOrd="0" presId="urn:microsoft.com/office/officeart/2005/8/layout/bProcess4"/>
    <dgm:cxn modelId="{7C1802AA-2A77-40C2-8CD4-DAC62E71C6B0}" type="presParOf" srcId="{1937E71E-F24F-425F-8C7C-B188C0B4694C}" destId="{FB41FF03-9DDA-4FF1-900B-19E6D759A131}" srcOrd="0" destOrd="0" presId="urn:microsoft.com/office/officeart/2005/8/layout/bProcess4"/>
    <dgm:cxn modelId="{465A25B5-530B-41CB-9739-0B824F08D3F9}" type="presParOf" srcId="{1937E71E-F24F-425F-8C7C-B188C0B4694C}" destId="{3574BEFC-4BD2-4D81-A10C-580FC4271406}" srcOrd="1" destOrd="0" presId="urn:microsoft.com/office/officeart/2005/8/layout/bProcess4"/>
    <dgm:cxn modelId="{E21B374A-C627-473F-9DDF-98E88E02FDB3}" type="presParOf" srcId="{086DF22C-C48B-47DF-AF79-BAD2738F17A2}" destId="{8787232A-A082-4CA9-A830-6F2113C393BA}" srcOrd="1" destOrd="0" presId="urn:microsoft.com/office/officeart/2005/8/layout/bProcess4"/>
    <dgm:cxn modelId="{FDAB6258-74A2-4609-8580-E47670C2FFEF}" type="presParOf" srcId="{086DF22C-C48B-47DF-AF79-BAD2738F17A2}" destId="{D4DFDBDF-69C6-4E4E-B2C4-870780FCB34D}" srcOrd="2" destOrd="0" presId="urn:microsoft.com/office/officeart/2005/8/layout/bProcess4"/>
    <dgm:cxn modelId="{259056BC-858B-45AF-B632-C489506E2B3E}" type="presParOf" srcId="{D4DFDBDF-69C6-4E4E-B2C4-870780FCB34D}" destId="{F61D2188-E517-445A-8856-D8BE866D9299}" srcOrd="0" destOrd="0" presId="urn:microsoft.com/office/officeart/2005/8/layout/bProcess4"/>
    <dgm:cxn modelId="{3A45F00B-DFB6-4AE7-9B85-8B0590006D61}" type="presParOf" srcId="{D4DFDBDF-69C6-4E4E-B2C4-870780FCB34D}" destId="{FE86536F-88A4-4A89-A002-6957E57CC6DA}" srcOrd="1" destOrd="0" presId="urn:microsoft.com/office/officeart/2005/8/layout/bProcess4"/>
    <dgm:cxn modelId="{64A51FEB-E3A2-4E98-B0F3-8F10498DB5DC}" type="presParOf" srcId="{086DF22C-C48B-47DF-AF79-BAD2738F17A2}" destId="{5FA60E46-6A5A-4F3A-BC9A-FBE8DE988078}" srcOrd="3" destOrd="0" presId="urn:microsoft.com/office/officeart/2005/8/layout/bProcess4"/>
    <dgm:cxn modelId="{962FB353-5D7C-4DE9-A3D7-CD2D95A13387}" type="presParOf" srcId="{086DF22C-C48B-47DF-AF79-BAD2738F17A2}" destId="{1EE0E72D-F4B5-453A-A075-80E2731777BC}" srcOrd="4" destOrd="0" presId="urn:microsoft.com/office/officeart/2005/8/layout/bProcess4"/>
    <dgm:cxn modelId="{55599872-33FF-4A4C-81FF-033A92CFAA9B}" type="presParOf" srcId="{1EE0E72D-F4B5-453A-A075-80E2731777BC}" destId="{B606EE24-397D-4926-9EDF-87A8CDE7110A}" srcOrd="0" destOrd="0" presId="urn:microsoft.com/office/officeart/2005/8/layout/bProcess4"/>
    <dgm:cxn modelId="{DBA81D19-A443-4F51-8A42-811B4E2CCC26}" type="presParOf" srcId="{1EE0E72D-F4B5-453A-A075-80E2731777BC}" destId="{2EE89AA3-A87E-4E3A-A751-70C5DADD0AED}" srcOrd="1" destOrd="0" presId="urn:microsoft.com/office/officeart/2005/8/layout/bProcess4"/>
    <dgm:cxn modelId="{5391B2E5-9EA8-4ACB-894B-E8CC581FC176}" type="presParOf" srcId="{086DF22C-C48B-47DF-AF79-BAD2738F17A2}" destId="{0D176664-A5E8-4963-AC01-DC656DDE5DB2}" srcOrd="5" destOrd="0" presId="urn:microsoft.com/office/officeart/2005/8/layout/bProcess4"/>
    <dgm:cxn modelId="{77554809-4D03-4F8D-B471-149159C05E4A}" type="presParOf" srcId="{086DF22C-C48B-47DF-AF79-BAD2738F17A2}" destId="{9987D30A-6E19-4C45-81C8-9DA823827C01}" srcOrd="6" destOrd="0" presId="urn:microsoft.com/office/officeart/2005/8/layout/bProcess4"/>
    <dgm:cxn modelId="{DEF1566D-7245-4694-A1E1-4D565FF2F4E4}" type="presParOf" srcId="{9987D30A-6E19-4C45-81C8-9DA823827C01}" destId="{B9338509-8C3D-4D35-99FE-0531C8BC27A5}" srcOrd="0" destOrd="0" presId="urn:microsoft.com/office/officeart/2005/8/layout/bProcess4"/>
    <dgm:cxn modelId="{CF8F5B9C-7F90-4F6C-8C76-B0B1E1941700}" type="presParOf" srcId="{9987D30A-6E19-4C45-81C8-9DA823827C01}" destId="{38495D94-6D77-445D-8126-E64A5D51F2D0}" srcOrd="1" destOrd="0" presId="urn:microsoft.com/office/officeart/2005/8/layout/bProcess4"/>
    <dgm:cxn modelId="{D53FC8CF-DACB-4CB6-8620-548CE2CDE84B}" type="presParOf" srcId="{086DF22C-C48B-47DF-AF79-BAD2738F17A2}" destId="{7A130E97-6054-4674-99E9-50DD7ECB4CDF}" srcOrd="7" destOrd="0" presId="urn:microsoft.com/office/officeart/2005/8/layout/bProcess4"/>
    <dgm:cxn modelId="{3CE9AF6E-E458-4C13-A442-8CD13F909FB6}" type="presParOf" srcId="{086DF22C-C48B-47DF-AF79-BAD2738F17A2}" destId="{26A62AB9-0C28-4E95-973A-A4231D794E61}" srcOrd="8" destOrd="0" presId="urn:microsoft.com/office/officeart/2005/8/layout/bProcess4"/>
    <dgm:cxn modelId="{9A5F9615-AA3B-4AB7-A2FB-C92C255BDF0D}" type="presParOf" srcId="{26A62AB9-0C28-4E95-973A-A4231D794E61}" destId="{19028E61-C584-47CB-AFC2-C3DE5B9C6487}" srcOrd="0" destOrd="0" presId="urn:microsoft.com/office/officeart/2005/8/layout/bProcess4"/>
    <dgm:cxn modelId="{EC852905-698C-498E-AE6E-E7BF5290D156}" type="presParOf" srcId="{26A62AB9-0C28-4E95-973A-A4231D794E61}" destId="{6E9795EB-43E1-4F11-9726-6D77F28F6763}" srcOrd="1" destOrd="0" presId="urn:microsoft.com/office/officeart/2005/8/layout/bProcess4"/>
    <dgm:cxn modelId="{F4FE928A-2787-4E13-B5E7-02E7AF2ECCBF}" type="presParOf" srcId="{086DF22C-C48B-47DF-AF79-BAD2738F17A2}" destId="{DC20AF0B-06DD-492F-88A8-00BCD5B92C1D}" srcOrd="9" destOrd="0" presId="urn:microsoft.com/office/officeart/2005/8/layout/bProcess4"/>
    <dgm:cxn modelId="{C5ADE91B-C1EC-4984-BECA-09BF08341A09}" type="presParOf" srcId="{086DF22C-C48B-47DF-AF79-BAD2738F17A2}" destId="{6E3C48F3-126C-40D5-8889-EBE2500A34DC}" srcOrd="10" destOrd="0" presId="urn:microsoft.com/office/officeart/2005/8/layout/bProcess4"/>
    <dgm:cxn modelId="{629CE4D2-F760-468B-818D-8153C7F6FEE5}" type="presParOf" srcId="{6E3C48F3-126C-40D5-8889-EBE2500A34DC}" destId="{EFBA5EA0-DA3B-4AC1-AE23-41F4E4FAE50D}" srcOrd="0" destOrd="0" presId="urn:microsoft.com/office/officeart/2005/8/layout/bProcess4"/>
    <dgm:cxn modelId="{22925EC4-F3BB-462A-8624-4D5055AB8BEE}" type="presParOf" srcId="{6E3C48F3-126C-40D5-8889-EBE2500A34DC}" destId="{39E322BD-DD5B-4F90-995D-73EDE66154F7}" srcOrd="1" destOrd="0" presId="urn:microsoft.com/office/officeart/2005/8/layout/bProcess4"/>
    <dgm:cxn modelId="{15B1A160-ACAF-4CBE-B864-7568331989EF}" type="presParOf" srcId="{086DF22C-C48B-47DF-AF79-BAD2738F17A2}" destId="{B13356CD-A610-4EB4-8167-235F3E119773}" srcOrd="11" destOrd="0" presId="urn:microsoft.com/office/officeart/2005/8/layout/bProcess4"/>
    <dgm:cxn modelId="{5B0331A5-A70E-4FA1-8543-2B64EB7ACD6B}" type="presParOf" srcId="{086DF22C-C48B-47DF-AF79-BAD2738F17A2}" destId="{8966F3A4-8BDF-439E-A5E6-8E7CB198B441}" srcOrd="12" destOrd="0" presId="urn:microsoft.com/office/officeart/2005/8/layout/bProcess4"/>
    <dgm:cxn modelId="{3351AA19-D891-4BA3-BA42-CBE1FDD68EE9}" type="presParOf" srcId="{8966F3A4-8BDF-439E-A5E6-8E7CB198B441}" destId="{08526B38-CF4A-4C55-B3CE-CEDDAA4025A3}" srcOrd="0" destOrd="0" presId="urn:microsoft.com/office/officeart/2005/8/layout/bProcess4"/>
    <dgm:cxn modelId="{8EAB4DE4-71CB-4B67-8116-29ACD006DCBC}" type="presParOf" srcId="{8966F3A4-8BDF-439E-A5E6-8E7CB198B441}" destId="{3FDBF0E5-130B-429F-8106-46DF9477B8DA}" srcOrd="1" destOrd="0" presId="urn:microsoft.com/office/officeart/2005/8/layout/bProcess4"/>
    <dgm:cxn modelId="{4B7973B6-73B8-4010-8255-BD3A3F906673}" type="presParOf" srcId="{086DF22C-C48B-47DF-AF79-BAD2738F17A2}" destId="{E38C845E-6174-4722-BE7E-C432CD97F435}" srcOrd="13" destOrd="0" presId="urn:microsoft.com/office/officeart/2005/8/layout/bProcess4"/>
    <dgm:cxn modelId="{B1A94705-F7A8-47DC-B640-CE001B6DA4B0}" type="presParOf" srcId="{086DF22C-C48B-47DF-AF79-BAD2738F17A2}" destId="{B66F9C0B-A53D-4B7D-B13F-F12B6090AB6A}" srcOrd="14" destOrd="0" presId="urn:microsoft.com/office/officeart/2005/8/layout/bProcess4"/>
    <dgm:cxn modelId="{FFF23119-4B1B-46C5-A5B6-E5E0C403C328}" type="presParOf" srcId="{B66F9C0B-A53D-4B7D-B13F-F12B6090AB6A}" destId="{BE00B976-CE43-4EE5-A97D-509FEE68AC7B}" srcOrd="0" destOrd="0" presId="urn:microsoft.com/office/officeart/2005/8/layout/bProcess4"/>
    <dgm:cxn modelId="{9A3ED5B3-83AA-4983-AD02-E12F4058E2CE}" type="presParOf" srcId="{B66F9C0B-A53D-4B7D-B13F-F12B6090AB6A}" destId="{C94E1530-5037-4E72-8781-173B2E9DF3B3}" srcOrd="1" destOrd="0" presId="urn:microsoft.com/office/officeart/2005/8/layout/bProcess4"/>
    <dgm:cxn modelId="{B36FDC02-D88E-4D7C-B138-D2AF12DBE874}" type="presParOf" srcId="{086DF22C-C48B-47DF-AF79-BAD2738F17A2}" destId="{E822DDF6-4E39-44F4-936F-240A6032E6B6}" srcOrd="15" destOrd="0" presId="urn:microsoft.com/office/officeart/2005/8/layout/bProcess4"/>
    <dgm:cxn modelId="{7E81C5D3-1194-45C2-9904-60B3732A9831}" type="presParOf" srcId="{086DF22C-C48B-47DF-AF79-BAD2738F17A2}" destId="{F8857B04-57CE-4E33-9B33-CEA9AC9B8CE6}" srcOrd="16" destOrd="0" presId="urn:microsoft.com/office/officeart/2005/8/layout/bProcess4"/>
    <dgm:cxn modelId="{04CC79E3-F5DB-43FC-A0CD-92361FBA0C28}" type="presParOf" srcId="{F8857B04-57CE-4E33-9B33-CEA9AC9B8CE6}" destId="{14F367FC-3F38-4EC9-9DF5-119F6B7CE19D}" srcOrd="0" destOrd="0" presId="urn:microsoft.com/office/officeart/2005/8/layout/bProcess4"/>
    <dgm:cxn modelId="{49F8278A-62E6-4A38-B1B5-5EB3BA22715C}" type="presParOf" srcId="{F8857B04-57CE-4E33-9B33-CEA9AC9B8CE6}" destId="{870C4368-14BF-40D7-A0F3-DE7D1E560C1D}"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3BA2B-FEA7-4B0E-A288-EDB02994B3FE}">
      <dsp:nvSpPr>
        <dsp:cNvPr id="0" name=""/>
        <dsp:cNvSpPr/>
      </dsp:nvSpPr>
      <dsp:spPr>
        <a:xfrm>
          <a:off x="0" y="27762"/>
          <a:ext cx="4058872" cy="479114"/>
        </a:xfrm>
        <a:prstGeom prst="roundRect">
          <a:avLst/>
        </a:prstGeom>
        <a:solidFill>
          <a:srgbClr val="E3A067"/>
        </a:solidFill>
        <a:ln w="38100" cap="flat" cmpd="sng" algn="ctr">
          <a:solidFill>
            <a:srgbClr val="744F0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a:solidFill>
                <a:prstClr val="white"/>
              </a:solidFill>
              <a:effectLst>
                <a:outerShdw blurRad="38100" dist="38100" dir="2700000" algn="tl">
                  <a:srgbClr val="000000">
                    <a:alpha val="43137"/>
                  </a:srgbClr>
                </a:outerShdw>
              </a:effectLst>
              <a:latin typeface="Calibri" panose="020F0502020204030204"/>
              <a:ea typeface="+mn-ea"/>
              <a:cs typeface="+mn-cs"/>
            </a:rPr>
            <a:t>Seeing as Jesus does</a:t>
          </a:r>
          <a:endParaRPr lang="es-ES" sz="2000" kern="1200" dirty="0">
            <a:effectLst>
              <a:outerShdw blurRad="38100" dist="38100" dir="2700000" algn="tl">
                <a:srgbClr val="000000">
                  <a:alpha val="43137"/>
                </a:srgbClr>
              </a:outerShdw>
            </a:effectLst>
          </a:endParaRPr>
        </a:p>
      </dsp:txBody>
      <dsp:txXfrm>
        <a:off x="23388" y="51150"/>
        <a:ext cx="4012096" cy="432338"/>
      </dsp:txXfrm>
    </dsp:sp>
    <dsp:sp modelId="{210BBE17-3020-4AF8-9CA5-1083D1514246}">
      <dsp:nvSpPr>
        <dsp:cNvPr id="0" name=""/>
        <dsp:cNvSpPr/>
      </dsp:nvSpPr>
      <dsp:spPr>
        <a:xfrm>
          <a:off x="0" y="567357"/>
          <a:ext cx="4058872" cy="479114"/>
        </a:xfrm>
        <a:prstGeom prst="roundRect">
          <a:avLst/>
        </a:prstGeom>
        <a:solidFill>
          <a:srgbClr val="EE8653"/>
        </a:solidFill>
        <a:ln w="38100" cap="flat" cmpd="sng" algn="ctr">
          <a:solidFill>
            <a:srgbClr val="86321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a:solidFill>
                <a:prstClr val="white"/>
              </a:solidFill>
              <a:effectLst>
                <a:outerShdw blurRad="38100" dist="38100" dir="2700000" algn="tl">
                  <a:srgbClr val="000000">
                    <a:alpha val="43137"/>
                  </a:srgbClr>
                </a:outerShdw>
              </a:effectLst>
              <a:latin typeface="Calibri" panose="020F0502020204030204"/>
              <a:ea typeface="+mn-ea"/>
              <a:cs typeface="+mn-cs"/>
            </a:rPr>
            <a:t>Living as Jesus taught us to</a:t>
          </a:r>
          <a:endParaRPr lang="es-ES" sz="2000" b="1" kern="120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23388" y="590745"/>
        <a:ext cx="4012096" cy="432338"/>
      </dsp:txXfrm>
    </dsp:sp>
    <dsp:sp modelId="{F6EABE54-CF60-4C62-AEF4-A17D85DFD5B5}">
      <dsp:nvSpPr>
        <dsp:cNvPr id="0" name=""/>
        <dsp:cNvSpPr/>
      </dsp:nvSpPr>
      <dsp:spPr>
        <a:xfrm>
          <a:off x="0" y="1106952"/>
          <a:ext cx="4058872" cy="479114"/>
        </a:xfrm>
        <a:prstGeom prst="roundRect">
          <a:avLst/>
        </a:prstGeom>
        <a:solidFill>
          <a:srgbClr val="F1558F"/>
        </a:solidFill>
        <a:ln w="38100" cap="flat" cmpd="sng" algn="ctr">
          <a:solidFill>
            <a:srgbClr val="86104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prstClr val="white"/>
              </a:solidFill>
              <a:effectLst>
                <a:outerShdw blurRad="38100" dist="38100" dir="2700000" algn="tl">
                  <a:srgbClr val="000000">
                    <a:alpha val="43137"/>
                  </a:srgbClr>
                </a:outerShdw>
              </a:effectLst>
              <a:latin typeface="Calibri" panose="020F0502020204030204"/>
              <a:ea typeface="+mn-ea"/>
              <a:cs typeface="+mn-cs"/>
            </a:rPr>
            <a:t>Caring as Jesus did</a:t>
          </a:r>
          <a:endParaRPr lang="es-E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23388" y="1130340"/>
        <a:ext cx="4012096" cy="432338"/>
      </dsp:txXfrm>
    </dsp:sp>
    <dsp:sp modelId="{1E5EE1A6-EC59-414D-8AAF-7B6BF0FB50F0}">
      <dsp:nvSpPr>
        <dsp:cNvPr id="0" name=""/>
        <dsp:cNvSpPr/>
      </dsp:nvSpPr>
      <dsp:spPr>
        <a:xfrm>
          <a:off x="0" y="1646547"/>
          <a:ext cx="4058872" cy="479114"/>
        </a:xfrm>
        <a:prstGeom prst="roundRect">
          <a:avLst/>
        </a:prstGeom>
        <a:solidFill>
          <a:srgbClr val="F057D3"/>
        </a:solidFill>
        <a:ln w="38100" cap="flat" cmpd="sng" algn="ctr">
          <a:solidFill>
            <a:srgbClr val="A710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prstClr val="white"/>
              </a:solidFill>
              <a:effectLst>
                <a:outerShdw blurRad="38100" dist="38100" dir="2700000" algn="tl">
                  <a:srgbClr val="000000">
                    <a:alpha val="43137"/>
                  </a:srgbClr>
                </a:outerShdw>
              </a:effectLst>
              <a:latin typeface="Calibri" panose="020F0502020204030204"/>
              <a:ea typeface="+mn-ea"/>
              <a:cs typeface="+mn-cs"/>
            </a:rPr>
            <a:t>Seeking the truth which is Jesus</a:t>
          </a:r>
          <a:endParaRPr lang="es-E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23388" y="1669935"/>
        <a:ext cx="4012096" cy="432338"/>
      </dsp:txXfrm>
    </dsp:sp>
    <dsp:sp modelId="{4FBD4A07-87F6-4A20-8252-F6B3C635D2C4}">
      <dsp:nvSpPr>
        <dsp:cNvPr id="0" name=""/>
        <dsp:cNvSpPr/>
      </dsp:nvSpPr>
      <dsp:spPr>
        <a:xfrm>
          <a:off x="0" y="2186142"/>
          <a:ext cx="4058872" cy="479114"/>
        </a:xfrm>
        <a:prstGeom prst="roundRect">
          <a:avLst/>
        </a:prstGeom>
        <a:solidFill>
          <a:srgbClr val="A057EE"/>
        </a:solidFill>
        <a:ln w="38100" cap="flat" cmpd="sng" algn="ctr">
          <a:solidFill>
            <a:srgbClr val="4A10A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prstClr val="white"/>
              </a:solidFill>
              <a:effectLst>
                <a:outerShdw blurRad="38100" dist="38100" dir="2700000" algn="tl">
                  <a:srgbClr val="000000">
                    <a:alpha val="43137"/>
                  </a:srgbClr>
                </a:outerShdw>
              </a:effectLst>
              <a:latin typeface="Calibri" panose="020F0502020204030204"/>
              <a:ea typeface="+mn-ea"/>
              <a:cs typeface="+mn-cs"/>
            </a:rPr>
            <a:t>Sharing Jesus</a:t>
          </a:r>
          <a:endParaRPr lang="es-E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23388" y="2209530"/>
        <a:ext cx="4012096" cy="4323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7232A-A082-4CA9-A830-6F2113C393BA}">
      <dsp:nvSpPr>
        <dsp:cNvPr id="0" name=""/>
        <dsp:cNvSpPr/>
      </dsp:nvSpPr>
      <dsp:spPr>
        <a:xfrm rot="5400000">
          <a:off x="941123" y="383101"/>
          <a:ext cx="565590" cy="59836"/>
        </a:xfrm>
        <a:prstGeom prst="rect">
          <a:avLst/>
        </a:prstGeom>
        <a:solidFill>
          <a:schemeClr val="accent5">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574BEFC-4BD2-4D81-A10C-580FC4271406}">
      <dsp:nvSpPr>
        <dsp:cNvPr id="0" name=""/>
        <dsp:cNvSpPr/>
      </dsp:nvSpPr>
      <dsp:spPr>
        <a:xfrm>
          <a:off x="26392" y="31105"/>
          <a:ext cx="2791248" cy="39891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a:solidFill>
                <a:schemeClr val="tx1"/>
              </a:solidFill>
            </a:rPr>
            <a:t>Humble</a:t>
          </a:r>
          <a:endParaRPr lang="es-ES" sz="2000" b="1" kern="1200" dirty="0">
            <a:solidFill>
              <a:schemeClr val="tx1"/>
            </a:solidFill>
          </a:endParaRPr>
        </a:p>
      </dsp:txBody>
      <dsp:txXfrm>
        <a:off x="38076" y="42789"/>
        <a:ext cx="2767880" cy="375544"/>
      </dsp:txXfrm>
    </dsp:sp>
    <dsp:sp modelId="{5FA60E46-6A5A-4F3A-BC9A-FBE8DE988078}">
      <dsp:nvSpPr>
        <dsp:cNvPr id="0" name=""/>
        <dsp:cNvSpPr/>
      </dsp:nvSpPr>
      <dsp:spPr>
        <a:xfrm rot="5400000">
          <a:off x="943865" y="948665"/>
          <a:ext cx="560105" cy="59836"/>
        </a:xfrm>
        <a:prstGeom prst="rect">
          <a:avLst/>
        </a:prstGeom>
        <a:solidFill>
          <a:schemeClr val="accent5">
            <a:hueOff val="-965506"/>
            <a:satOff val="-2488"/>
            <a:lumOff val="-1681"/>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E86536F-88A4-4A89-A002-6957E57CC6DA}">
      <dsp:nvSpPr>
        <dsp:cNvPr id="0" name=""/>
        <dsp:cNvSpPr/>
      </dsp:nvSpPr>
      <dsp:spPr>
        <a:xfrm>
          <a:off x="26392" y="599411"/>
          <a:ext cx="2791248" cy="398912"/>
        </a:xfrm>
        <a:prstGeom prst="roundRect">
          <a:avLst>
            <a:gd name="adj" fmla="val 10000"/>
          </a:avLst>
        </a:prstGeom>
        <a:gradFill rotWithShape="0">
          <a:gsLst>
            <a:gs pos="0">
              <a:schemeClr val="accent5">
                <a:hueOff val="-844818"/>
                <a:satOff val="-2177"/>
                <a:lumOff val="-1471"/>
                <a:alphaOff val="0"/>
                <a:satMod val="103000"/>
                <a:lumMod val="102000"/>
                <a:tint val="94000"/>
              </a:schemeClr>
            </a:gs>
            <a:gs pos="50000">
              <a:schemeClr val="accent5">
                <a:hueOff val="-844818"/>
                <a:satOff val="-2177"/>
                <a:lumOff val="-1471"/>
                <a:alphaOff val="0"/>
                <a:satMod val="110000"/>
                <a:lumMod val="100000"/>
                <a:shade val="100000"/>
              </a:schemeClr>
            </a:gs>
            <a:gs pos="100000">
              <a:schemeClr val="accent5">
                <a:hueOff val="-844818"/>
                <a:satOff val="-2177"/>
                <a:lumOff val="-147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solidFill>
                <a:schemeClr val="tx1"/>
              </a:solidFill>
            </a:rPr>
            <a:t>Sensitive</a:t>
          </a:r>
          <a:endParaRPr lang="es-ES" sz="2000" b="1" kern="1200" dirty="0">
            <a:solidFill>
              <a:schemeClr val="tx1"/>
            </a:solidFill>
          </a:endParaRPr>
        </a:p>
      </dsp:txBody>
      <dsp:txXfrm>
        <a:off x="38076" y="611095"/>
        <a:ext cx="2767880" cy="375544"/>
      </dsp:txXfrm>
    </dsp:sp>
    <dsp:sp modelId="{0D176664-A5E8-4963-AC01-DC656DDE5DB2}">
      <dsp:nvSpPr>
        <dsp:cNvPr id="0" name=""/>
        <dsp:cNvSpPr/>
      </dsp:nvSpPr>
      <dsp:spPr>
        <a:xfrm>
          <a:off x="1229619" y="1230075"/>
          <a:ext cx="2999247" cy="59836"/>
        </a:xfrm>
        <a:prstGeom prst="rect">
          <a:avLst/>
        </a:prstGeom>
        <a:solidFill>
          <a:schemeClr val="accent5">
            <a:hueOff val="-1931012"/>
            <a:satOff val="-4977"/>
            <a:lumOff val="-3361"/>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EE89AA3-A87E-4E3A-A751-70C5DADD0AED}">
      <dsp:nvSpPr>
        <dsp:cNvPr id="0" name=""/>
        <dsp:cNvSpPr/>
      </dsp:nvSpPr>
      <dsp:spPr>
        <a:xfrm>
          <a:off x="26392" y="1162232"/>
          <a:ext cx="2791248" cy="398912"/>
        </a:xfrm>
        <a:prstGeom prst="roundRect">
          <a:avLst>
            <a:gd name="adj" fmla="val 10000"/>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solidFill>
                <a:schemeClr val="tx1"/>
              </a:solidFill>
            </a:rPr>
            <a:t>Meek</a:t>
          </a:r>
          <a:endParaRPr lang="es-ES" sz="2000" b="1" kern="1200" dirty="0">
            <a:solidFill>
              <a:schemeClr val="tx1"/>
            </a:solidFill>
          </a:endParaRPr>
        </a:p>
      </dsp:txBody>
      <dsp:txXfrm>
        <a:off x="38076" y="1173916"/>
        <a:ext cx="2767880" cy="375544"/>
      </dsp:txXfrm>
    </dsp:sp>
    <dsp:sp modelId="{7A130E97-6054-4674-99E9-50DD7ECB4CDF}">
      <dsp:nvSpPr>
        <dsp:cNvPr id="0" name=""/>
        <dsp:cNvSpPr/>
      </dsp:nvSpPr>
      <dsp:spPr>
        <a:xfrm rot="16200000">
          <a:off x="3954515" y="948665"/>
          <a:ext cx="560105" cy="59836"/>
        </a:xfrm>
        <a:prstGeom prst="rect">
          <a:avLst/>
        </a:prstGeom>
        <a:solidFill>
          <a:schemeClr val="accent5">
            <a:hueOff val="-2896518"/>
            <a:satOff val="-7465"/>
            <a:lumOff val="-5042"/>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8495D94-6D77-445D-8126-E64A5D51F2D0}">
      <dsp:nvSpPr>
        <dsp:cNvPr id="0" name=""/>
        <dsp:cNvSpPr/>
      </dsp:nvSpPr>
      <dsp:spPr>
        <a:xfrm>
          <a:off x="3037042" y="1162232"/>
          <a:ext cx="2791248" cy="398912"/>
        </a:xfrm>
        <a:prstGeom prst="roundRect">
          <a:avLst>
            <a:gd name="adj" fmla="val 10000"/>
          </a:avLst>
        </a:prstGeom>
        <a:gradFill rotWithShape="0">
          <a:gsLst>
            <a:gs pos="0">
              <a:schemeClr val="accent5">
                <a:hueOff val="-2534453"/>
                <a:satOff val="-6532"/>
                <a:lumOff val="-4412"/>
                <a:alphaOff val="0"/>
                <a:satMod val="103000"/>
                <a:lumMod val="102000"/>
                <a:tint val="94000"/>
              </a:schemeClr>
            </a:gs>
            <a:gs pos="50000">
              <a:schemeClr val="accent5">
                <a:hueOff val="-2534453"/>
                <a:satOff val="-6532"/>
                <a:lumOff val="-4412"/>
                <a:alphaOff val="0"/>
                <a:satMod val="110000"/>
                <a:lumMod val="100000"/>
                <a:shade val="100000"/>
              </a:schemeClr>
            </a:gs>
            <a:gs pos="100000">
              <a:schemeClr val="accent5">
                <a:hueOff val="-2534453"/>
                <a:satOff val="-6532"/>
                <a:lumOff val="-441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solidFill>
                <a:schemeClr val="tx1"/>
              </a:solidFill>
            </a:rPr>
            <a:t>Righteous</a:t>
          </a:r>
          <a:endParaRPr lang="es-ES" sz="2000" b="1" kern="1200" dirty="0">
            <a:solidFill>
              <a:schemeClr val="tx1"/>
            </a:solidFill>
          </a:endParaRPr>
        </a:p>
      </dsp:txBody>
      <dsp:txXfrm>
        <a:off x="3048726" y="1173916"/>
        <a:ext cx="2767880" cy="375544"/>
      </dsp:txXfrm>
    </dsp:sp>
    <dsp:sp modelId="{DC20AF0B-06DD-492F-88A8-00BCD5B92C1D}">
      <dsp:nvSpPr>
        <dsp:cNvPr id="0" name=""/>
        <dsp:cNvSpPr/>
      </dsp:nvSpPr>
      <dsp:spPr>
        <a:xfrm rot="16200000">
          <a:off x="3951772" y="383101"/>
          <a:ext cx="565590" cy="59836"/>
        </a:xfrm>
        <a:prstGeom prst="rect">
          <a:avLst/>
        </a:prstGeom>
        <a:solidFill>
          <a:schemeClr val="accent5">
            <a:hueOff val="-3862025"/>
            <a:satOff val="-9954"/>
            <a:lumOff val="-6723"/>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E9795EB-43E1-4F11-9726-6D77F28F6763}">
      <dsp:nvSpPr>
        <dsp:cNvPr id="0" name=""/>
        <dsp:cNvSpPr/>
      </dsp:nvSpPr>
      <dsp:spPr>
        <a:xfrm>
          <a:off x="3037042" y="599411"/>
          <a:ext cx="2791248" cy="398912"/>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solidFill>
                <a:schemeClr val="tx1"/>
              </a:solidFill>
            </a:rPr>
            <a:t>Merciful</a:t>
          </a:r>
          <a:endParaRPr lang="es-ES" sz="2000" b="1" kern="1200" dirty="0">
            <a:solidFill>
              <a:schemeClr val="tx1"/>
            </a:solidFill>
          </a:endParaRPr>
        </a:p>
      </dsp:txBody>
      <dsp:txXfrm>
        <a:off x="3048726" y="611095"/>
        <a:ext cx="2767880" cy="375544"/>
      </dsp:txXfrm>
    </dsp:sp>
    <dsp:sp modelId="{B13356CD-A610-4EB4-8167-235F3E119773}">
      <dsp:nvSpPr>
        <dsp:cNvPr id="0" name=""/>
        <dsp:cNvSpPr/>
      </dsp:nvSpPr>
      <dsp:spPr>
        <a:xfrm>
          <a:off x="4240268" y="98948"/>
          <a:ext cx="2973382" cy="59836"/>
        </a:xfrm>
        <a:prstGeom prst="rect">
          <a:avLst/>
        </a:prstGeom>
        <a:solidFill>
          <a:schemeClr val="accent5">
            <a:hueOff val="-4827531"/>
            <a:satOff val="-12442"/>
            <a:lumOff val="-8404"/>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9E322BD-DD5B-4F90-995D-73EDE66154F7}">
      <dsp:nvSpPr>
        <dsp:cNvPr id="0" name=""/>
        <dsp:cNvSpPr/>
      </dsp:nvSpPr>
      <dsp:spPr>
        <a:xfrm>
          <a:off x="3037042" y="31105"/>
          <a:ext cx="2791248" cy="398912"/>
        </a:xfrm>
        <a:prstGeom prst="roundRect">
          <a:avLst>
            <a:gd name="adj" fmla="val 10000"/>
          </a:avLst>
        </a:prstGeom>
        <a:gradFill rotWithShape="0">
          <a:gsLst>
            <a:gs pos="0">
              <a:schemeClr val="accent5">
                <a:hueOff val="-4224089"/>
                <a:satOff val="-10887"/>
                <a:lumOff val="-7353"/>
                <a:alphaOff val="0"/>
                <a:satMod val="103000"/>
                <a:lumMod val="102000"/>
                <a:tint val="94000"/>
              </a:schemeClr>
            </a:gs>
            <a:gs pos="50000">
              <a:schemeClr val="accent5">
                <a:hueOff val="-4224089"/>
                <a:satOff val="-10887"/>
                <a:lumOff val="-7353"/>
                <a:alphaOff val="0"/>
                <a:satMod val="110000"/>
                <a:lumMod val="100000"/>
                <a:shade val="100000"/>
              </a:schemeClr>
            </a:gs>
            <a:gs pos="100000">
              <a:schemeClr val="accent5">
                <a:hueOff val="-4224089"/>
                <a:satOff val="-10887"/>
                <a:lumOff val="-7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solidFill>
                <a:schemeClr val="tx1"/>
              </a:solidFill>
            </a:rPr>
            <a:t>Pure</a:t>
          </a:r>
          <a:endParaRPr lang="es-ES" sz="2000" b="1" kern="1200" dirty="0">
            <a:solidFill>
              <a:schemeClr val="tx1"/>
            </a:solidFill>
          </a:endParaRPr>
        </a:p>
      </dsp:txBody>
      <dsp:txXfrm>
        <a:off x="3048726" y="42789"/>
        <a:ext cx="2767880" cy="375544"/>
      </dsp:txXfrm>
    </dsp:sp>
    <dsp:sp modelId="{E38C845E-6174-4722-BE7E-C432CD97F435}">
      <dsp:nvSpPr>
        <dsp:cNvPr id="0" name=""/>
        <dsp:cNvSpPr/>
      </dsp:nvSpPr>
      <dsp:spPr>
        <a:xfrm rot="5400000">
          <a:off x="6936557" y="383101"/>
          <a:ext cx="565590" cy="59836"/>
        </a:xfrm>
        <a:prstGeom prst="rect">
          <a:avLst/>
        </a:prstGeom>
        <a:solidFill>
          <a:schemeClr val="accent5">
            <a:hueOff val="-5793037"/>
            <a:satOff val="-14931"/>
            <a:lumOff val="-10084"/>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FDBF0E5-130B-429F-8106-46DF9477B8DA}">
      <dsp:nvSpPr>
        <dsp:cNvPr id="0" name=""/>
        <dsp:cNvSpPr/>
      </dsp:nvSpPr>
      <dsp:spPr>
        <a:xfrm>
          <a:off x="6021826" y="31105"/>
          <a:ext cx="2791248" cy="398912"/>
        </a:xfrm>
        <a:prstGeom prst="roundRect">
          <a:avLst>
            <a:gd name="adj" fmla="val 10000"/>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solidFill>
                <a:schemeClr val="tx1"/>
              </a:solidFill>
            </a:rPr>
            <a:t>Peacemakers</a:t>
          </a:r>
          <a:endParaRPr lang="es-ES" sz="2000" b="1" kern="1200" dirty="0">
            <a:solidFill>
              <a:schemeClr val="tx1"/>
            </a:solidFill>
          </a:endParaRPr>
        </a:p>
      </dsp:txBody>
      <dsp:txXfrm>
        <a:off x="6033510" y="42789"/>
        <a:ext cx="2767880" cy="375544"/>
      </dsp:txXfrm>
    </dsp:sp>
    <dsp:sp modelId="{E822DDF6-4E39-44F4-936F-240A6032E6B6}">
      <dsp:nvSpPr>
        <dsp:cNvPr id="0" name=""/>
        <dsp:cNvSpPr/>
      </dsp:nvSpPr>
      <dsp:spPr>
        <a:xfrm rot="5400000">
          <a:off x="6939300" y="948665"/>
          <a:ext cx="560105" cy="59836"/>
        </a:xfrm>
        <a:prstGeom prst="rect">
          <a:avLst/>
        </a:prstGeom>
        <a:solidFill>
          <a:schemeClr val="accent5">
            <a:hueOff val="-6758543"/>
            <a:satOff val="-17419"/>
            <a:lumOff val="-11765"/>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94E1530-5037-4E72-8781-173B2E9DF3B3}">
      <dsp:nvSpPr>
        <dsp:cNvPr id="0" name=""/>
        <dsp:cNvSpPr/>
      </dsp:nvSpPr>
      <dsp:spPr>
        <a:xfrm>
          <a:off x="6021826" y="599411"/>
          <a:ext cx="2791248" cy="398912"/>
        </a:xfrm>
        <a:prstGeom prst="roundRect">
          <a:avLst>
            <a:gd name="adj" fmla="val 10000"/>
          </a:avLst>
        </a:prstGeom>
        <a:gradFill rotWithShape="0">
          <a:gsLst>
            <a:gs pos="0">
              <a:schemeClr val="accent5">
                <a:hueOff val="-5913725"/>
                <a:satOff val="-15242"/>
                <a:lumOff val="-10294"/>
                <a:alphaOff val="0"/>
                <a:satMod val="103000"/>
                <a:lumMod val="102000"/>
                <a:tint val="94000"/>
              </a:schemeClr>
            </a:gs>
            <a:gs pos="50000">
              <a:schemeClr val="accent5">
                <a:hueOff val="-5913725"/>
                <a:satOff val="-15242"/>
                <a:lumOff val="-10294"/>
                <a:alphaOff val="0"/>
                <a:satMod val="110000"/>
                <a:lumMod val="100000"/>
                <a:shade val="100000"/>
              </a:schemeClr>
            </a:gs>
            <a:gs pos="100000">
              <a:schemeClr val="accent5">
                <a:hueOff val="-5913725"/>
                <a:satOff val="-15242"/>
                <a:lumOff val="-1029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solidFill>
                <a:schemeClr val="tx1"/>
              </a:solidFill>
            </a:rPr>
            <a:t>Upright</a:t>
          </a:r>
          <a:endParaRPr lang="es-ES" sz="2000" b="1" kern="1200" dirty="0">
            <a:solidFill>
              <a:schemeClr val="tx1"/>
            </a:solidFill>
          </a:endParaRPr>
        </a:p>
      </dsp:txBody>
      <dsp:txXfrm>
        <a:off x="6033510" y="611095"/>
        <a:ext cx="2767880" cy="375544"/>
      </dsp:txXfrm>
    </dsp:sp>
    <dsp:sp modelId="{870C4368-14BF-40D7-A0F3-DE7D1E560C1D}">
      <dsp:nvSpPr>
        <dsp:cNvPr id="0" name=""/>
        <dsp:cNvSpPr/>
      </dsp:nvSpPr>
      <dsp:spPr>
        <a:xfrm>
          <a:off x="6021826" y="1162232"/>
          <a:ext cx="2791248" cy="398912"/>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solidFill>
                <a:schemeClr val="tx1"/>
              </a:solidFill>
            </a:rPr>
            <a:t>Resilient</a:t>
          </a:r>
          <a:endParaRPr lang="es-ES" sz="2000" b="1" kern="1200" dirty="0">
            <a:solidFill>
              <a:schemeClr val="tx1"/>
            </a:solidFill>
          </a:endParaRPr>
        </a:p>
      </dsp:txBody>
      <dsp:txXfrm>
        <a:off x="6033510" y="1173916"/>
        <a:ext cx="2767880" cy="3755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07BF575-A6A8-43C9-9630-9CA42D97F408}" type="datetimeFigureOut">
              <a:rPr lang="es-ES" smtClean="0"/>
              <a:t>26/11/2020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ED2FDF3-440C-4B95-8B4E-67A56DD1AC93}" type="slidenum">
              <a:rPr lang="es-ES" smtClean="0"/>
              <a:t>‹#›</a:t>
            </a:fld>
            <a:endParaRPr lang="es-ES"/>
          </a:p>
        </p:txBody>
      </p:sp>
    </p:spTree>
    <p:extLst>
      <p:ext uri="{BB962C8B-B14F-4D97-AF65-F5344CB8AC3E}">
        <p14:creationId xmlns:p14="http://schemas.microsoft.com/office/powerpoint/2010/main" val="428089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7BF575-A6A8-43C9-9630-9CA42D97F408}" type="datetimeFigureOut">
              <a:rPr lang="es-ES" smtClean="0"/>
              <a:t>26/11/2020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ED2FDF3-440C-4B95-8B4E-67A56DD1AC93}" type="slidenum">
              <a:rPr lang="es-ES" smtClean="0"/>
              <a:t>‹#›</a:t>
            </a:fld>
            <a:endParaRPr lang="es-ES"/>
          </a:p>
        </p:txBody>
      </p:sp>
    </p:spTree>
    <p:extLst>
      <p:ext uri="{BB962C8B-B14F-4D97-AF65-F5344CB8AC3E}">
        <p14:creationId xmlns:p14="http://schemas.microsoft.com/office/powerpoint/2010/main" val="357828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7BF575-A6A8-43C9-9630-9CA42D97F408}" type="datetimeFigureOut">
              <a:rPr lang="es-ES" smtClean="0"/>
              <a:t>26/11/2020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ED2FDF3-440C-4B95-8B4E-67A56DD1AC93}" type="slidenum">
              <a:rPr lang="es-ES" smtClean="0"/>
              <a:t>‹#›</a:t>
            </a:fld>
            <a:endParaRPr lang="es-ES"/>
          </a:p>
        </p:txBody>
      </p:sp>
    </p:spTree>
    <p:extLst>
      <p:ext uri="{BB962C8B-B14F-4D97-AF65-F5344CB8AC3E}">
        <p14:creationId xmlns:p14="http://schemas.microsoft.com/office/powerpoint/2010/main" val="106505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7BF575-A6A8-43C9-9630-9CA42D97F408}" type="datetimeFigureOut">
              <a:rPr lang="es-ES" smtClean="0"/>
              <a:t>26/11/2020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ED2FDF3-440C-4B95-8B4E-67A56DD1AC93}" type="slidenum">
              <a:rPr lang="es-ES" smtClean="0"/>
              <a:t>‹#›</a:t>
            </a:fld>
            <a:endParaRPr lang="es-ES"/>
          </a:p>
        </p:txBody>
      </p:sp>
    </p:spTree>
    <p:extLst>
      <p:ext uri="{BB962C8B-B14F-4D97-AF65-F5344CB8AC3E}">
        <p14:creationId xmlns:p14="http://schemas.microsoft.com/office/powerpoint/2010/main" val="244232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07BF575-A6A8-43C9-9630-9CA42D97F408}" type="datetimeFigureOut">
              <a:rPr lang="es-ES" smtClean="0"/>
              <a:t>26/11/2020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ED2FDF3-440C-4B95-8B4E-67A56DD1AC93}" type="slidenum">
              <a:rPr lang="es-ES" smtClean="0"/>
              <a:t>‹#›</a:t>
            </a:fld>
            <a:endParaRPr lang="es-ES"/>
          </a:p>
        </p:txBody>
      </p:sp>
    </p:spTree>
    <p:extLst>
      <p:ext uri="{BB962C8B-B14F-4D97-AF65-F5344CB8AC3E}">
        <p14:creationId xmlns:p14="http://schemas.microsoft.com/office/powerpoint/2010/main" val="176393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07BF575-A6A8-43C9-9630-9CA42D97F408}" type="datetimeFigureOut">
              <a:rPr lang="es-ES" smtClean="0"/>
              <a:t>26/11/2020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ED2FDF3-440C-4B95-8B4E-67A56DD1AC93}" type="slidenum">
              <a:rPr lang="es-ES" smtClean="0"/>
              <a:t>‹#›</a:t>
            </a:fld>
            <a:endParaRPr lang="es-ES"/>
          </a:p>
        </p:txBody>
      </p:sp>
    </p:spTree>
    <p:extLst>
      <p:ext uri="{BB962C8B-B14F-4D97-AF65-F5344CB8AC3E}">
        <p14:creationId xmlns:p14="http://schemas.microsoft.com/office/powerpoint/2010/main" val="288673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07BF575-A6A8-43C9-9630-9CA42D97F408}" type="datetimeFigureOut">
              <a:rPr lang="es-ES" smtClean="0"/>
              <a:t>26/11/2020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ED2FDF3-440C-4B95-8B4E-67A56DD1AC93}" type="slidenum">
              <a:rPr lang="es-ES" smtClean="0"/>
              <a:t>‹#›</a:t>
            </a:fld>
            <a:endParaRPr lang="es-ES"/>
          </a:p>
        </p:txBody>
      </p:sp>
    </p:spTree>
    <p:extLst>
      <p:ext uri="{BB962C8B-B14F-4D97-AF65-F5344CB8AC3E}">
        <p14:creationId xmlns:p14="http://schemas.microsoft.com/office/powerpoint/2010/main" val="352229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07BF575-A6A8-43C9-9630-9CA42D97F408}" type="datetimeFigureOut">
              <a:rPr lang="es-ES" smtClean="0"/>
              <a:t>26/11/2020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ED2FDF3-440C-4B95-8B4E-67A56DD1AC93}" type="slidenum">
              <a:rPr lang="es-ES" smtClean="0"/>
              <a:t>‹#›</a:t>
            </a:fld>
            <a:endParaRPr lang="es-ES"/>
          </a:p>
        </p:txBody>
      </p:sp>
    </p:spTree>
    <p:extLst>
      <p:ext uri="{BB962C8B-B14F-4D97-AF65-F5344CB8AC3E}">
        <p14:creationId xmlns:p14="http://schemas.microsoft.com/office/powerpoint/2010/main" val="259746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BF575-A6A8-43C9-9630-9CA42D97F408}" type="datetimeFigureOut">
              <a:rPr lang="es-ES" smtClean="0"/>
              <a:t>26/11/2020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ED2FDF3-440C-4B95-8B4E-67A56DD1AC93}" type="slidenum">
              <a:rPr lang="es-ES" smtClean="0"/>
              <a:t>‹#›</a:t>
            </a:fld>
            <a:endParaRPr lang="es-ES"/>
          </a:p>
        </p:txBody>
      </p:sp>
    </p:spTree>
    <p:extLst>
      <p:ext uri="{BB962C8B-B14F-4D97-AF65-F5344CB8AC3E}">
        <p14:creationId xmlns:p14="http://schemas.microsoft.com/office/powerpoint/2010/main" val="299541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07BF575-A6A8-43C9-9630-9CA42D97F408}" type="datetimeFigureOut">
              <a:rPr lang="es-ES" smtClean="0"/>
              <a:t>26/11/2020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ED2FDF3-440C-4B95-8B4E-67A56DD1AC93}" type="slidenum">
              <a:rPr lang="es-ES" smtClean="0"/>
              <a:t>‹#›</a:t>
            </a:fld>
            <a:endParaRPr lang="es-ES"/>
          </a:p>
        </p:txBody>
      </p:sp>
    </p:spTree>
    <p:extLst>
      <p:ext uri="{BB962C8B-B14F-4D97-AF65-F5344CB8AC3E}">
        <p14:creationId xmlns:p14="http://schemas.microsoft.com/office/powerpoint/2010/main" val="168868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07BF575-A6A8-43C9-9630-9CA42D97F408}" type="datetimeFigureOut">
              <a:rPr lang="es-ES" smtClean="0"/>
              <a:t>26/11/2020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ED2FDF3-440C-4B95-8B4E-67A56DD1AC93}" type="slidenum">
              <a:rPr lang="es-ES" smtClean="0"/>
              <a:t>‹#›</a:t>
            </a:fld>
            <a:endParaRPr lang="es-ES"/>
          </a:p>
        </p:txBody>
      </p:sp>
    </p:spTree>
    <p:extLst>
      <p:ext uri="{BB962C8B-B14F-4D97-AF65-F5344CB8AC3E}">
        <p14:creationId xmlns:p14="http://schemas.microsoft.com/office/powerpoint/2010/main" val="212760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BF575-A6A8-43C9-9630-9CA42D97F408}" type="datetimeFigureOut">
              <a:rPr lang="es-ES" smtClean="0"/>
              <a:t>26/11/2020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D2FDF3-440C-4B95-8B4E-67A56DD1AC93}" type="slidenum">
              <a:rPr lang="es-ES" smtClean="0"/>
              <a:t>‹#›</a:t>
            </a:fld>
            <a:endParaRPr lang="es-ES"/>
          </a:p>
        </p:txBody>
      </p:sp>
    </p:spTree>
    <p:extLst>
      <p:ext uri="{BB962C8B-B14F-4D97-AF65-F5344CB8AC3E}">
        <p14:creationId xmlns:p14="http://schemas.microsoft.com/office/powerpoint/2010/main" val="4048910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5" Type="http://schemas.openxmlformats.org/officeDocument/2006/relationships/image" Target="../media/image11.png"/><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image" Target="../media/image5.JP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png"/><Relationship Id="rId7" Type="http://schemas.openxmlformats.org/officeDocument/2006/relationships/diagramColors" Target="../diagrams/colors2.xml"/><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jpeg"/><Relationship Id="rId5" Type="http://schemas.microsoft.com/office/2007/relationships/hdphoto" Target="../media/hdphoto2.wdp"/><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86295E7F-EA66-480B-B001-C8BE7CD619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0030" y="4892040"/>
            <a:ext cx="8661654"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xmlns="" id="{FF86346E-1BFC-45D1-ABBB-366C1409C831}"/>
              </a:ext>
            </a:extLst>
          </p:cNvPr>
          <p:cNvSpPr txBox="1"/>
          <p:nvPr/>
        </p:nvSpPr>
        <p:spPr>
          <a:xfrm>
            <a:off x="1470210" y="4957692"/>
            <a:ext cx="4682393" cy="1532727"/>
          </a:xfrm>
          <a:prstGeom prst="rect">
            <a:avLst/>
          </a:prstGeom>
        </p:spPr>
        <p:txBody>
          <a:bodyPr vert="horz" wrap="square" lIns="91440" tIns="45720" rIns="91440" bIns="45720" rtlCol="0" anchor="ctr">
            <a:spAutoFit/>
          </a:bodyPr>
          <a:lstStyle/>
          <a:p>
            <a:pPr algn="r" defTabSz="914400">
              <a:lnSpc>
                <a:spcPct val="90000"/>
              </a:lnSpc>
              <a:spcBef>
                <a:spcPct val="0"/>
              </a:spcBef>
              <a:spcAft>
                <a:spcPts val="600"/>
              </a:spcAft>
            </a:pPr>
            <a:r>
              <a:rPr lang="es-ES" sz="5200" b="1" spc="50" dirty="0">
                <a:ln w="0"/>
                <a:solidFill>
                  <a:schemeClr val="bg1"/>
                </a:solidFill>
                <a:effectLst>
                  <a:innerShdw blurRad="63500" dist="50800" dir="13500000">
                    <a:srgbClr val="000000">
                      <a:alpha val="50000"/>
                    </a:srgbClr>
                  </a:innerShdw>
                </a:effectLst>
                <a:latin typeface="+mj-lt"/>
                <a:ea typeface="+mj-ea"/>
                <a:cs typeface="+mj-cs"/>
              </a:rPr>
              <a:t>THE CHURCH AND </a:t>
            </a:r>
            <a:r>
              <a:rPr lang="es-ES" sz="5200" b="1" spc="50" dirty="0" err="1">
                <a:ln w="0"/>
                <a:solidFill>
                  <a:schemeClr val="bg1"/>
                </a:solidFill>
                <a:effectLst>
                  <a:innerShdw blurRad="63500" dist="50800" dir="13500000">
                    <a:srgbClr val="000000">
                      <a:alpha val="50000"/>
                    </a:srgbClr>
                  </a:innerShdw>
                </a:effectLst>
                <a:latin typeface="+mj-lt"/>
                <a:ea typeface="+mj-ea"/>
                <a:cs typeface="+mj-cs"/>
              </a:rPr>
              <a:t>EDUCATION</a:t>
            </a:r>
            <a:endParaRPr lang="es-ES" sz="5200" b="1" spc="50" dirty="0">
              <a:ln w="0"/>
              <a:solidFill>
                <a:schemeClr val="bg1"/>
              </a:solidFill>
              <a:effectLst>
                <a:innerShdw blurRad="63500" dist="50800" dir="13500000">
                  <a:srgbClr val="000000">
                    <a:alpha val="50000"/>
                  </a:srgbClr>
                </a:innerShdw>
              </a:effectLst>
              <a:latin typeface="+mj-lt"/>
              <a:ea typeface="+mj-ea"/>
              <a:cs typeface="+mj-cs"/>
            </a:endParaRPr>
          </a:p>
        </p:txBody>
      </p:sp>
      <p:pic>
        <p:nvPicPr>
          <p:cNvPr id="3" name="Imagen 2">
            <a:extLst>
              <a:ext uri="{FF2B5EF4-FFF2-40B4-BE49-F238E27FC236}">
                <a16:creationId xmlns:a16="http://schemas.microsoft.com/office/drawing/2014/main" xmlns="" id="{61AE6507-102E-456F-96BA-B22FD131C165}"/>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40030" y="320040"/>
            <a:ext cx="8661654" cy="4462272"/>
          </a:xfrm>
          <a:prstGeom prst="rect">
            <a:avLst/>
          </a:prstGeom>
        </p:spPr>
      </p:pic>
      <p:cxnSp>
        <p:nvCxnSpPr>
          <p:cNvPr id="12" name="Straight Connector 11">
            <a:extLst>
              <a:ext uri="{FF2B5EF4-FFF2-40B4-BE49-F238E27FC236}">
                <a16:creationId xmlns:a16="http://schemas.microsoft.com/office/drawing/2014/main" xmlns="" id="{E126E481-B945-4179-BD79-05E96E9B29E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xmlns="" id="{6E38747B-E025-4855-A065-1B801781FEFC}"/>
              </a:ext>
            </a:extLst>
          </p:cNvPr>
          <p:cNvSpPr txBox="1"/>
          <p:nvPr/>
        </p:nvSpPr>
        <p:spPr>
          <a:xfrm>
            <a:off x="6385392" y="5391834"/>
            <a:ext cx="2421033" cy="646331"/>
          </a:xfrm>
          <a:prstGeom prst="rect">
            <a:avLst/>
          </a:prstGeom>
          <a:noFill/>
        </p:spPr>
        <p:txBody>
          <a:bodyPr wrap="square" rtlCol="0">
            <a:spAutoFit/>
          </a:bodyPr>
          <a:lstStyle/>
          <a:p>
            <a:pPr>
              <a:spcAft>
                <a:spcPts val="600"/>
              </a:spcAft>
            </a:pPr>
            <a:r>
              <a:rPr lang="es-ES" b="1">
                <a:solidFill>
                  <a:schemeClr val="bg1">
                    <a:lumMod val="65000"/>
                  </a:schemeClr>
                </a:solidFill>
              </a:rPr>
              <a:t>Lesson 9 for </a:t>
            </a:r>
            <a:br>
              <a:rPr lang="es-ES" b="1">
                <a:solidFill>
                  <a:schemeClr val="bg1">
                    <a:lumMod val="65000"/>
                  </a:schemeClr>
                </a:solidFill>
              </a:rPr>
            </a:br>
            <a:r>
              <a:rPr lang="es-ES" b="1">
                <a:solidFill>
                  <a:schemeClr val="bg1">
                    <a:lumMod val="65000"/>
                  </a:schemeClr>
                </a:solidFill>
              </a:rPr>
              <a:t>November 28, 2020</a:t>
            </a:r>
            <a:endParaRPr lang="es-ES" b="1" dirty="0">
              <a:solidFill>
                <a:schemeClr val="bg1">
                  <a:lumMod val="65000"/>
                </a:schemeClr>
              </a:solidFill>
            </a:endParaRPr>
          </a:p>
        </p:txBody>
      </p:sp>
      <p:pic>
        <p:nvPicPr>
          <p:cNvPr id="7" name="Imagen 6">
            <a:extLst>
              <a:ext uri="{FF2B5EF4-FFF2-40B4-BE49-F238E27FC236}">
                <a16:creationId xmlns:a16="http://schemas.microsoft.com/office/drawing/2014/main" xmlns="" id="{E930A491-7BB5-4160-87C7-FF6059DDFA5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7574" y="4989372"/>
            <a:ext cx="1132637" cy="1456248"/>
          </a:xfrm>
          <a:prstGeom prst="rect">
            <a:avLst/>
          </a:prstGeom>
          <a:effectLst>
            <a:softEdge rad="50800"/>
          </a:effectLst>
        </p:spPr>
      </p:pic>
    </p:spTree>
    <p:extLst>
      <p:ext uri="{BB962C8B-B14F-4D97-AF65-F5344CB8AC3E}">
        <p14:creationId xmlns:p14="http://schemas.microsoft.com/office/powerpoint/2010/main" val="182098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6" name="Diagrama 45">
            <a:extLst>
              <a:ext uri="{FF2B5EF4-FFF2-40B4-BE49-F238E27FC236}">
                <a16:creationId xmlns:a16="http://schemas.microsoft.com/office/drawing/2014/main" xmlns="" id="{FD3FB0A3-B2A4-45E0-BA02-1ACEBEFBC256}"/>
              </a:ext>
            </a:extLst>
          </p:cNvPr>
          <p:cNvGraphicFramePr/>
          <p:nvPr>
            <p:extLst>
              <p:ext uri="{D42A27DB-BD31-4B8C-83A1-F6EECF244321}">
                <p14:modId xmlns:p14="http://schemas.microsoft.com/office/powerpoint/2010/main" val="3742573472"/>
              </p:ext>
            </p:extLst>
          </p:nvPr>
        </p:nvGraphicFramePr>
        <p:xfrm>
          <a:off x="4789716" y="4073541"/>
          <a:ext cx="4058872" cy="2693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xmlns="" id="{2F3E43A7-CF88-4E69-AF84-FD625EC7D93D}"/>
              </a:ext>
            </a:extLst>
          </p:cNvPr>
          <p:cNvSpPr txBox="1"/>
          <p:nvPr/>
        </p:nvSpPr>
        <p:spPr>
          <a:xfrm>
            <a:off x="2111840" y="221572"/>
            <a:ext cx="3435524" cy="2631490"/>
          </a:xfrm>
          <a:prstGeom prst="rect">
            <a:avLst/>
          </a:prstGeom>
          <a:noFill/>
        </p:spPr>
        <p:txBody>
          <a:bodyPr wrap="square" rtlCol="0">
            <a:spAutoFit/>
          </a:bodyPr>
          <a:lstStyle/>
          <a:p>
            <a:pPr>
              <a:spcBef>
                <a:spcPts val="600"/>
              </a:spcBef>
            </a:pPr>
            <a:r>
              <a:rPr lang="en-US" sz="2000" b="1"/>
              <a:t>Before Jesus came to Earth, the people of God was made up of mainly one ethnic group, the people of Israel.</a:t>
            </a:r>
            <a:endParaRPr lang="es-ES" sz="2000" b="1" dirty="0"/>
          </a:p>
          <a:p>
            <a:pPr>
              <a:spcBef>
                <a:spcPts val="600"/>
              </a:spcBef>
            </a:pPr>
            <a:r>
              <a:rPr lang="en-US" sz="2000" b="1"/>
              <a:t>Jesus established a new model of God’s people, the Church. The church gathered in small groups at home initially.</a:t>
            </a:r>
            <a:endParaRPr lang="es-ES" sz="2000" b="1" dirty="0"/>
          </a:p>
        </p:txBody>
      </p:sp>
      <p:pic>
        <p:nvPicPr>
          <p:cNvPr id="9" name="Imagen 8">
            <a:extLst>
              <a:ext uri="{FF2B5EF4-FFF2-40B4-BE49-F238E27FC236}">
                <a16:creationId xmlns:a16="http://schemas.microsoft.com/office/drawing/2014/main" xmlns="" id="{2ECA3466-E088-4582-9EC0-104D982F98E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560424" y="170905"/>
            <a:ext cx="3431855" cy="2772891"/>
          </a:xfrm>
          <a:prstGeom prst="snip2DiagRect">
            <a:avLst>
              <a:gd name="adj1" fmla="val 15258"/>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xmlns="" id="{77ABDBE1-A643-4CBF-B69A-106F180BEF3B}"/>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51721" y="170907"/>
            <a:ext cx="1907864" cy="277289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xmlns="" id="{4022E9E4-D11E-4ED7-91D6-C10A2DEFEA22}"/>
              </a:ext>
            </a:extLst>
          </p:cNvPr>
          <p:cNvSpPr txBox="1"/>
          <p:nvPr/>
        </p:nvSpPr>
        <p:spPr>
          <a:xfrm>
            <a:off x="151721" y="2987341"/>
            <a:ext cx="8757148" cy="1015663"/>
          </a:xfrm>
          <a:prstGeom prst="rect">
            <a:avLst/>
          </a:prstGeom>
          <a:noFill/>
        </p:spPr>
        <p:txBody>
          <a:bodyPr wrap="square">
            <a:spAutoFit/>
          </a:bodyPr>
          <a:lstStyle/>
          <a:p>
            <a:pPr>
              <a:spcBef>
                <a:spcPts val="600"/>
              </a:spcBef>
            </a:pPr>
            <a:r>
              <a:rPr lang="en-US" sz="2000" b="1"/>
              <a:t>The church is a university for those perishing in ignorance and spiritual darkness, a university in which we are all called to enroll as lifelong scholars-in-residence, learning from Jesus of Nazareth, the Master Teacher.</a:t>
            </a:r>
            <a:endParaRPr lang="es-ES" sz="2000" b="1" dirty="0"/>
          </a:p>
        </p:txBody>
      </p:sp>
      <p:pic>
        <p:nvPicPr>
          <p:cNvPr id="15" name="Imagen 14">
            <a:extLst>
              <a:ext uri="{FF2B5EF4-FFF2-40B4-BE49-F238E27FC236}">
                <a16:creationId xmlns:a16="http://schemas.microsoft.com/office/drawing/2014/main" xmlns="" id="{BC6DDADD-E002-425D-AB04-458F14C1BFB8}"/>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121242" y="4073541"/>
            <a:ext cx="3736656" cy="2613551"/>
          </a:xfrm>
          <a:prstGeom prst="rect">
            <a:avLst/>
          </a:prstGeom>
          <a:ln w="38100" cap="sq">
            <a:solidFill>
              <a:srgbClr val="627C73"/>
            </a:solidFill>
            <a:prstDash val="solid"/>
            <a:miter lim="800000"/>
          </a:ln>
          <a:effectLst>
            <a:outerShdw blurRad="50800" dist="38100" dir="2700000" algn="tl" rotWithShape="0">
              <a:srgbClr val="000000">
                <a:alpha val="43000"/>
              </a:srgbClr>
            </a:outerShdw>
          </a:effectLst>
        </p:spPr>
      </p:pic>
      <p:pic>
        <p:nvPicPr>
          <p:cNvPr id="29" name="Imagen 28">
            <a:extLst>
              <a:ext uri="{FF2B5EF4-FFF2-40B4-BE49-F238E27FC236}">
                <a16:creationId xmlns:a16="http://schemas.microsoft.com/office/drawing/2014/main" xmlns="" id="{9B11ADD8-99DD-40AF-A49D-6A7375B8180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362999" y="6265899"/>
            <a:ext cx="465910" cy="465910"/>
          </a:xfrm>
          <a:prstGeom prst="rect">
            <a:avLst/>
          </a:prstGeom>
        </p:spPr>
      </p:pic>
      <p:pic>
        <p:nvPicPr>
          <p:cNvPr id="31" name="Imagen 30">
            <a:extLst>
              <a:ext uri="{FF2B5EF4-FFF2-40B4-BE49-F238E27FC236}">
                <a16:creationId xmlns:a16="http://schemas.microsoft.com/office/drawing/2014/main" xmlns="" id="{6297125F-87AB-4DEB-88B3-DCB70068B678}"/>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362999" y="5177788"/>
            <a:ext cx="465910" cy="465910"/>
          </a:xfrm>
          <a:prstGeom prst="rect">
            <a:avLst/>
          </a:prstGeom>
        </p:spPr>
      </p:pic>
      <p:pic>
        <p:nvPicPr>
          <p:cNvPr id="37" name="Imagen 36">
            <a:extLst>
              <a:ext uri="{FF2B5EF4-FFF2-40B4-BE49-F238E27FC236}">
                <a16:creationId xmlns:a16="http://schemas.microsoft.com/office/drawing/2014/main" xmlns="" id="{49BA8986-70F5-49D3-9764-4CAA96E41843}"/>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4362999" y="5721844"/>
            <a:ext cx="465910" cy="465910"/>
          </a:xfrm>
          <a:prstGeom prst="rect">
            <a:avLst/>
          </a:prstGeom>
        </p:spPr>
      </p:pic>
      <p:pic>
        <p:nvPicPr>
          <p:cNvPr id="39" name="Imagen 38">
            <a:extLst>
              <a:ext uri="{FF2B5EF4-FFF2-40B4-BE49-F238E27FC236}">
                <a16:creationId xmlns:a16="http://schemas.microsoft.com/office/drawing/2014/main" xmlns="" id="{44DF4D8D-4B65-44E3-A1AB-63AEDFE3010E}"/>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4362999" y="4633732"/>
            <a:ext cx="465910" cy="465910"/>
          </a:xfrm>
          <a:prstGeom prst="rect">
            <a:avLst/>
          </a:prstGeom>
        </p:spPr>
      </p:pic>
      <p:pic>
        <p:nvPicPr>
          <p:cNvPr id="41" name="Imagen 40">
            <a:extLst>
              <a:ext uri="{FF2B5EF4-FFF2-40B4-BE49-F238E27FC236}">
                <a16:creationId xmlns:a16="http://schemas.microsoft.com/office/drawing/2014/main" xmlns="" id="{F01E3894-6EC6-49BA-8D30-D288982B23DB}"/>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4362999" y="4089676"/>
            <a:ext cx="465910" cy="465910"/>
          </a:xfrm>
          <a:prstGeom prst="rect">
            <a:avLst/>
          </a:prstGeom>
        </p:spPr>
      </p:pic>
    </p:spTree>
    <p:extLst>
      <p:ext uri="{BB962C8B-B14F-4D97-AF65-F5344CB8AC3E}">
        <p14:creationId xmlns:p14="http://schemas.microsoft.com/office/powerpoint/2010/main" val="2232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900" decel="100000" fill="hold"/>
                                        <p:tgtEl>
                                          <p:spTgt spid="1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900" decel="100000" fill="hold"/>
                                        <p:tgtEl>
                                          <p:spTgt spid="13"/>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0-#ppt_w/2"/>
                                          </p:val>
                                        </p:tav>
                                        <p:tav tm="100000">
                                          <p:val>
                                            <p:strVal val="#ppt_x"/>
                                          </p:val>
                                        </p:tav>
                                      </p:tavLst>
                                    </p:anim>
                                    <p:anim calcmode="lin" valueType="num">
                                      <p:cBhvr additive="base">
                                        <p:cTn id="42" dur="500" fill="hold"/>
                                        <p:tgtEl>
                                          <p:spTgt spid="41"/>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46">
                                            <p:graphicEl>
                                              <a:dgm id="{7773BA2B-FEA7-4B0E-A288-EDB02994B3FE}"/>
                                            </p:graphicEl>
                                          </p:spTgt>
                                        </p:tgtEl>
                                        <p:attrNameLst>
                                          <p:attrName>style.visibility</p:attrName>
                                        </p:attrNameLst>
                                      </p:cBhvr>
                                      <p:to>
                                        <p:strVal val="visible"/>
                                      </p:to>
                                    </p:set>
                                    <p:animEffect transition="in" filter="wipe(left)">
                                      <p:cBhvr>
                                        <p:cTn id="46" dur="500"/>
                                        <p:tgtEl>
                                          <p:spTgt spid="46">
                                            <p:graphicEl>
                                              <a:dgm id="{7773BA2B-FEA7-4B0E-A288-EDB02994B3FE}"/>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fill="hold"/>
                                        <p:tgtEl>
                                          <p:spTgt spid="39"/>
                                        </p:tgtEl>
                                        <p:attrNameLst>
                                          <p:attrName>ppt_x</p:attrName>
                                        </p:attrNameLst>
                                      </p:cBhvr>
                                      <p:tavLst>
                                        <p:tav tm="0">
                                          <p:val>
                                            <p:strVal val="0-#ppt_w/2"/>
                                          </p:val>
                                        </p:tav>
                                        <p:tav tm="100000">
                                          <p:val>
                                            <p:strVal val="#ppt_x"/>
                                          </p:val>
                                        </p:tav>
                                      </p:tavLst>
                                    </p:anim>
                                    <p:anim calcmode="lin" valueType="num">
                                      <p:cBhvr additive="base">
                                        <p:cTn id="52" dur="500" fill="hold"/>
                                        <p:tgtEl>
                                          <p:spTgt spid="39"/>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46">
                                            <p:graphicEl>
                                              <a:dgm id="{210BBE17-3020-4AF8-9CA5-1083D1514246}"/>
                                            </p:graphicEl>
                                          </p:spTgt>
                                        </p:tgtEl>
                                        <p:attrNameLst>
                                          <p:attrName>style.visibility</p:attrName>
                                        </p:attrNameLst>
                                      </p:cBhvr>
                                      <p:to>
                                        <p:strVal val="visible"/>
                                      </p:to>
                                    </p:set>
                                    <p:animEffect transition="in" filter="wipe(left)">
                                      <p:cBhvr>
                                        <p:cTn id="56" dur="500"/>
                                        <p:tgtEl>
                                          <p:spTgt spid="46">
                                            <p:graphicEl>
                                              <a:dgm id="{210BBE17-3020-4AF8-9CA5-1083D1514246}"/>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0-#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46">
                                            <p:graphicEl>
                                              <a:dgm id="{F6EABE54-CF60-4C62-AEF4-A17D85DFD5B5}"/>
                                            </p:graphicEl>
                                          </p:spTgt>
                                        </p:tgtEl>
                                        <p:attrNameLst>
                                          <p:attrName>style.visibility</p:attrName>
                                        </p:attrNameLst>
                                      </p:cBhvr>
                                      <p:to>
                                        <p:strVal val="visible"/>
                                      </p:to>
                                    </p:set>
                                    <p:animEffect transition="in" filter="wipe(left)">
                                      <p:cBhvr>
                                        <p:cTn id="66" dur="500"/>
                                        <p:tgtEl>
                                          <p:spTgt spid="46">
                                            <p:graphicEl>
                                              <a:dgm id="{F6EABE54-CF60-4C62-AEF4-A17D85DFD5B5}"/>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500" fill="hold"/>
                                        <p:tgtEl>
                                          <p:spTgt spid="37"/>
                                        </p:tgtEl>
                                        <p:attrNameLst>
                                          <p:attrName>ppt_x</p:attrName>
                                        </p:attrNameLst>
                                      </p:cBhvr>
                                      <p:tavLst>
                                        <p:tav tm="0">
                                          <p:val>
                                            <p:strVal val="0-#ppt_w/2"/>
                                          </p:val>
                                        </p:tav>
                                        <p:tav tm="100000">
                                          <p:val>
                                            <p:strVal val="#ppt_x"/>
                                          </p:val>
                                        </p:tav>
                                      </p:tavLst>
                                    </p:anim>
                                    <p:anim calcmode="lin" valueType="num">
                                      <p:cBhvr additive="base">
                                        <p:cTn id="72" dur="500" fill="hold"/>
                                        <p:tgtEl>
                                          <p:spTgt spid="37"/>
                                        </p:tgtEl>
                                        <p:attrNameLst>
                                          <p:attrName>ppt_y</p:attrName>
                                        </p:attrNameLst>
                                      </p:cBhvr>
                                      <p:tavLst>
                                        <p:tav tm="0">
                                          <p:val>
                                            <p:strVal val="#ppt_y"/>
                                          </p:val>
                                        </p:tav>
                                        <p:tav tm="100000">
                                          <p:val>
                                            <p:strVal val="#ppt_y"/>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46">
                                            <p:graphicEl>
                                              <a:dgm id="{1E5EE1A6-EC59-414D-8AAF-7B6BF0FB50F0}"/>
                                            </p:graphicEl>
                                          </p:spTgt>
                                        </p:tgtEl>
                                        <p:attrNameLst>
                                          <p:attrName>style.visibility</p:attrName>
                                        </p:attrNameLst>
                                      </p:cBhvr>
                                      <p:to>
                                        <p:strVal val="visible"/>
                                      </p:to>
                                    </p:set>
                                    <p:animEffect transition="in" filter="wipe(left)">
                                      <p:cBhvr>
                                        <p:cTn id="76" dur="500"/>
                                        <p:tgtEl>
                                          <p:spTgt spid="46">
                                            <p:graphicEl>
                                              <a:dgm id="{1E5EE1A6-EC59-414D-8AAF-7B6BF0FB50F0}"/>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nodeType="click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0-#ppt_w/2"/>
                                          </p:val>
                                        </p:tav>
                                        <p:tav tm="100000">
                                          <p:val>
                                            <p:strVal val="#ppt_x"/>
                                          </p:val>
                                        </p:tav>
                                      </p:tavLst>
                                    </p:anim>
                                    <p:anim calcmode="lin" valueType="num">
                                      <p:cBhvr additive="base">
                                        <p:cTn id="82" dur="500" fill="hold"/>
                                        <p:tgtEl>
                                          <p:spTgt spid="29"/>
                                        </p:tgtEl>
                                        <p:attrNameLst>
                                          <p:attrName>ppt_y</p:attrName>
                                        </p:attrNameLst>
                                      </p:cBhvr>
                                      <p:tavLst>
                                        <p:tav tm="0">
                                          <p:val>
                                            <p:strVal val="#ppt_y"/>
                                          </p:val>
                                        </p:tav>
                                        <p:tav tm="100000">
                                          <p:val>
                                            <p:strVal val="#ppt_y"/>
                                          </p:val>
                                        </p:tav>
                                      </p:tavLst>
                                    </p:anim>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46">
                                            <p:graphicEl>
                                              <a:dgm id="{4FBD4A07-87F6-4A20-8252-F6B3C635D2C4}"/>
                                            </p:graphicEl>
                                          </p:spTgt>
                                        </p:tgtEl>
                                        <p:attrNameLst>
                                          <p:attrName>style.visibility</p:attrName>
                                        </p:attrNameLst>
                                      </p:cBhvr>
                                      <p:to>
                                        <p:strVal val="visible"/>
                                      </p:to>
                                    </p:set>
                                    <p:animEffect transition="in" filter="wipe(left)">
                                      <p:cBhvr>
                                        <p:cTn id="86" dur="500"/>
                                        <p:tgtEl>
                                          <p:spTgt spid="46">
                                            <p:graphicEl>
                                              <a:dgm id="{4FBD4A07-87F6-4A20-8252-F6B3C635D2C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6" grpId="0" uiExpand="1">
        <p:bldSub>
          <a:bldDgm bld="one"/>
        </p:bldSub>
      </p:bldGraphic>
      <p:bldP spid="3" grpId="0" uiExpand="1" build="p"/>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C15AAB0-21BA-4872-BC91-5AEE0EEA4D10}"/>
              </a:ext>
            </a:extLst>
          </p:cNvPr>
          <p:cNvSpPr txBox="1"/>
          <p:nvPr/>
        </p:nvSpPr>
        <p:spPr>
          <a:xfrm>
            <a:off x="1922407" y="-43545"/>
            <a:ext cx="6744789" cy="769441"/>
          </a:xfrm>
          <a:prstGeom prst="rect">
            <a:avLst/>
          </a:prstGeom>
          <a:noFill/>
        </p:spPr>
        <p:txBody>
          <a:bodyPr wrap="square">
            <a:spAutoFit/>
          </a:bodyPr>
          <a:lstStyle/>
          <a:p>
            <a:pPr algn="ctr"/>
            <a:r>
              <a:rPr lang="es-ES" sz="4400" b="1">
                <a:ln w="13462">
                  <a:solidFill>
                    <a:schemeClr val="bg1"/>
                  </a:solidFill>
                  <a:prstDash val="solid"/>
                </a:ln>
                <a:solidFill>
                  <a:srgbClr val="0E5073"/>
                </a:solidFill>
                <a:effectLst>
                  <a:outerShdw dist="38100" dir="2700000" algn="bl" rotWithShape="0">
                    <a:schemeClr val="accent5"/>
                  </a:outerShdw>
                </a:effectLst>
              </a:rPr>
              <a:t>SEEING AS JESUS DOES</a:t>
            </a:r>
            <a:endParaRPr lang="es-ES" sz="4400" b="1" dirty="0">
              <a:ln w="13462">
                <a:solidFill>
                  <a:schemeClr val="bg1"/>
                </a:solidFill>
                <a:prstDash val="solid"/>
              </a:ln>
              <a:solidFill>
                <a:srgbClr val="0E5073"/>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xmlns="" id="{59174CDF-690A-4121-8DEA-E5ED62AFDE49}"/>
              </a:ext>
            </a:extLst>
          </p:cNvPr>
          <p:cNvSpPr txBox="1"/>
          <p:nvPr/>
        </p:nvSpPr>
        <p:spPr>
          <a:xfrm>
            <a:off x="1596045" y="657216"/>
            <a:ext cx="7071152" cy="715089"/>
          </a:xfrm>
          <a:prstGeom prst="roundRect">
            <a:avLst/>
          </a:prstGeom>
          <a:solidFill>
            <a:srgbClr val="FFF8DA"/>
          </a:solidFill>
          <a:ln w="19050">
            <a:solidFill>
              <a:schemeClr val="accent5">
                <a:lumMod val="40000"/>
                <a:lumOff val="60000"/>
              </a:schemeClr>
            </a:solidFill>
          </a:ln>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ES" b="1">
                <a:solidFill>
                  <a:schemeClr val="tx1"/>
                </a:solidFill>
                <a:latin typeface="Comic Sans MS" panose="030F0702030302020204" pitchFamily="66" charset="0"/>
              </a:rPr>
              <a:t>“</a:t>
            </a:r>
            <a:r>
              <a:rPr lang="en-US" b="1">
                <a:solidFill>
                  <a:schemeClr val="tx1"/>
                </a:solidFill>
                <a:latin typeface="Comic Sans MS" panose="030F0702030302020204" pitchFamily="66" charset="0"/>
              </a:rPr>
              <a:t>But a certain Samaritan, as he journeyed, came where he was. And when he saw him, he had compassion.</a:t>
            </a:r>
            <a:r>
              <a:rPr lang="es-ES" b="1">
                <a:solidFill>
                  <a:schemeClr val="tx1"/>
                </a:solidFill>
                <a:latin typeface="Comic Sans MS" panose="030F0702030302020204" pitchFamily="66" charset="0"/>
              </a:rPr>
              <a:t>” </a:t>
            </a:r>
            <a:r>
              <a:rPr lang="es-ES" sz="1600" b="1">
                <a:solidFill>
                  <a:schemeClr val="tx1"/>
                </a:solidFill>
                <a:latin typeface="Comic Sans MS" panose="030F0702030302020204" pitchFamily="66" charset="0"/>
              </a:rPr>
              <a:t>(Luke 10:33</a:t>
            </a:r>
            <a:r>
              <a:rPr lang="es-ES" sz="1600" b="1" dirty="0">
                <a:solidFill>
                  <a:schemeClr val="tx1"/>
                </a:solidFill>
                <a:latin typeface="Comic Sans MS" panose="030F0702030302020204" pitchFamily="66" charset="0"/>
              </a:rPr>
              <a:t>)</a:t>
            </a:r>
          </a:p>
        </p:txBody>
      </p:sp>
      <p:sp>
        <p:nvSpPr>
          <p:cNvPr id="6" name="CuadroTexto 5">
            <a:extLst>
              <a:ext uri="{FF2B5EF4-FFF2-40B4-BE49-F238E27FC236}">
                <a16:creationId xmlns:a16="http://schemas.microsoft.com/office/drawing/2014/main" xmlns="" id="{234688EE-7787-4AA9-B0A1-F7BE559D45DE}"/>
              </a:ext>
            </a:extLst>
          </p:cNvPr>
          <p:cNvSpPr txBox="1"/>
          <p:nvPr/>
        </p:nvSpPr>
        <p:spPr>
          <a:xfrm>
            <a:off x="182881" y="1679877"/>
            <a:ext cx="4781005" cy="4939814"/>
          </a:xfrm>
          <a:prstGeom prst="rect">
            <a:avLst/>
          </a:prstGeom>
          <a:noFill/>
        </p:spPr>
        <p:txBody>
          <a:bodyPr wrap="square" rtlCol="0">
            <a:spAutoFit/>
          </a:bodyPr>
          <a:lstStyle/>
          <a:p>
            <a:pPr>
              <a:spcBef>
                <a:spcPts val="600"/>
              </a:spcBef>
            </a:pPr>
            <a:r>
              <a:rPr lang="en-US" sz="2000" b="1" dirty="0">
                <a:solidFill>
                  <a:schemeClr val="bg1"/>
                </a:solidFill>
                <a:effectLst>
                  <a:outerShdw blurRad="38100" dist="38100" dir="2700000" algn="tl">
                    <a:srgbClr val="000000">
                      <a:alpha val="43137"/>
                    </a:srgbClr>
                  </a:outerShdw>
                </a:effectLst>
              </a:rPr>
              <a:t>What can make us “have compassion” of others?</a:t>
            </a:r>
            <a:endParaRPr lang="es-ES" sz="2000" b="1" dirty="0">
              <a:solidFill>
                <a:schemeClr val="bg1"/>
              </a:solidFill>
              <a:effectLst>
                <a:outerShdw blurRad="38100" dist="38100" dir="2700000" algn="tl">
                  <a:srgbClr val="000000">
                    <a:alpha val="43137"/>
                  </a:srgbClr>
                </a:outerShdw>
              </a:effectLst>
            </a:endParaRPr>
          </a:p>
          <a:p>
            <a:pPr>
              <a:spcBef>
                <a:spcPts val="600"/>
              </a:spcBef>
            </a:pPr>
            <a:r>
              <a:rPr lang="en-US" sz="2000" b="1" dirty="0">
                <a:solidFill>
                  <a:schemeClr val="bg1"/>
                </a:solidFill>
                <a:effectLst>
                  <a:outerShdw blurRad="38100" dist="38100" dir="2700000" algn="tl">
                    <a:srgbClr val="000000">
                      <a:alpha val="43137"/>
                    </a:srgbClr>
                  </a:outerShdw>
                </a:effectLst>
              </a:rPr>
              <a:t>Jesus sees the needs in the people around us, and He encourages us to help them.</a:t>
            </a:r>
            <a:endParaRPr lang="es-ES" sz="2000" b="1" dirty="0">
              <a:solidFill>
                <a:schemeClr val="bg1"/>
              </a:solidFill>
              <a:effectLst>
                <a:outerShdw blurRad="38100" dist="38100" dir="2700000" algn="tl">
                  <a:srgbClr val="000000">
                    <a:alpha val="43137"/>
                  </a:srgbClr>
                </a:outerShdw>
              </a:effectLst>
            </a:endParaRPr>
          </a:p>
          <a:p>
            <a:pPr>
              <a:spcBef>
                <a:spcPts val="600"/>
              </a:spcBef>
            </a:pPr>
            <a:r>
              <a:rPr lang="en-US" sz="2000" b="1" dirty="0">
                <a:solidFill>
                  <a:schemeClr val="bg1"/>
                </a:solidFill>
                <a:effectLst>
                  <a:outerShdw blurRad="38100" dist="38100" dir="2700000" algn="tl">
                    <a:srgbClr val="000000">
                      <a:alpha val="43137"/>
                    </a:srgbClr>
                  </a:outerShdw>
                </a:effectLst>
              </a:rPr>
              <a:t>The church has been blessed with great doctrinal truths that help us to better understand the promises and will of God. However, just knowing those truths is not enough to treat others kindly and without any prejudice.</a:t>
            </a:r>
            <a:endParaRPr lang="es-ES" sz="2000" b="1" dirty="0">
              <a:solidFill>
                <a:schemeClr val="bg1"/>
              </a:solidFill>
              <a:effectLst>
                <a:outerShdw blurRad="38100" dist="38100" dir="2700000" algn="tl">
                  <a:srgbClr val="000000">
                    <a:alpha val="43137"/>
                  </a:srgbClr>
                </a:outerShdw>
              </a:effectLst>
            </a:endParaRPr>
          </a:p>
          <a:p>
            <a:pPr>
              <a:spcBef>
                <a:spcPts val="600"/>
              </a:spcBef>
            </a:pPr>
            <a:r>
              <a:rPr lang="en-US" sz="2000" b="1" dirty="0">
                <a:solidFill>
                  <a:schemeClr val="bg1"/>
                </a:solidFill>
                <a:effectLst>
                  <a:outerShdw blurRad="38100" dist="38100" dir="2700000" algn="tl">
                    <a:srgbClr val="000000">
                      <a:alpha val="43137"/>
                    </a:srgbClr>
                  </a:outerShdw>
                </a:effectLst>
              </a:rPr>
              <a:t>Seeing as Jesus does involves fixing our eyes on the Cross and not on ourselves. This perspective will help us to see the value that God sees in every human being (Philippians 2:3-4).</a:t>
            </a:r>
            <a:endParaRPr lang="es-ES" sz="2000" b="1" dirty="0">
              <a:solidFill>
                <a:schemeClr val="bg1"/>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xmlns="" id="{33EF0EDD-6F54-4834-B4B3-2EE775D5F39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33554" y="1535686"/>
            <a:ext cx="3927565" cy="5213459"/>
          </a:xfrm>
          <a:prstGeom prst="roundRect">
            <a:avLst>
              <a:gd name="adj" fmla="val 614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7961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p:cTn id="2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3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wipe(left)">
                                      <p:cBhvr>
                                        <p:cTn id="39" dur="500"/>
                                        <p:tgtEl>
                                          <p:spTgt spid="6">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wipe(left)">
                                      <p:cBhvr>
                                        <p:cTn id="44" dur="500"/>
                                        <p:tgtEl>
                                          <p:spTgt spid="6">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Effect transition="in" filter="wipe(left)">
                                      <p:cBhvr>
                                        <p:cTn id="4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FEF2DB2C-CC3D-4942-9164-6CF88FBEA3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409761" y="801101"/>
            <a:ext cx="5060142" cy="5060142"/>
          </a:xfrm>
          <a:prstGeom prst="rect">
            <a:avLst/>
          </a:prstGeom>
        </p:spPr>
      </p:pic>
      <p:sp>
        <p:nvSpPr>
          <p:cNvPr id="3" name="CuadroTexto 2">
            <a:extLst>
              <a:ext uri="{FF2B5EF4-FFF2-40B4-BE49-F238E27FC236}">
                <a16:creationId xmlns:a16="http://schemas.microsoft.com/office/drawing/2014/main" xmlns="" id="{ABF48E97-D261-4167-BEB9-51EDC0713FC8}"/>
              </a:ext>
            </a:extLst>
          </p:cNvPr>
          <p:cNvSpPr txBox="1"/>
          <p:nvPr/>
        </p:nvSpPr>
        <p:spPr>
          <a:xfrm>
            <a:off x="0" y="0"/>
            <a:ext cx="9144000" cy="769441"/>
          </a:xfrm>
          <a:prstGeom prst="rect">
            <a:avLst/>
          </a:prstGeom>
          <a:noFill/>
        </p:spPr>
        <p:txBody>
          <a:bodyPr wrap="square">
            <a:spAutoFit/>
          </a:bodyPr>
          <a:lstStyle/>
          <a:p>
            <a:pPr algn="ctr"/>
            <a:r>
              <a:rPr lang="en-US"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LIVING AS JESUS TAUGHT US TO</a:t>
            </a:r>
            <a:endPar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CuadroTexto 4">
            <a:extLst>
              <a:ext uri="{FF2B5EF4-FFF2-40B4-BE49-F238E27FC236}">
                <a16:creationId xmlns:a16="http://schemas.microsoft.com/office/drawing/2014/main" xmlns="" id="{9EB06ECD-28C1-40BE-B4DF-C635A89F7EEC}"/>
              </a:ext>
            </a:extLst>
          </p:cNvPr>
          <p:cNvSpPr txBox="1"/>
          <p:nvPr/>
        </p:nvSpPr>
        <p:spPr>
          <a:xfrm>
            <a:off x="1" y="671287"/>
            <a:ext cx="9143999" cy="646331"/>
          </a:xfrm>
          <a:prstGeom prst="rect">
            <a:avLst/>
          </a:prstGeom>
          <a:noFill/>
        </p:spPr>
        <p:txBody>
          <a:bodyPr wrap="square">
            <a:spAutoFit/>
          </a:bodyPr>
          <a:lstStyle/>
          <a:p>
            <a:pPr algn="ctr"/>
            <a:r>
              <a:rPr lang="es-ES" b="1">
                <a:solidFill>
                  <a:schemeClr val="accent1">
                    <a:lumMod val="40000"/>
                    <a:lumOff val="60000"/>
                  </a:schemeClr>
                </a:solidFill>
                <a:latin typeface="Comic Sans MS" panose="030F0702030302020204" pitchFamily="66" charset="0"/>
              </a:rPr>
              <a:t>“</a:t>
            </a:r>
            <a:r>
              <a:rPr lang="en-US" b="1">
                <a:solidFill>
                  <a:schemeClr val="accent1">
                    <a:lumMod val="40000"/>
                    <a:lumOff val="60000"/>
                  </a:schemeClr>
                </a:solidFill>
                <a:latin typeface="Comic Sans MS" panose="030F0702030302020204" pitchFamily="66" charset="0"/>
              </a:rPr>
              <a:t>Let your light so shine before men, that they may see your good works and glorify your Father in heaven.</a:t>
            </a:r>
            <a:r>
              <a:rPr lang="es-ES" b="1">
                <a:solidFill>
                  <a:schemeClr val="accent1">
                    <a:lumMod val="40000"/>
                    <a:lumOff val="60000"/>
                  </a:schemeClr>
                </a:solidFill>
                <a:latin typeface="Comic Sans MS" panose="030F0702030302020204" pitchFamily="66" charset="0"/>
              </a:rPr>
              <a:t>” </a:t>
            </a:r>
            <a:r>
              <a:rPr lang="es-ES" sz="1600" b="1">
                <a:solidFill>
                  <a:schemeClr val="accent1">
                    <a:lumMod val="40000"/>
                    <a:lumOff val="60000"/>
                  </a:schemeClr>
                </a:solidFill>
                <a:latin typeface="Comic Sans MS" panose="030F0702030302020204" pitchFamily="66" charset="0"/>
              </a:rPr>
              <a:t>(Matthew 5:16</a:t>
            </a:r>
            <a:r>
              <a:rPr lang="es-ES" sz="1600" b="1" dirty="0">
                <a:solidFill>
                  <a:schemeClr val="accent1">
                    <a:lumMod val="40000"/>
                    <a:lumOff val="60000"/>
                  </a:schemeClr>
                </a:solidFill>
                <a:latin typeface="Comic Sans MS" panose="030F0702030302020204" pitchFamily="66" charset="0"/>
              </a:rPr>
              <a:t>)</a:t>
            </a:r>
            <a:endParaRPr lang="es-ES" b="1" dirty="0">
              <a:solidFill>
                <a:schemeClr val="accent1">
                  <a:lumMod val="40000"/>
                  <a:lumOff val="6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F540C680-4B99-4EC1-A7B0-E6E3545AEB0A}"/>
              </a:ext>
            </a:extLst>
          </p:cNvPr>
          <p:cNvSpPr txBox="1"/>
          <p:nvPr/>
        </p:nvSpPr>
        <p:spPr>
          <a:xfrm>
            <a:off x="3910162" y="1748047"/>
            <a:ext cx="5233851" cy="3016210"/>
          </a:xfrm>
          <a:prstGeom prst="rect">
            <a:avLst/>
          </a:prstGeom>
          <a:noFill/>
        </p:spPr>
        <p:txBody>
          <a:bodyPr wrap="square" rtlCol="0">
            <a:spAutoFit/>
          </a:bodyPr>
          <a:lstStyle/>
          <a:p>
            <a:pPr>
              <a:spcBef>
                <a:spcPts val="600"/>
              </a:spcBef>
            </a:pPr>
            <a:r>
              <a:rPr lang="en-US" sz="2000" b="1">
                <a:solidFill>
                  <a:schemeClr val="bg1"/>
                </a:solidFill>
              </a:rPr>
              <a:t>Jesus encouraged us to shine like a city on a hill in the darkness of the night.</a:t>
            </a:r>
            <a:endParaRPr lang="es-ES" sz="2000" b="1" dirty="0">
              <a:solidFill>
                <a:schemeClr val="bg1"/>
              </a:solidFill>
            </a:endParaRPr>
          </a:p>
          <a:p>
            <a:pPr>
              <a:spcBef>
                <a:spcPts val="600"/>
              </a:spcBef>
            </a:pPr>
            <a:r>
              <a:rPr lang="en-US" sz="2000" b="1">
                <a:solidFill>
                  <a:schemeClr val="bg1"/>
                </a:solidFill>
              </a:rPr>
              <a:t>We live in a world that has been obscured by sin, moral decline, and spiritual darkness. The mission of the church is to bring light and hope to every corner of the world.</a:t>
            </a:r>
            <a:endParaRPr lang="es-ES" sz="2000" b="1" dirty="0">
              <a:solidFill>
                <a:schemeClr val="bg1"/>
              </a:solidFill>
            </a:endParaRPr>
          </a:p>
          <a:p>
            <a:pPr>
              <a:spcBef>
                <a:spcPts val="600"/>
              </a:spcBef>
            </a:pPr>
            <a:r>
              <a:rPr lang="en-US" sz="2000" b="1">
                <a:solidFill>
                  <a:schemeClr val="bg1"/>
                </a:solidFill>
              </a:rPr>
              <a:t>How should the members of the body of Christ be in order to reflect God’s kindness like an effective light (see Matthew 5:3-12)?</a:t>
            </a:r>
            <a:endParaRPr lang="es-ES" sz="2000" b="1" dirty="0">
              <a:solidFill>
                <a:schemeClr val="bg1"/>
              </a:solidFill>
            </a:endParaRPr>
          </a:p>
        </p:txBody>
      </p:sp>
      <p:graphicFrame>
        <p:nvGraphicFramePr>
          <p:cNvPr id="2" name="Diagrama 1">
            <a:extLst>
              <a:ext uri="{FF2B5EF4-FFF2-40B4-BE49-F238E27FC236}">
                <a16:creationId xmlns:a16="http://schemas.microsoft.com/office/drawing/2014/main" xmlns="" id="{0B002E90-43DC-49C1-B90A-1CED63FE68F6}"/>
              </a:ext>
            </a:extLst>
          </p:cNvPr>
          <p:cNvGraphicFramePr/>
          <p:nvPr>
            <p:extLst>
              <p:ext uri="{D42A27DB-BD31-4B8C-83A1-F6EECF244321}">
                <p14:modId xmlns:p14="http://schemas.microsoft.com/office/powerpoint/2010/main" val="2231457546"/>
              </p:ext>
            </p:extLst>
          </p:nvPr>
        </p:nvGraphicFramePr>
        <p:xfrm>
          <a:off x="165463" y="5147054"/>
          <a:ext cx="8813075" cy="15977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0747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left)">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wipe(left)">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wipe(left)">
                                      <p:cBhvr>
                                        <p:cTn id="33" dur="5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
                                            <p:graphicEl>
                                              <a:dgm id="{3574BEFC-4BD2-4D81-A10C-580FC4271406}"/>
                                            </p:graphicEl>
                                          </p:spTgt>
                                        </p:tgtEl>
                                        <p:attrNameLst>
                                          <p:attrName>style.visibility</p:attrName>
                                        </p:attrNameLst>
                                      </p:cBhvr>
                                      <p:to>
                                        <p:strVal val="visible"/>
                                      </p:to>
                                    </p:set>
                                    <p:anim calcmode="lin" valueType="num">
                                      <p:cBhvr>
                                        <p:cTn id="38" dur="500" fill="hold"/>
                                        <p:tgtEl>
                                          <p:spTgt spid="2">
                                            <p:graphicEl>
                                              <a:dgm id="{3574BEFC-4BD2-4D81-A10C-580FC4271406}"/>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3574BEFC-4BD2-4D81-A10C-580FC4271406}"/>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3574BEFC-4BD2-4D81-A10C-580FC4271406}"/>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2">
                                            <p:graphicEl>
                                              <a:dgm id="{8787232A-A082-4CA9-A830-6F2113C393BA}"/>
                                            </p:graphicEl>
                                          </p:spTgt>
                                        </p:tgtEl>
                                        <p:attrNameLst>
                                          <p:attrName>style.visibility</p:attrName>
                                        </p:attrNameLst>
                                      </p:cBhvr>
                                      <p:to>
                                        <p:strVal val="visible"/>
                                      </p:to>
                                    </p:set>
                                    <p:animEffect transition="in" filter="wipe(up)">
                                      <p:cBhvr>
                                        <p:cTn id="45" dur="500"/>
                                        <p:tgtEl>
                                          <p:spTgt spid="2">
                                            <p:graphicEl>
                                              <a:dgm id="{8787232A-A082-4CA9-A830-6F2113C393BA}"/>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
                                            <p:graphicEl>
                                              <a:dgm id="{FE86536F-88A4-4A89-A002-6957E57CC6DA}"/>
                                            </p:graphicEl>
                                          </p:spTgt>
                                        </p:tgtEl>
                                        <p:attrNameLst>
                                          <p:attrName>style.visibility</p:attrName>
                                        </p:attrNameLst>
                                      </p:cBhvr>
                                      <p:to>
                                        <p:strVal val="visible"/>
                                      </p:to>
                                    </p:set>
                                    <p:anim calcmode="lin" valueType="num">
                                      <p:cBhvr>
                                        <p:cTn id="48" dur="500" fill="hold"/>
                                        <p:tgtEl>
                                          <p:spTgt spid="2">
                                            <p:graphicEl>
                                              <a:dgm id="{FE86536F-88A4-4A89-A002-6957E57CC6DA}"/>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FE86536F-88A4-4A89-A002-6957E57CC6DA}"/>
                                            </p:graphicEl>
                                          </p:spTgt>
                                        </p:tgtEl>
                                        <p:attrNameLst>
                                          <p:attrName>ppt_h</p:attrName>
                                        </p:attrNameLst>
                                      </p:cBhvr>
                                      <p:tavLst>
                                        <p:tav tm="0">
                                          <p:val>
                                            <p:fltVal val="0"/>
                                          </p:val>
                                        </p:tav>
                                        <p:tav tm="100000">
                                          <p:val>
                                            <p:strVal val="#ppt_h"/>
                                          </p:val>
                                        </p:tav>
                                      </p:tavLst>
                                    </p:anim>
                                    <p:animEffect transition="in" filter="fade">
                                      <p:cBhvr>
                                        <p:cTn id="50" dur="500"/>
                                        <p:tgtEl>
                                          <p:spTgt spid="2">
                                            <p:graphicEl>
                                              <a:dgm id="{FE86536F-88A4-4A89-A002-6957E57CC6DA}"/>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2">
                                            <p:graphicEl>
                                              <a:dgm id="{5FA60E46-6A5A-4F3A-BC9A-FBE8DE988078}"/>
                                            </p:graphicEl>
                                          </p:spTgt>
                                        </p:tgtEl>
                                        <p:attrNameLst>
                                          <p:attrName>style.visibility</p:attrName>
                                        </p:attrNameLst>
                                      </p:cBhvr>
                                      <p:to>
                                        <p:strVal val="visible"/>
                                      </p:to>
                                    </p:set>
                                    <p:animEffect transition="in" filter="wipe(up)">
                                      <p:cBhvr>
                                        <p:cTn id="55" dur="500"/>
                                        <p:tgtEl>
                                          <p:spTgt spid="2">
                                            <p:graphicEl>
                                              <a:dgm id="{5FA60E46-6A5A-4F3A-BC9A-FBE8DE988078}"/>
                                            </p:graphicEl>
                                          </p:spTgt>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
                                            <p:graphicEl>
                                              <a:dgm id="{2EE89AA3-A87E-4E3A-A751-70C5DADD0AED}"/>
                                            </p:graphicEl>
                                          </p:spTgt>
                                        </p:tgtEl>
                                        <p:attrNameLst>
                                          <p:attrName>style.visibility</p:attrName>
                                        </p:attrNameLst>
                                      </p:cBhvr>
                                      <p:to>
                                        <p:strVal val="visible"/>
                                      </p:to>
                                    </p:set>
                                    <p:anim calcmode="lin" valueType="num">
                                      <p:cBhvr>
                                        <p:cTn id="58" dur="500" fill="hold"/>
                                        <p:tgtEl>
                                          <p:spTgt spid="2">
                                            <p:graphicEl>
                                              <a:dgm id="{2EE89AA3-A87E-4E3A-A751-70C5DADD0AED}"/>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2EE89AA3-A87E-4E3A-A751-70C5DADD0AED}"/>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2EE89AA3-A87E-4E3A-A751-70C5DADD0AED}"/>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
                                            <p:graphicEl>
                                              <a:dgm id="{0D176664-A5E8-4963-AC01-DC656DDE5DB2}"/>
                                            </p:graphicEl>
                                          </p:spTgt>
                                        </p:tgtEl>
                                        <p:attrNameLst>
                                          <p:attrName>style.visibility</p:attrName>
                                        </p:attrNameLst>
                                      </p:cBhvr>
                                      <p:to>
                                        <p:strVal val="visible"/>
                                      </p:to>
                                    </p:set>
                                    <p:animEffect transition="in" filter="wipe(left)">
                                      <p:cBhvr>
                                        <p:cTn id="65" dur="500"/>
                                        <p:tgtEl>
                                          <p:spTgt spid="2">
                                            <p:graphicEl>
                                              <a:dgm id="{0D176664-A5E8-4963-AC01-DC656DDE5DB2}"/>
                                            </p:graphicEl>
                                          </p:spTgt>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
                                            <p:graphicEl>
                                              <a:dgm id="{38495D94-6D77-445D-8126-E64A5D51F2D0}"/>
                                            </p:graphicEl>
                                          </p:spTgt>
                                        </p:tgtEl>
                                        <p:attrNameLst>
                                          <p:attrName>style.visibility</p:attrName>
                                        </p:attrNameLst>
                                      </p:cBhvr>
                                      <p:to>
                                        <p:strVal val="visible"/>
                                      </p:to>
                                    </p:set>
                                    <p:anim calcmode="lin" valueType="num">
                                      <p:cBhvr>
                                        <p:cTn id="68" dur="500" fill="hold"/>
                                        <p:tgtEl>
                                          <p:spTgt spid="2">
                                            <p:graphicEl>
                                              <a:dgm id="{38495D94-6D77-445D-8126-E64A5D51F2D0}"/>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38495D94-6D77-445D-8126-E64A5D51F2D0}"/>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38495D94-6D77-445D-8126-E64A5D51F2D0}"/>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2">
                                            <p:graphicEl>
                                              <a:dgm id="{7A130E97-6054-4674-99E9-50DD7ECB4CDF}"/>
                                            </p:graphicEl>
                                          </p:spTgt>
                                        </p:tgtEl>
                                        <p:attrNameLst>
                                          <p:attrName>style.visibility</p:attrName>
                                        </p:attrNameLst>
                                      </p:cBhvr>
                                      <p:to>
                                        <p:strVal val="visible"/>
                                      </p:to>
                                    </p:set>
                                    <p:animEffect transition="in" filter="wipe(down)">
                                      <p:cBhvr>
                                        <p:cTn id="75" dur="500"/>
                                        <p:tgtEl>
                                          <p:spTgt spid="2">
                                            <p:graphicEl>
                                              <a:dgm id="{7A130E97-6054-4674-99E9-50DD7ECB4CDF}"/>
                                            </p:graphicEl>
                                          </p:spTgt>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2">
                                            <p:graphicEl>
                                              <a:dgm id="{6E9795EB-43E1-4F11-9726-6D77F28F6763}"/>
                                            </p:graphicEl>
                                          </p:spTgt>
                                        </p:tgtEl>
                                        <p:attrNameLst>
                                          <p:attrName>style.visibility</p:attrName>
                                        </p:attrNameLst>
                                      </p:cBhvr>
                                      <p:to>
                                        <p:strVal val="visible"/>
                                      </p:to>
                                    </p:set>
                                    <p:anim calcmode="lin" valueType="num">
                                      <p:cBhvr>
                                        <p:cTn id="78" dur="500" fill="hold"/>
                                        <p:tgtEl>
                                          <p:spTgt spid="2">
                                            <p:graphicEl>
                                              <a:dgm id="{6E9795EB-43E1-4F11-9726-6D77F28F6763}"/>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6E9795EB-43E1-4F11-9726-6D77F28F6763}"/>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6E9795EB-43E1-4F11-9726-6D77F28F6763}"/>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2">
                                            <p:graphicEl>
                                              <a:dgm id="{DC20AF0B-06DD-492F-88A8-00BCD5B92C1D}"/>
                                            </p:graphicEl>
                                          </p:spTgt>
                                        </p:tgtEl>
                                        <p:attrNameLst>
                                          <p:attrName>style.visibility</p:attrName>
                                        </p:attrNameLst>
                                      </p:cBhvr>
                                      <p:to>
                                        <p:strVal val="visible"/>
                                      </p:to>
                                    </p:set>
                                    <p:animEffect transition="in" filter="wipe(down)">
                                      <p:cBhvr>
                                        <p:cTn id="85" dur="500"/>
                                        <p:tgtEl>
                                          <p:spTgt spid="2">
                                            <p:graphicEl>
                                              <a:dgm id="{DC20AF0B-06DD-492F-88A8-00BCD5B92C1D}"/>
                                            </p:graphicEl>
                                          </p:spTgt>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
                                            <p:graphicEl>
                                              <a:dgm id="{39E322BD-DD5B-4F90-995D-73EDE66154F7}"/>
                                            </p:graphicEl>
                                          </p:spTgt>
                                        </p:tgtEl>
                                        <p:attrNameLst>
                                          <p:attrName>style.visibility</p:attrName>
                                        </p:attrNameLst>
                                      </p:cBhvr>
                                      <p:to>
                                        <p:strVal val="visible"/>
                                      </p:to>
                                    </p:set>
                                    <p:anim calcmode="lin" valueType="num">
                                      <p:cBhvr>
                                        <p:cTn id="88" dur="500" fill="hold"/>
                                        <p:tgtEl>
                                          <p:spTgt spid="2">
                                            <p:graphicEl>
                                              <a:dgm id="{39E322BD-DD5B-4F90-995D-73EDE66154F7}"/>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39E322BD-DD5B-4F90-995D-73EDE66154F7}"/>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39E322BD-DD5B-4F90-995D-73EDE66154F7}"/>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
                                            <p:graphicEl>
                                              <a:dgm id="{B13356CD-A610-4EB4-8167-235F3E119773}"/>
                                            </p:graphicEl>
                                          </p:spTgt>
                                        </p:tgtEl>
                                        <p:attrNameLst>
                                          <p:attrName>style.visibility</p:attrName>
                                        </p:attrNameLst>
                                      </p:cBhvr>
                                      <p:to>
                                        <p:strVal val="visible"/>
                                      </p:to>
                                    </p:set>
                                    <p:animEffect transition="in" filter="wipe(left)">
                                      <p:cBhvr>
                                        <p:cTn id="95" dur="500"/>
                                        <p:tgtEl>
                                          <p:spTgt spid="2">
                                            <p:graphicEl>
                                              <a:dgm id="{B13356CD-A610-4EB4-8167-235F3E119773}"/>
                                            </p:graphicEl>
                                          </p:spTgt>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2">
                                            <p:graphicEl>
                                              <a:dgm id="{3FDBF0E5-130B-429F-8106-46DF9477B8DA}"/>
                                            </p:graphicEl>
                                          </p:spTgt>
                                        </p:tgtEl>
                                        <p:attrNameLst>
                                          <p:attrName>style.visibility</p:attrName>
                                        </p:attrNameLst>
                                      </p:cBhvr>
                                      <p:to>
                                        <p:strVal val="visible"/>
                                      </p:to>
                                    </p:set>
                                    <p:anim calcmode="lin" valueType="num">
                                      <p:cBhvr>
                                        <p:cTn id="98" dur="500" fill="hold"/>
                                        <p:tgtEl>
                                          <p:spTgt spid="2">
                                            <p:graphicEl>
                                              <a:dgm id="{3FDBF0E5-130B-429F-8106-46DF9477B8DA}"/>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3FDBF0E5-130B-429F-8106-46DF9477B8DA}"/>
                                            </p:graphicEl>
                                          </p:spTgt>
                                        </p:tgtEl>
                                        <p:attrNameLst>
                                          <p:attrName>ppt_h</p:attrName>
                                        </p:attrNameLst>
                                      </p:cBhvr>
                                      <p:tavLst>
                                        <p:tav tm="0">
                                          <p:val>
                                            <p:fltVal val="0"/>
                                          </p:val>
                                        </p:tav>
                                        <p:tav tm="100000">
                                          <p:val>
                                            <p:strVal val="#ppt_h"/>
                                          </p:val>
                                        </p:tav>
                                      </p:tavLst>
                                    </p:anim>
                                    <p:animEffect transition="in" filter="fade">
                                      <p:cBhvr>
                                        <p:cTn id="100" dur="500"/>
                                        <p:tgtEl>
                                          <p:spTgt spid="2">
                                            <p:graphicEl>
                                              <a:dgm id="{3FDBF0E5-130B-429F-8106-46DF9477B8DA}"/>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grpId="0" nodeType="clickEffect">
                                  <p:stCondLst>
                                    <p:cond delay="0"/>
                                  </p:stCondLst>
                                  <p:childTnLst>
                                    <p:set>
                                      <p:cBhvr>
                                        <p:cTn id="104" dur="1" fill="hold">
                                          <p:stCondLst>
                                            <p:cond delay="0"/>
                                          </p:stCondLst>
                                        </p:cTn>
                                        <p:tgtEl>
                                          <p:spTgt spid="2">
                                            <p:graphicEl>
                                              <a:dgm id="{E38C845E-6174-4722-BE7E-C432CD97F435}"/>
                                            </p:graphicEl>
                                          </p:spTgt>
                                        </p:tgtEl>
                                        <p:attrNameLst>
                                          <p:attrName>style.visibility</p:attrName>
                                        </p:attrNameLst>
                                      </p:cBhvr>
                                      <p:to>
                                        <p:strVal val="visible"/>
                                      </p:to>
                                    </p:set>
                                    <p:animEffect transition="in" filter="wipe(up)">
                                      <p:cBhvr>
                                        <p:cTn id="105" dur="500"/>
                                        <p:tgtEl>
                                          <p:spTgt spid="2">
                                            <p:graphicEl>
                                              <a:dgm id="{E38C845E-6174-4722-BE7E-C432CD97F435}"/>
                                            </p:graphicEl>
                                          </p:spTgt>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
                                            <p:graphicEl>
                                              <a:dgm id="{C94E1530-5037-4E72-8781-173B2E9DF3B3}"/>
                                            </p:graphicEl>
                                          </p:spTgt>
                                        </p:tgtEl>
                                        <p:attrNameLst>
                                          <p:attrName>style.visibility</p:attrName>
                                        </p:attrNameLst>
                                      </p:cBhvr>
                                      <p:to>
                                        <p:strVal val="visible"/>
                                      </p:to>
                                    </p:set>
                                    <p:anim calcmode="lin" valueType="num">
                                      <p:cBhvr>
                                        <p:cTn id="108" dur="500" fill="hold"/>
                                        <p:tgtEl>
                                          <p:spTgt spid="2">
                                            <p:graphicEl>
                                              <a:dgm id="{C94E1530-5037-4E72-8781-173B2E9DF3B3}"/>
                                            </p:graphicEl>
                                          </p:spTgt>
                                        </p:tgtEl>
                                        <p:attrNameLst>
                                          <p:attrName>ppt_w</p:attrName>
                                        </p:attrNameLst>
                                      </p:cBhvr>
                                      <p:tavLst>
                                        <p:tav tm="0">
                                          <p:val>
                                            <p:fltVal val="0"/>
                                          </p:val>
                                        </p:tav>
                                        <p:tav tm="100000">
                                          <p:val>
                                            <p:strVal val="#ppt_w"/>
                                          </p:val>
                                        </p:tav>
                                      </p:tavLst>
                                    </p:anim>
                                    <p:anim calcmode="lin" valueType="num">
                                      <p:cBhvr>
                                        <p:cTn id="109" dur="500" fill="hold"/>
                                        <p:tgtEl>
                                          <p:spTgt spid="2">
                                            <p:graphicEl>
                                              <a:dgm id="{C94E1530-5037-4E72-8781-173B2E9DF3B3}"/>
                                            </p:graphicEl>
                                          </p:spTgt>
                                        </p:tgtEl>
                                        <p:attrNameLst>
                                          <p:attrName>ppt_h</p:attrName>
                                        </p:attrNameLst>
                                      </p:cBhvr>
                                      <p:tavLst>
                                        <p:tav tm="0">
                                          <p:val>
                                            <p:fltVal val="0"/>
                                          </p:val>
                                        </p:tav>
                                        <p:tav tm="100000">
                                          <p:val>
                                            <p:strVal val="#ppt_h"/>
                                          </p:val>
                                        </p:tav>
                                      </p:tavLst>
                                    </p:anim>
                                    <p:animEffect transition="in" filter="fade">
                                      <p:cBhvr>
                                        <p:cTn id="110" dur="500"/>
                                        <p:tgtEl>
                                          <p:spTgt spid="2">
                                            <p:graphicEl>
                                              <a:dgm id="{C94E1530-5037-4E72-8781-173B2E9DF3B3}"/>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grpId="0" nodeType="clickEffect">
                                  <p:stCondLst>
                                    <p:cond delay="0"/>
                                  </p:stCondLst>
                                  <p:childTnLst>
                                    <p:set>
                                      <p:cBhvr>
                                        <p:cTn id="114" dur="1" fill="hold">
                                          <p:stCondLst>
                                            <p:cond delay="0"/>
                                          </p:stCondLst>
                                        </p:cTn>
                                        <p:tgtEl>
                                          <p:spTgt spid="2">
                                            <p:graphicEl>
                                              <a:dgm id="{E822DDF6-4E39-44F4-936F-240A6032E6B6}"/>
                                            </p:graphicEl>
                                          </p:spTgt>
                                        </p:tgtEl>
                                        <p:attrNameLst>
                                          <p:attrName>style.visibility</p:attrName>
                                        </p:attrNameLst>
                                      </p:cBhvr>
                                      <p:to>
                                        <p:strVal val="visible"/>
                                      </p:to>
                                    </p:set>
                                    <p:animEffect transition="in" filter="wipe(up)">
                                      <p:cBhvr>
                                        <p:cTn id="115" dur="500"/>
                                        <p:tgtEl>
                                          <p:spTgt spid="2">
                                            <p:graphicEl>
                                              <a:dgm id="{E822DDF6-4E39-44F4-936F-240A6032E6B6}"/>
                                            </p:graphicEl>
                                          </p:spTgt>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2">
                                            <p:graphicEl>
                                              <a:dgm id="{870C4368-14BF-40D7-A0F3-DE7D1E560C1D}"/>
                                            </p:graphicEl>
                                          </p:spTgt>
                                        </p:tgtEl>
                                        <p:attrNameLst>
                                          <p:attrName>style.visibility</p:attrName>
                                        </p:attrNameLst>
                                      </p:cBhvr>
                                      <p:to>
                                        <p:strVal val="visible"/>
                                      </p:to>
                                    </p:set>
                                    <p:anim calcmode="lin" valueType="num">
                                      <p:cBhvr>
                                        <p:cTn id="118" dur="500" fill="hold"/>
                                        <p:tgtEl>
                                          <p:spTgt spid="2">
                                            <p:graphicEl>
                                              <a:dgm id="{870C4368-14BF-40D7-A0F3-DE7D1E560C1D}"/>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870C4368-14BF-40D7-A0F3-DE7D1E560C1D}"/>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870C4368-14BF-40D7-A0F3-DE7D1E560C1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build="p"/>
      <p:bldGraphic spid="2"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D52EC81C-EF41-4064-89EA-DDE78F25E8F3}"/>
              </a:ext>
            </a:extLst>
          </p:cNvPr>
          <p:cNvSpPr txBox="1"/>
          <p:nvPr/>
        </p:nvSpPr>
        <p:spPr>
          <a:xfrm>
            <a:off x="0" y="0"/>
            <a:ext cx="9144000" cy="769441"/>
          </a:xfrm>
          <a:prstGeom prst="rect">
            <a:avLst/>
          </a:prstGeom>
          <a:noFill/>
        </p:spPr>
        <p:txBody>
          <a:bodyPr wrap="square">
            <a:spAutoFit/>
          </a:bodyPr>
          <a:lstStyle/>
          <a:p>
            <a:pPr algn="ctr"/>
            <a:r>
              <a:rPr lang="es-ES" sz="4400" b="1">
                <a:ln w="6600">
                  <a:solidFill>
                    <a:schemeClr val="accent2"/>
                  </a:solidFill>
                  <a:prstDash val="solid"/>
                </a:ln>
                <a:solidFill>
                  <a:srgbClr val="FFFFFF"/>
                </a:solidFill>
                <a:effectLst>
                  <a:outerShdw dist="38100" dir="2700000" algn="tl" rotWithShape="0">
                    <a:schemeClr val="accent2"/>
                  </a:outerShdw>
                </a:effectLst>
              </a:rPr>
              <a:t>CARING AS JESUS DID</a:t>
            </a:r>
            <a:endParaRPr lang="es-ES" sz="4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xmlns="" id="{7D1856C1-1BBD-4FA8-BF69-B76C9C4A26C3}"/>
              </a:ext>
            </a:extLst>
          </p:cNvPr>
          <p:cNvSpPr txBox="1"/>
          <p:nvPr/>
        </p:nvSpPr>
        <p:spPr>
          <a:xfrm>
            <a:off x="768928" y="670449"/>
            <a:ext cx="7606145" cy="646331"/>
          </a:xfrm>
          <a:prstGeom prst="rect">
            <a:avLst/>
          </a:prstGeom>
          <a:noFill/>
        </p:spPr>
        <p:txBody>
          <a:bodyPr wrap="square">
            <a:spAutoFit/>
            <a:scene3d>
              <a:camera prst="orthographicFront"/>
              <a:lightRig rig="threePt" dir="t"/>
            </a:scene3d>
            <a:sp3d extrusionH="57150">
              <a:bevelT w="38100" h="38100"/>
            </a:sp3d>
          </a:bodyPr>
          <a:lstStyle/>
          <a:p>
            <a:r>
              <a:rPr lang="es-ES" b="1">
                <a:solidFill>
                  <a:srgbClr val="C00000"/>
                </a:solidFill>
                <a:latin typeface="Comic Sans MS" panose="030F0702030302020204" pitchFamily="66" charset="0"/>
              </a:rPr>
              <a:t>“</a:t>
            </a:r>
            <a:r>
              <a:rPr lang="en-US" b="1">
                <a:solidFill>
                  <a:srgbClr val="C00000"/>
                </a:solidFill>
                <a:latin typeface="Comic Sans MS" panose="030F0702030302020204" pitchFamily="66" charset="0"/>
              </a:rPr>
              <a:t>A new commandment I give to you, that you love one another; as I have loved you, that you also love one another.</a:t>
            </a:r>
            <a:r>
              <a:rPr lang="es-ES" b="1">
                <a:solidFill>
                  <a:srgbClr val="C00000"/>
                </a:solidFill>
                <a:latin typeface="Comic Sans MS" panose="030F0702030302020204" pitchFamily="66" charset="0"/>
              </a:rPr>
              <a:t>” </a:t>
            </a:r>
            <a:r>
              <a:rPr lang="es-ES" sz="1600" b="1">
                <a:solidFill>
                  <a:srgbClr val="C00000"/>
                </a:solidFill>
                <a:latin typeface="Comic Sans MS" panose="030F0702030302020204" pitchFamily="66" charset="0"/>
              </a:rPr>
              <a:t>(John 13:34</a:t>
            </a:r>
            <a:r>
              <a:rPr lang="es-ES" sz="1600" b="1" dirty="0">
                <a:solidFill>
                  <a:srgbClr val="C00000"/>
                </a:solidFill>
                <a:latin typeface="Comic Sans MS" panose="030F0702030302020204" pitchFamily="66" charset="0"/>
              </a:rPr>
              <a:t>)</a:t>
            </a:r>
          </a:p>
        </p:txBody>
      </p:sp>
      <p:sp>
        <p:nvSpPr>
          <p:cNvPr id="6" name="CuadroTexto 5">
            <a:extLst>
              <a:ext uri="{FF2B5EF4-FFF2-40B4-BE49-F238E27FC236}">
                <a16:creationId xmlns:a16="http://schemas.microsoft.com/office/drawing/2014/main" xmlns="" id="{4F4CA68A-D1D5-424B-9B7E-CD6BC81B52C5}"/>
              </a:ext>
            </a:extLst>
          </p:cNvPr>
          <p:cNvSpPr txBox="1"/>
          <p:nvPr/>
        </p:nvSpPr>
        <p:spPr>
          <a:xfrm>
            <a:off x="266794" y="1490956"/>
            <a:ext cx="6948653" cy="2323713"/>
          </a:xfrm>
          <a:prstGeom prst="rect">
            <a:avLst/>
          </a:prstGeom>
          <a:noFill/>
        </p:spPr>
        <p:txBody>
          <a:bodyPr wrap="square" rtlCol="0">
            <a:spAutoFit/>
          </a:bodyPr>
          <a:lstStyle/>
          <a:p>
            <a:pPr>
              <a:spcBef>
                <a:spcPts val="600"/>
              </a:spcBef>
            </a:pPr>
            <a:r>
              <a:rPr lang="en-US" sz="2000" b="1" dirty="0"/>
              <a:t>The mission of Jesus–which is outlined in Luke 4:18-19–consisted of caring for the poor, helping the heartbroken, healing the sick, and liberating the captives from sin.</a:t>
            </a:r>
            <a:endParaRPr lang="es-ES" sz="2000" b="1" dirty="0"/>
          </a:p>
          <a:p>
            <a:pPr>
              <a:spcBef>
                <a:spcPts val="600"/>
              </a:spcBef>
            </a:pPr>
            <a:r>
              <a:rPr lang="en-US" sz="2000" b="1" dirty="0"/>
              <a:t>We are called to follow His example and to love each other. We are also called to put that love into practice, caring for others and providing for their physical and spiritual needs to the best of our ability.</a:t>
            </a:r>
            <a:endParaRPr lang="es-ES" sz="2000" b="1" dirty="0"/>
          </a:p>
        </p:txBody>
      </p:sp>
      <p:pic>
        <p:nvPicPr>
          <p:cNvPr id="4" name="Imagen 3">
            <a:extLst>
              <a:ext uri="{FF2B5EF4-FFF2-40B4-BE49-F238E27FC236}">
                <a16:creationId xmlns:a16="http://schemas.microsoft.com/office/drawing/2014/main" xmlns="" id="{DD5E49A8-E8D1-4EEC-955D-E4CC7805389B}"/>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201990" y="1380826"/>
            <a:ext cx="1793966" cy="2355316"/>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0" name="Imagen 9">
            <a:extLst>
              <a:ext uri="{FF2B5EF4-FFF2-40B4-BE49-F238E27FC236}">
                <a16:creationId xmlns:a16="http://schemas.microsoft.com/office/drawing/2014/main" xmlns="" id="{460721B7-E5A1-42AB-A126-AFA304C8E7C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31433" y="4055840"/>
            <a:ext cx="3116538" cy="2538902"/>
          </a:xfrm>
          <a:prstGeom prst="roundRect">
            <a:avLst>
              <a:gd name="adj" fmla="val 4167"/>
            </a:avLst>
          </a:prstGeom>
          <a:solidFill>
            <a:srgbClr val="FFFFFF"/>
          </a:solidFill>
          <a:ln w="76200" cap="sq">
            <a:solidFill>
              <a:srgbClr val="C00000"/>
            </a:solidFill>
            <a:miter lim="800000"/>
          </a:ln>
          <a:effectLst/>
          <a:scene3d>
            <a:camera prst="orthographicFront"/>
            <a:lightRig rig="threePt" dir="t">
              <a:rot lat="0" lon="0" rev="2700000"/>
            </a:lightRig>
          </a:scene3d>
          <a:sp3d>
            <a:bevelT h="38100"/>
            <a:contourClr>
              <a:srgbClr val="C0C0C0"/>
            </a:contourClr>
          </a:sp3d>
        </p:spPr>
      </p:pic>
      <p:pic>
        <p:nvPicPr>
          <p:cNvPr id="12" name="Imagen 11">
            <a:extLst>
              <a:ext uri="{FF2B5EF4-FFF2-40B4-BE49-F238E27FC236}">
                <a16:creationId xmlns:a16="http://schemas.microsoft.com/office/drawing/2014/main" xmlns="" id="{56D0A03E-89D2-47E0-B3B6-D52C36135BD6}"/>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986178" y="3977639"/>
            <a:ext cx="3009778" cy="2695304"/>
          </a:xfrm>
          <a:prstGeom prst="rect">
            <a:avLst/>
          </a:prstGeom>
          <a:ln>
            <a:noFill/>
          </a:ln>
          <a:effectLst>
            <a:outerShdw blurRad="190500" algn="tl" rotWithShape="0">
              <a:srgbClr val="000000">
                <a:alpha val="70000"/>
              </a:srgbClr>
            </a:outerShdw>
          </a:effectLst>
        </p:spPr>
      </p:pic>
      <p:sp>
        <p:nvSpPr>
          <p:cNvPr id="14" name="CuadroTexto 13">
            <a:extLst>
              <a:ext uri="{FF2B5EF4-FFF2-40B4-BE49-F238E27FC236}">
                <a16:creationId xmlns:a16="http://schemas.microsoft.com/office/drawing/2014/main" xmlns="" id="{5EF0D954-D870-41E7-99DE-175C331FCF19}"/>
              </a:ext>
            </a:extLst>
          </p:cNvPr>
          <p:cNvSpPr txBox="1"/>
          <p:nvPr/>
        </p:nvSpPr>
        <p:spPr>
          <a:xfrm>
            <a:off x="3300225" y="4240152"/>
            <a:ext cx="2633699" cy="2246769"/>
          </a:xfrm>
          <a:prstGeom prst="rect">
            <a:avLst/>
          </a:prstGeom>
          <a:noFill/>
        </p:spPr>
        <p:txBody>
          <a:bodyPr wrap="square">
            <a:spAutoFit/>
          </a:bodyPr>
          <a:lstStyle/>
          <a:p>
            <a:pPr>
              <a:spcBef>
                <a:spcPts val="600"/>
              </a:spcBef>
            </a:pPr>
            <a:r>
              <a:rPr lang="en-US" sz="2000" b="1"/>
              <a:t>We are disciples of the Teacher, and we should constantly show the same empathy He showed, always working for their salvation.</a:t>
            </a:r>
            <a:endParaRPr lang="es-ES" sz="2000" b="1" dirty="0"/>
          </a:p>
        </p:txBody>
      </p:sp>
    </p:spTree>
    <p:extLst>
      <p:ext uri="{BB962C8B-B14F-4D97-AF65-F5344CB8AC3E}">
        <p14:creationId xmlns:p14="http://schemas.microsoft.com/office/powerpoint/2010/main" val="292963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anim calcmode="lin" valueType="num">
                                      <p:cBhvr>
                                        <p:cTn id="19" dur="500" fill="hold"/>
                                        <p:tgtEl>
                                          <p:spTgt spid="5"/>
                                        </p:tgtEl>
                                        <p:attrNameLst>
                                          <p:attrName>ppt_x</p:attrName>
                                        </p:attrNameLst>
                                      </p:cBhvr>
                                      <p:tavLst>
                                        <p:tav tm="0">
                                          <p:val>
                                            <p:fltVal val="0.5"/>
                                          </p:val>
                                        </p:tav>
                                        <p:tav tm="100000">
                                          <p:val>
                                            <p:strVal val="#ppt_x"/>
                                          </p:val>
                                        </p:tav>
                                      </p:tavLst>
                                    </p:anim>
                                    <p:anim calcmode="lin" valueType="num">
                                      <p:cBhvr>
                                        <p:cTn id="20"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3"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3)">
                                      <p:cBhvr>
                                        <p:cTn id="25" dur="1000"/>
                                        <p:tgtEl>
                                          <p:spTgt spid="4"/>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wipe(left)">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7" dur="1000" fill="hold"/>
                                        <p:tgtEl>
                                          <p:spTgt spid="10"/>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0"/>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wipe(left)">
                                      <p:cBhvr>
                                        <p:cTn id="45" dur="500"/>
                                        <p:tgtEl>
                                          <p:spTgt spid="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A69159D5-8EBD-4CF8-A663-B2FC7194FA0D}"/>
              </a:ext>
            </a:extLst>
          </p:cNvPr>
          <p:cNvSpPr txBox="1"/>
          <p:nvPr/>
        </p:nvSpPr>
        <p:spPr>
          <a:xfrm>
            <a:off x="0" y="0"/>
            <a:ext cx="9144000" cy="707886"/>
          </a:xfrm>
          <a:prstGeom prst="rect">
            <a:avLst/>
          </a:prstGeom>
          <a:noFill/>
        </p:spPr>
        <p:txBody>
          <a:bodyPr wrap="square">
            <a:spAutoFit/>
          </a:bodyPr>
          <a:lstStyle/>
          <a:p>
            <a:pPr algn="ctr"/>
            <a:r>
              <a:rPr lang="en-US" sz="4000">
                <a:ln w="0"/>
                <a:solidFill>
                  <a:schemeClr val="accent2">
                    <a:lumMod val="50000"/>
                  </a:schemeClr>
                </a:solidFill>
                <a:effectLst>
                  <a:outerShdw blurRad="38100" dist="25400" dir="5400000" algn="ctr" rotWithShape="0">
                    <a:srgbClr val="6E747A">
                      <a:alpha val="43000"/>
                    </a:srgbClr>
                  </a:outerShdw>
                </a:effectLst>
              </a:rPr>
              <a:t>SEEKING THE TRUTH WHICH IS JESUS</a:t>
            </a:r>
            <a:endParaRPr lang="es-ES" sz="4000" dirty="0">
              <a:ln w="0"/>
              <a:solidFill>
                <a:schemeClr val="accent2">
                  <a:lumMod val="50000"/>
                </a:schemeClr>
              </a:solidFill>
              <a:effectLst>
                <a:outerShdw blurRad="38100" dist="25400" dir="5400000" algn="ctr" rotWithShape="0">
                  <a:srgbClr val="6E747A">
                    <a:alpha val="43000"/>
                  </a:srgbClr>
                </a:outerShdw>
              </a:effectLst>
            </a:endParaRPr>
          </a:p>
        </p:txBody>
      </p:sp>
      <p:sp>
        <p:nvSpPr>
          <p:cNvPr id="5" name="CuadroTexto 4">
            <a:extLst>
              <a:ext uri="{FF2B5EF4-FFF2-40B4-BE49-F238E27FC236}">
                <a16:creationId xmlns:a16="http://schemas.microsoft.com/office/drawing/2014/main" xmlns="" id="{79887AEE-B355-4C20-8C9B-53274F87D9E4}"/>
              </a:ext>
            </a:extLst>
          </p:cNvPr>
          <p:cNvSpPr txBox="1"/>
          <p:nvPr/>
        </p:nvSpPr>
        <p:spPr>
          <a:xfrm>
            <a:off x="953588" y="587716"/>
            <a:ext cx="7236823" cy="646331"/>
          </a:xfrm>
          <a:prstGeom prst="rect">
            <a:avLst/>
          </a:prstGeom>
          <a:noFill/>
        </p:spPr>
        <p:txBody>
          <a:bodyPr wrap="square">
            <a:spAutoFit/>
          </a:bodyPr>
          <a:lstStyle/>
          <a:p>
            <a:r>
              <a:rPr lang="es-ES" b="1">
                <a:solidFill>
                  <a:srgbClr val="3D336E"/>
                </a:solidFill>
                <a:latin typeface="Comic Sans MS" panose="030F0702030302020204" pitchFamily="66" charset="0"/>
              </a:rPr>
              <a:t>“</a:t>
            </a:r>
            <a:r>
              <a:rPr lang="en-US" b="1">
                <a:solidFill>
                  <a:srgbClr val="3D336E"/>
                </a:solidFill>
                <a:latin typeface="Comic Sans MS" panose="030F0702030302020204" pitchFamily="66" charset="0"/>
              </a:rPr>
              <a:t>Lead me in Your truth and teach me, for You are the God of my salvation; on You I wait all the day.</a:t>
            </a:r>
            <a:r>
              <a:rPr lang="es-ES" b="1">
                <a:solidFill>
                  <a:srgbClr val="3D336E"/>
                </a:solidFill>
                <a:latin typeface="Comic Sans MS" panose="030F0702030302020204" pitchFamily="66" charset="0"/>
              </a:rPr>
              <a:t>” </a:t>
            </a:r>
            <a:r>
              <a:rPr lang="es-ES" sz="1600" b="1">
                <a:solidFill>
                  <a:srgbClr val="3D336E"/>
                </a:solidFill>
                <a:latin typeface="Comic Sans MS" panose="030F0702030302020204" pitchFamily="66" charset="0"/>
              </a:rPr>
              <a:t>(Psalm 25:5</a:t>
            </a:r>
            <a:r>
              <a:rPr lang="es-ES" sz="1600" b="1" dirty="0">
                <a:solidFill>
                  <a:srgbClr val="3D336E"/>
                </a:solidFill>
                <a:latin typeface="Comic Sans MS" panose="030F0702030302020204" pitchFamily="66" charset="0"/>
              </a:rPr>
              <a:t>)</a:t>
            </a:r>
          </a:p>
        </p:txBody>
      </p:sp>
      <p:sp>
        <p:nvSpPr>
          <p:cNvPr id="6" name="CuadroTexto 5">
            <a:extLst>
              <a:ext uri="{FF2B5EF4-FFF2-40B4-BE49-F238E27FC236}">
                <a16:creationId xmlns:a16="http://schemas.microsoft.com/office/drawing/2014/main" xmlns="" id="{6C38A500-F1B3-44DA-B338-D9E668546909}"/>
              </a:ext>
            </a:extLst>
          </p:cNvPr>
          <p:cNvSpPr txBox="1"/>
          <p:nvPr/>
        </p:nvSpPr>
        <p:spPr>
          <a:xfrm>
            <a:off x="1947151" y="1408434"/>
            <a:ext cx="5351420" cy="1323439"/>
          </a:xfrm>
          <a:prstGeom prst="rect">
            <a:avLst/>
          </a:prstGeom>
          <a:noFill/>
        </p:spPr>
        <p:txBody>
          <a:bodyPr wrap="square" rtlCol="0">
            <a:spAutoFit/>
          </a:bodyPr>
          <a:lstStyle/>
          <a:p>
            <a:pPr>
              <a:spcBef>
                <a:spcPts val="600"/>
              </a:spcBef>
            </a:pPr>
            <a:r>
              <a:rPr lang="en-US" sz="2000" b="1" dirty="0"/>
              <a:t>God created us with an innate sense of curiosity, and an insatiable desire for learning more. “The eye is not satisfied with seeing, nor the ear filled with hearing.” (Ecclesiastes 1:8; 3:11)</a:t>
            </a:r>
            <a:endParaRPr lang="es-ES" sz="2000" b="1" dirty="0"/>
          </a:p>
        </p:txBody>
      </p:sp>
      <p:pic>
        <p:nvPicPr>
          <p:cNvPr id="8" name="Imagen 7">
            <a:extLst>
              <a:ext uri="{FF2B5EF4-FFF2-40B4-BE49-F238E27FC236}">
                <a16:creationId xmlns:a16="http://schemas.microsoft.com/office/drawing/2014/main" xmlns="" id="{8B1504FC-A990-4E11-9F87-5E8749B00CC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82343" y="3963197"/>
            <a:ext cx="3121525" cy="2622835"/>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agen 9">
            <a:extLst>
              <a:ext uri="{FF2B5EF4-FFF2-40B4-BE49-F238E27FC236}">
                <a16:creationId xmlns:a16="http://schemas.microsoft.com/office/drawing/2014/main" xmlns="" id="{605B2722-206B-43AD-9B3A-CF56C693749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0158" y="1413203"/>
            <a:ext cx="1764585" cy="1323439"/>
          </a:xfrm>
          <a:prstGeom prst="rect">
            <a:avLst/>
          </a:prstGeom>
          <a:ln w="88900" cap="sq" cmpd="thickThin">
            <a:solidFill>
              <a:srgbClr val="000000"/>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xmlns="" id="{2EB4F50C-EECE-4F5C-A3E2-E76DAB603B9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306492" y="1372321"/>
            <a:ext cx="1737352" cy="1389276"/>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sp>
        <p:nvSpPr>
          <p:cNvPr id="13" name="CuadroTexto 12">
            <a:extLst>
              <a:ext uri="{FF2B5EF4-FFF2-40B4-BE49-F238E27FC236}">
                <a16:creationId xmlns:a16="http://schemas.microsoft.com/office/drawing/2014/main" xmlns="" id="{8F848805-7536-4758-B50E-0EAA765A1909}"/>
              </a:ext>
            </a:extLst>
          </p:cNvPr>
          <p:cNvSpPr txBox="1"/>
          <p:nvPr/>
        </p:nvSpPr>
        <p:spPr>
          <a:xfrm>
            <a:off x="100157" y="2925460"/>
            <a:ext cx="8943685" cy="1015663"/>
          </a:xfrm>
          <a:prstGeom prst="rect">
            <a:avLst/>
          </a:prstGeom>
          <a:noFill/>
        </p:spPr>
        <p:txBody>
          <a:bodyPr wrap="square">
            <a:spAutoFit/>
          </a:bodyPr>
          <a:lstStyle/>
          <a:p>
            <a:pPr>
              <a:spcBef>
                <a:spcPts val="600"/>
              </a:spcBef>
            </a:pPr>
            <a:r>
              <a:rPr lang="en-US" sz="2000" b="1"/>
              <a:t>We seek answers to the most transcendental questions: Who are we? Why are we here? How should we live? What happens when we die? Why is there evil and suffering?</a:t>
            </a:r>
            <a:endParaRPr lang="es-ES" sz="2000" b="1" dirty="0"/>
          </a:p>
        </p:txBody>
      </p:sp>
      <p:sp>
        <p:nvSpPr>
          <p:cNvPr id="15" name="CuadroTexto 14">
            <a:extLst>
              <a:ext uri="{FF2B5EF4-FFF2-40B4-BE49-F238E27FC236}">
                <a16:creationId xmlns:a16="http://schemas.microsoft.com/office/drawing/2014/main" xmlns="" id="{280EA2A4-4111-4C92-B071-EDBED3BF885D}"/>
              </a:ext>
            </a:extLst>
          </p:cNvPr>
          <p:cNvSpPr txBox="1"/>
          <p:nvPr/>
        </p:nvSpPr>
        <p:spPr>
          <a:xfrm>
            <a:off x="91844" y="4021117"/>
            <a:ext cx="5434140" cy="2631490"/>
          </a:xfrm>
          <a:prstGeom prst="rect">
            <a:avLst/>
          </a:prstGeom>
          <a:noFill/>
        </p:spPr>
        <p:txBody>
          <a:bodyPr wrap="square">
            <a:spAutoFit/>
          </a:bodyPr>
          <a:lstStyle/>
          <a:p>
            <a:pPr>
              <a:spcBef>
                <a:spcPts val="600"/>
              </a:spcBef>
            </a:pPr>
            <a:r>
              <a:rPr lang="en-US" sz="2000" b="1"/>
              <a:t>There’s no better source of information to answer these questions than He who is the absolute truth. “Jesus said to him, ‘I am the way, the truth, and the life. No one comes to the Father except through Me.’” (John 14:6).</a:t>
            </a:r>
            <a:endParaRPr lang="es-ES" sz="2000" b="1" dirty="0"/>
          </a:p>
          <a:p>
            <a:pPr>
              <a:spcBef>
                <a:spcPts val="600"/>
              </a:spcBef>
            </a:pPr>
            <a:r>
              <a:rPr lang="en-US" sz="2000" b="1"/>
              <a:t>Christian education involves leading people to the truth by looking for answers in the Bible, the book that contains the truth that Jesus shared.</a:t>
            </a:r>
            <a:endParaRPr lang="es-ES" sz="2000" b="1" dirty="0"/>
          </a:p>
        </p:txBody>
      </p:sp>
    </p:spTree>
    <p:extLst>
      <p:ext uri="{BB962C8B-B14F-4D97-AF65-F5344CB8AC3E}">
        <p14:creationId xmlns:p14="http://schemas.microsoft.com/office/powerpoint/2010/main" val="53731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wipe(left)">
                                      <p:cBhvr>
                                        <p:cTn id="50" dur="500"/>
                                        <p:tgtEl>
                                          <p:spTgt spid="15">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5">
                                            <p:txEl>
                                              <p:pRg st="1" end="1"/>
                                            </p:txEl>
                                          </p:spTgt>
                                        </p:tgtEl>
                                        <p:attrNameLst>
                                          <p:attrName>style.visibility</p:attrName>
                                        </p:attrNameLst>
                                      </p:cBhvr>
                                      <p:to>
                                        <p:strVal val="visible"/>
                                      </p:to>
                                    </p:set>
                                    <p:animEffect transition="in" filter="wipe(left)">
                                      <p:cBhvr>
                                        <p:cTn id="55"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1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3ABC7DA1-9795-40A2-8915-010FC6D9AA5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26330" y="189436"/>
            <a:ext cx="1817670" cy="24716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xmlns="" id="{785FCBB8-6259-4853-AB22-F2A3DAC44407}"/>
              </a:ext>
            </a:extLst>
          </p:cNvPr>
          <p:cNvSpPr txBox="1"/>
          <p:nvPr/>
        </p:nvSpPr>
        <p:spPr>
          <a:xfrm>
            <a:off x="0" y="-43545"/>
            <a:ext cx="7326330" cy="769441"/>
          </a:xfrm>
          <a:prstGeom prst="rect">
            <a:avLst/>
          </a:prstGeom>
          <a:noFill/>
        </p:spPr>
        <p:txBody>
          <a:bodyPr wrap="square">
            <a:spAutoFit/>
          </a:bodyPr>
          <a:lstStyle/>
          <a:p>
            <a:pPr algn="ctr"/>
            <a:r>
              <a:rPr lang="es-ES" sz="4400" b="1">
                <a:ln w="12700">
                  <a:solidFill>
                    <a:srgbClr val="2E5E60"/>
                  </a:solidFill>
                  <a:prstDash val="solid"/>
                </a:ln>
                <a:pattFill prst="dkUpDiag">
                  <a:fgClr>
                    <a:srgbClr val="82C1C4"/>
                  </a:fgClr>
                  <a:bgClr>
                    <a:srgbClr val="E9D1F1"/>
                  </a:bgClr>
                </a:pattFill>
                <a:effectLst>
                  <a:outerShdw dist="38100" dir="2640000" algn="bl" rotWithShape="0">
                    <a:srgbClr val="2E5E60"/>
                  </a:outerShdw>
                </a:effectLst>
              </a:rPr>
              <a:t>SHARING JESUS</a:t>
            </a:r>
            <a:endParaRPr lang="es-ES" sz="4400" b="1" dirty="0">
              <a:ln w="12700">
                <a:solidFill>
                  <a:srgbClr val="2E5E60"/>
                </a:solidFill>
                <a:prstDash val="solid"/>
              </a:ln>
              <a:pattFill prst="dkUpDiag">
                <a:fgClr>
                  <a:srgbClr val="82C1C4"/>
                </a:fgClr>
                <a:bgClr>
                  <a:srgbClr val="E9D1F1"/>
                </a:bgClr>
              </a:pattFill>
              <a:effectLst>
                <a:outerShdw dist="38100" dir="2640000" algn="bl" rotWithShape="0">
                  <a:srgbClr val="2E5E60"/>
                </a:outerShdw>
              </a:effectLst>
            </a:endParaRPr>
          </a:p>
        </p:txBody>
      </p:sp>
      <p:sp>
        <p:nvSpPr>
          <p:cNvPr id="5" name="CuadroTexto 4">
            <a:extLst>
              <a:ext uri="{FF2B5EF4-FFF2-40B4-BE49-F238E27FC236}">
                <a16:creationId xmlns:a16="http://schemas.microsoft.com/office/drawing/2014/main" xmlns="" id="{4F11A8AF-B00E-4CFA-8A35-7F9550E9524B}"/>
              </a:ext>
            </a:extLst>
          </p:cNvPr>
          <p:cNvSpPr txBox="1"/>
          <p:nvPr/>
        </p:nvSpPr>
        <p:spPr>
          <a:xfrm>
            <a:off x="258113" y="583363"/>
            <a:ext cx="6810103" cy="646331"/>
          </a:xfrm>
          <a:prstGeom prst="rect">
            <a:avLst/>
          </a:prstGeom>
          <a:noFill/>
        </p:spPr>
        <p:txBody>
          <a:bodyPr wrap="square">
            <a:spAutoFit/>
          </a:bodyPr>
          <a:lstStyle/>
          <a:p>
            <a:pPr algn="ctr"/>
            <a:r>
              <a:rPr lang="es-ES" b="1">
                <a:solidFill>
                  <a:schemeClr val="accent1">
                    <a:lumMod val="50000"/>
                  </a:schemeClr>
                </a:solidFill>
                <a:latin typeface="Comic Sans MS" panose="030F0702030302020204" pitchFamily="66" charset="0"/>
              </a:rPr>
              <a:t>“</a:t>
            </a:r>
            <a:r>
              <a:rPr lang="en-US" b="1">
                <a:solidFill>
                  <a:schemeClr val="accent1">
                    <a:lumMod val="50000"/>
                  </a:schemeClr>
                </a:solidFill>
                <a:latin typeface="Comic Sans MS" panose="030F0702030302020204" pitchFamily="66" charset="0"/>
              </a:rPr>
              <a:t>For where two or three are gathered together in My name, I am there in the midst of them.</a:t>
            </a:r>
            <a:r>
              <a:rPr lang="es-ES" b="1">
                <a:solidFill>
                  <a:schemeClr val="accent1">
                    <a:lumMod val="50000"/>
                  </a:schemeClr>
                </a:solidFill>
                <a:latin typeface="Comic Sans MS" panose="030F0702030302020204" pitchFamily="66" charset="0"/>
              </a:rPr>
              <a:t>” </a:t>
            </a:r>
            <a:r>
              <a:rPr lang="es-ES" sz="1600" b="1">
                <a:solidFill>
                  <a:schemeClr val="accent1">
                    <a:lumMod val="50000"/>
                  </a:schemeClr>
                </a:solidFill>
                <a:latin typeface="Comic Sans MS" panose="030F0702030302020204" pitchFamily="66" charset="0"/>
              </a:rPr>
              <a:t>(Matthew 18:20</a:t>
            </a:r>
            <a:r>
              <a:rPr lang="es-ES" sz="1600" b="1" dirty="0">
                <a:solidFill>
                  <a:schemeClr val="accent1">
                    <a:lumMod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xmlns="" id="{ECC35CB3-3BAE-4EC1-A261-4BF187E4FC1D}"/>
              </a:ext>
            </a:extLst>
          </p:cNvPr>
          <p:cNvSpPr txBox="1"/>
          <p:nvPr/>
        </p:nvSpPr>
        <p:spPr>
          <a:xfrm>
            <a:off x="334882" y="1321136"/>
            <a:ext cx="7228114" cy="1400383"/>
          </a:xfrm>
          <a:prstGeom prst="rect">
            <a:avLst/>
          </a:prstGeom>
          <a:noFill/>
        </p:spPr>
        <p:txBody>
          <a:bodyPr wrap="square" rtlCol="0">
            <a:spAutoFit/>
          </a:bodyPr>
          <a:lstStyle/>
          <a:p>
            <a:pPr>
              <a:spcBef>
                <a:spcPts val="600"/>
              </a:spcBef>
            </a:pPr>
            <a:r>
              <a:rPr lang="en-US" sz="2000" b="1"/>
              <a:t>The first Christians gathered in small groups at home.</a:t>
            </a:r>
            <a:endParaRPr lang="es-ES" sz="2000" b="1" dirty="0"/>
          </a:p>
          <a:p>
            <a:pPr>
              <a:spcBef>
                <a:spcPts val="600"/>
              </a:spcBef>
            </a:pPr>
            <a:r>
              <a:rPr lang="en-US" sz="2000" b="1"/>
              <a:t>All or some of the groups in a city gathered occasionally for combined events (for example, to listen to Paul’s preaching </a:t>
            </a:r>
            <a:br>
              <a:rPr lang="en-US" sz="2000" b="1"/>
            </a:br>
            <a:r>
              <a:rPr lang="en-US" sz="2000" b="1"/>
              <a:t>[Acts 20:7]).</a:t>
            </a:r>
            <a:endParaRPr lang="es-ES" sz="2000" b="1" dirty="0"/>
          </a:p>
        </p:txBody>
      </p:sp>
      <p:pic>
        <p:nvPicPr>
          <p:cNvPr id="4" name="Imagen 3">
            <a:extLst>
              <a:ext uri="{FF2B5EF4-FFF2-40B4-BE49-F238E27FC236}">
                <a16:creationId xmlns:a16="http://schemas.microsoft.com/office/drawing/2014/main" xmlns="" id="{D6293FD1-334B-4705-93B8-E6F766417DB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20150" y="2949552"/>
            <a:ext cx="3619220" cy="151130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Imagen 9">
            <a:extLst>
              <a:ext uri="{FF2B5EF4-FFF2-40B4-BE49-F238E27FC236}">
                <a16:creationId xmlns:a16="http://schemas.microsoft.com/office/drawing/2014/main" xmlns="" id="{39B0C950-D94F-4FAD-8E4A-2D9069C3B80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943850" y="2949552"/>
            <a:ext cx="5080000" cy="1511300"/>
          </a:xfrm>
          <a:prstGeom prst="rect">
            <a:avLst/>
          </a:prstGeom>
          <a:scene3d>
            <a:camera prst="orthographicFront"/>
            <a:lightRig rig="threePt" dir="t"/>
          </a:scene3d>
          <a:sp3d>
            <a:bevelT w="114300" prst="artDeco"/>
          </a:sp3d>
        </p:spPr>
      </p:pic>
      <p:sp>
        <p:nvSpPr>
          <p:cNvPr id="14" name="CuadroTexto 13">
            <a:extLst>
              <a:ext uri="{FF2B5EF4-FFF2-40B4-BE49-F238E27FC236}">
                <a16:creationId xmlns:a16="http://schemas.microsoft.com/office/drawing/2014/main" xmlns="" id="{8CCCC6FF-6128-4432-8F93-38C2277D2F4F}"/>
              </a:ext>
            </a:extLst>
          </p:cNvPr>
          <p:cNvSpPr txBox="1"/>
          <p:nvPr/>
        </p:nvSpPr>
        <p:spPr>
          <a:xfrm>
            <a:off x="1918312" y="4522606"/>
            <a:ext cx="7225687" cy="2323713"/>
          </a:xfrm>
          <a:prstGeom prst="rect">
            <a:avLst/>
          </a:prstGeom>
          <a:noFill/>
        </p:spPr>
        <p:txBody>
          <a:bodyPr wrap="square">
            <a:spAutoFit/>
          </a:bodyPr>
          <a:lstStyle/>
          <a:p>
            <a:pPr>
              <a:spcBef>
                <a:spcPts val="600"/>
              </a:spcBef>
            </a:pPr>
            <a:r>
              <a:rPr lang="en-US" sz="2000" b="1"/>
              <a:t>Christians shared their faith, grew together in the truth, and put the Gospel into practice in those groups. Those were open groups, and they were eager to share the truth with whoever was willing to accept it.</a:t>
            </a:r>
            <a:endParaRPr lang="es-ES" sz="2000" b="1" dirty="0"/>
          </a:p>
          <a:p>
            <a:pPr>
              <a:spcBef>
                <a:spcPts val="600"/>
              </a:spcBef>
            </a:pPr>
            <a:r>
              <a:rPr lang="en-US" sz="2000" b="1"/>
              <a:t>The purpose of every church is to share Jesus, no matter its size. Every church is an educational center where everyone can learn and teach about Jesus.</a:t>
            </a:r>
            <a:endParaRPr lang="es-ES" sz="2000" b="1" dirty="0"/>
          </a:p>
        </p:txBody>
      </p:sp>
      <p:pic>
        <p:nvPicPr>
          <p:cNvPr id="18" name="Imagen 17">
            <a:extLst>
              <a:ext uri="{FF2B5EF4-FFF2-40B4-BE49-F238E27FC236}">
                <a16:creationId xmlns:a16="http://schemas.microsoft.com/office/drawing/2014/main" xmlns="" id="{D96244C7-D13B-40B0-BD40-A02E42846A0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477" y="4566942"/>
            <a:ext cx="1935073" cy="2208328"/>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69281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ppt_w/2"/>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9"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trips(upLeft)">
                                      <p:cBhvr>
                                        <p:cTn id="32" dur="500"/>
                                        <p:tgtEl>
                                          <p:spTgt spid="10"/>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wipe(left)">
                                      <p:cBhvr>
                                        <p:cTn id="36" dur="500"/>
                                        <p:tgtEl>
                                          <p:spTgt spid="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strips(downRight)">
                                      <p:cBhvr>
                                        <p:cTn id="41" dur="500"/>
                                        <p:tgtEl>
                                          <p:spTgt spid="4"/>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4">
                                            <p:txEl>
                                              <p:pRg st="0" end="0"/>
                                            </p:txEl>
                                          </p:spTgt>
                                        </p:tgtEl>
                                        <p:attrNameLst>
                                          <p:attrName>style.visibility</p:attrName>
                                        </p:attrNameLst>
                                      </p:cBhvr>
                                      <p:to>
                                        <p:strVal val="visible"/>
                                      </p:to>
                                    </p:set>
                                    <p:animEffect transition="in" filter="wipe(left)">
                                      <p:cBhvr>
                                        <p:cTn id="45" dur="500"/>
                                        <p:tgtEl>
                                          <p:spTgt spid="14">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8"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ppt_x</p:attrName>
                                        </p:attrNameLst>
                                      </p:cBhvr>
                                      <p:tavLst>
                                        <p:tav tm="0">
                                          <p:val>
                                            <p:strVal val="#ppt_x-#ppt_w/2"/>
                                          </p:val>
                                        </p:tav>
                                        <p:tav tm="100000">
                                          <p:val>
                                            <p:strVal val="#ppt_x"/>
                                          </p:val>
                                        </p:tav>
                                      </p:tavLst>
                                    </p:anim>
                                    <p:anim calcmode="lin" valueType="num">
                                      <p:cBhvr>
                                        <p:cTn id="51" dur="500" fill="hold"/>
                                        <p:tgtEl>
                                          <p:spTgt spid="18"/>
                                        </p:tgtEl>
                                        <p:attrNameLst>
                                          <p:attrName>ppt_y</p:attrName>
                                        </p:attrNameLst>
                                      </p:cBhvr>
                                      <p:tavLst>
                                        <p:tav tm="0">
                                          <p:val>
                                            <p:strVal val="#ppt_y"/>
                                          </p:val>
                                        </p:tav>
                                        <p:tav tm="100000">
                                          <p:val>
                                            <p:strVal val="#ppt_y"/>
                                          </p:val>
                                        </p:tav>
                                      </p:tavLst>
                                    </p:anim>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strVal val="#ppt_h"/>
                                          </p:val>
                                        </p:tav>
                                        <p:tav tm="100000">
                                          <p:val>
                                            <p:strVal val="#ppt_h"/>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4">
                                            <p:txEl>
                                              <p:pRg st="1" end="1"/>
                                            </p:txEl>
                                          </p:spTgt>
                                        </p:tgtEl>
                                        <p:attrNameLst>
                                          <p:attrName>style.visibility</p:attrName>
                                        </p:attrNameLst>
                                      </p:cBhvr>
                                      <p:to>
                                        <p:strVal val="visible"/>
                                      </p:to>
                                    </p:set>
                                    <p:animEffect transition="in" filter="wipe(left)">
                                      <p:cBhvr>
                                        <p:cTn id="5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F4FEC12A-AADF-463F-9FF8-BCF68FAE1535}"/>
              </a:ext>
            </a:extLst>
          </p:cNvPr>
          <p:cNvSpPr txBox="1"/>
          <p:nvPr/>
        </p:nvSpPr>
        <p:spPr>
          <a:xfrm>
            <a:off x="1619397" y="1479765"/>
            <a:ext cx="6905897" cy="4247317"/>
          </a:xfrm>
          <a:prstGeom prst="rect">
            <a:avLst/>
          </a:prstGeom>
          <a:noFill/>
        </p:spPr>
        <p:txBody>
          <a:bodyPr wrap="square">
            <a:spAutoFit/>
          </a:bodyPr>
          <a:lstStyle/>
          <a:p>
            <a:pPr>
              <a:spcBef>
                <a:spcPts val="600"/>
              </a:spcBef>
            </a:pPr>
            <a:r>
              <a:rPr lang="es-ES" sz="2700">
                <a:latin typeface="Cooper Black" panose="0208090404030B020404" pitchFamily="18" charset="0"/>
              </a:rPr>
              <a:t>“</a:t>
            </a:r>
            <a:r>
              <a:rPr lang="en-US" sz="2700">
                <a:latin typeface="Cooper Black" panose="0208090404030B020404" pitchFamily="18" charset="0"/>
              </a:rPr>
              <a:t>Let little companies meet together </a:t>
            </a:r>
            <a:br>
              <a:rPr lang="en-US" sz="2700">
                <a:latin typeface="Cooper Black" panose="0208090404030B020404" pitchFamily="18" charset="0"/>
              </a:rPr>
            </a:br>
            <a:r>
              <a:rPr lang="en-US" sz="2700">
                <a:latin typeface="Cooper Black" panose="0208090404030B020404" pitchFamily="18" charset="0"/>
              </a:rPr>
              <a:t>to study the Scriptures. You will lose nothing by this, but will gain much. Angels of God will be in your gathering, and as you feed upon the Bread of Life, you will receive spiritual sinew and muscle. You will be feeding, as it were, upon the leaves of the tree of life. By this means only can you maintain your integrity.</a:t>
            </a:r>
            <a:r>
              <a:rPr lang="es-ES" sz="2700">
                <a:latin typeface="Cooper Black" panose="0208090404030B020404" pitchFamily="18" charset="0"/>
              </a:rPr>
              <a:t>”</a:t>
            </a:r>
            <a:endParaRPr lang="es-ES" sz="2700" dirty="0">
              <a:latin typeface="Cooper Black" panose="0208090404030B020404" pitchFamily="18" charset="0"/>
            </a:endParaRPr>
          </a:p>
        </p:txBody>
      </p:sp>
      <p:sp>
        <p:nvSpPr>
          <p:cNvPr id="4" name="CuadroTexto 3">
            <a:extLst>
              <a:ext uri="{FF2B5EF4-FFF2-40B4-BE49-F238E27FC236}">
                <a16:creationId xmlns:a16="http://schemas.microsoft.com/office/drawing/2014/main" xmlns="" id="{1346E9BC-97A8-4753-A6F8-502BE6914600}"/>
              </a:ext>
            </a:extLst>
          </p:cNvPr>
          <p:cNvSpPr txBox="1"/>
          <p:nvPr/>
        </p:nvSpPr>
        <p:spPr>
          <a:xfrm>
            <a:off x="1413256" y="1077094"/>
            <a:ext cx="3813737" cy="369332"/>
          </a:xfrm>
          <a:prstGeom prst="rect">
            <a:avLst/>
          </a:prstGeom>
          <a:noFill/>
        </p:spPr>
        <p:txBody>
          <a:bodyPr wrap="none" rtlCol="0">
            <a:spAutoFit/>
          </a:bodyPr>
          <a:lstStyle/>
          <a:p>
            <a:pPr algn="r"/>
            <a:r>
              <a:rPr lang="en-US" b="1"/>
              <a:t>E.G.W. (This Day With God, January 3)</a:t>
            </a:r>
            <a:endParaRPr lang="es-ES" b="1" dirty="0"/>
          </a:p>
        </p:txBody>
      </p:sp>
    </p:spTree>
    <p:extLst>
      <p:ext uri="{BB962C8B-B14F-4D97-AF65-F5344CB8AC3E}">
        <p14:creationId xmlns:p14="http://schemas.microsoft.com/office/powerpoint/2010/main" val="417737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F4FEC12A-AADF-463F-9FF8-BCF68FAE1535}"/>
              </a:ext>
            </a:extLst>
          </p:cNvPr>
          <p:cNvSpPr txBox="1"/>
          <p:nvPr/>
        </p:nvSpPr>
        <p:spPr>
          <a:xfrm>
            <a:off x="732311" y="1651957"/>
            <a:ext cx="7846423" cy="4401205"/>
          </a:xfrm>
          <a:prstGeom prst="rect">
            <a:avLst/>
          </a:prstGeom>
          <a:noFill/>
        </p:spPr>
        <p:txBody>
          <a:bodyPr wrap="square">
            <a:spAutoFit/>
          </a:bodyPr>
          <a:lstStyle/>
          <a:p>
            <a:pPr>
              <a:spcBef>
                <a:spcPts val="600"/>
              </a:spcBef>
            </a:pPr>
            <a:r>
              <a:rPr lang="es-ES" sz="2800">
                <a:latin typeface="Cooper Black" panose="0208090404030B020404" pitchFamily="18" charset="0"/>
              </a:rPr>
              <a:t>“</a:t>
            </a:r>
            <a:r>
              <a:rPr lang="en-US" sz="2800">
                <a:latin typeface="Cooper Black" panose="0208090404030B020404" pitchFamily="18" charset="0"/>
              </a:rPr>
              <a:t>We may claim to be followers of Christ, we may claim to believe every truth in the word of God; but this will do our neighbor no good unless our belief is carried into our daily life. Our profession may be as high as heaven, but it will save neither ourselves nor our fellow men unless we are Christians. A right example will do more to benefit the world than all our profession.</a:t>
            </a:r>
            <a:r>
              <a:rPr lang="es-ES" sz="2800">
                <a:latin typeface="Cooper Black" panose="0208090404030B020404" pitchFamily="18" charset="0"/>
              </a:rPr>
              <a:t>”</a:t>
            </a:r>
            <a:endParaRPr lang="es-ES" sz="2800" dirty="0">
              <a:latin typeface="Cooper Black" panose="0208090404030B020404" pitchFamily="18" charset="0"/>
            </a:endParaRPr>
          </a:p>
        </p:txBody>
      </p:sp>
      <p:sp>
        <p:nvSpPr>
          <p:cNvPr id="4" name="CuadroTexto 3">
            <a:extLst>
              <a:ext uri="{FF2B5EF4-FFF2-40B4-BE49-F238E27FC236}">
                <a16:creationId xmlns:a16="http://schemas.microsoft.com/office/drawing/2014/main" xmlns="" id="{1346E9BC-97A8-4753-A6F8-502BE6914600}"/>
              </a:ext>
            </a:extLst>
          </p:cNvPr>
          <p:cNvSpPr txBox="1"/>
          <p:nvPr/>
        </p:nvSpPr>
        <p:spPr>
          <a:xfrm>
            <a:off x="4149958" y="5836530"/>
            <a:ext cx="4428776" cy="369332"/>
          </a:xfrm>
          <a:prstGeom prst="rect">
            <a:avLst/>
          </a:prstGeom>
          <a:noFill/>
        </p:spPr>
        <p:txBody>
          <a:bodyPr wrap="none" rtlCol="0">
            <a:spAutoFit/>
          </a:bodyPr>
          <a:lstStyle/>
          <a:p>
            <a:pPr algn="r"/>
            <a:r>
              <a:rPr lang="fr-FR" b="1"/>
              <a:t>E.G.W. (Christ’s Object Lessons, cp. 2, p. 383)</a:t>
            </a:r>
            <a:endParaRPr lang="es-ES" b="1" dirty="0"/>
          </a:p>
        </p:txBody>
      </p:sp>
    </p:spTree>
    <p:extLst>
      <p:ext uri="{BB962C8B-B14F-4D97-AF65-F5344CB8AC3E}">
        <p14:creationId xmlns:p14="http://schemas.microsoft.com/office/powerpoint/2010/main" val="231864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342</TotalTime>
  <Words>946</Words>
  <Application>Microsoft Office PowerPoint</Application>
  <PresentationFormat>画面に合わせる (4:3)</PresentationFormat>
  <Paragraphs>51</Paragraphs>
  <Slides>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Calibri Light</vt:lpstr>
      <vt:lpstr>Cooper Black</vt:lpstr>
      <vt:lpstr>Comic Sans MS</vt:lpstr>
      <vt:lpstr>Arial</vt:lpstr>
      <vt:lpstr>Calibri</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61</cp:revision>
  <dcterms:created xsi:type="dcterms:W3CDTF">2020-11-08T08:02:54Z</dcterms:created>
  <dcterms:modified xsi:type="dcterms:W3CDTF">2020-11-26T07:56:01Z</dcterms:modified>
</cp:coreProperties>
</file>