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7" r:id="rId2"/>
    <p:sldId id="257" r:id="rId3"/>
    <p:sldId id="258" r:id="rId4"/>
    <p:sldId id="268" r:id="rId5"/>
    <p:sldId id="260" r:id="rId6"/>
    <p:sldId id="261" r:id="rId7"/>
    <p:sldId id="262" r:id="rId8"/>
    <p:sldId id="265" r:id="rId9"/>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Cooper Black" panose="020B0604020202020204" charset="0"/>
      <p:regular r:id="rId14"/>
    </p:embeddedFont>
    <p:embeddedFont>
      <p:font typeface="Calibri Light" panose="020F0302020204030204" pitchFamily="34" charset="0"/>
      <p:regular r:id="rId15"/>
      <p:italic r:id="rId16"/>
    </p:embeddedFont>
    <p:embeddedFont>
      <p:font typeface="Comic Sans MS" panose="030F0702030302020204" pitchFamily="66"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43"/>
    <a:srgbClr val="CB6600"/>
    <a:srgbClr val="00E200"/>
    <a:srgbClr val="007F00"/>
    <a:srgbClr val="715715"/>
    <a:srgbClr val="AF8520"/>
    <a:srgbClr val="FF9966"/>
    <a:srgbClr val="FF6B19"/>
    <a:srgbClr val="CF9A91"/>
    <a:srgbClr val="522B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CAE75F-8DA6-45D6-8CDA-03DB8F3AD4C6}" v="67" dt="2020-11-08T11:01:33.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13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8AD73-B353-44A1-85C6-D59EB79FCE19}" type="doc">
      <dgm:prSet loTypeId="urn:microsoft.com/office/officeart/2005/8/layout/bList2" loCatId="list" qsTypeId="urn:microsoft.com/office/officeart/2005/8/quickstyle/simple5" qsCatId="simple" csTypeId="urn:microsoft.com/office/officeart/2005/8/colors/colorful5" csCatId="colorful" phldr="1"/>
      <dgm:spPr/>
      <dgm:t>
        <a:bodyPr/>
        <a:lstStyle/>
        <a:p>
          <a:endParaRPr lang="es-ES"/>
        </a:p>
      </dgm:t>
    </dgm:pt>
    <dgm:pt modelId="{2EC729CF-7072-4CC7-B21D-A4582F82B85C}">
      <dgm:prSet custT="1"/>
      <dgm:spPr/>
      <dgm:t>
        <a:bodyPr/>
        <a:lstStyle/>
        <a:p>
          <a:r>
            <a:rPr lang="es-ES" sz="2000" b="1">
              <a:effectLst>
                <a:outerShdw blurRad="38100" dist="38100" dir="2700000" algn="tl">
                  <a:srgbClr val="000000">
                    <a:alpha val="43137"/>
                  </a:srgbClr>
                </a:outerShdw>
              </a:effectLst>
            </a:rPr>
            <a:t>How to worship</a:t>
          </a:r>
          <a:endParaRPr lang="es-ES" sz="2000" b="1" dirty="0">
            <a:effectLst>
              <a:outerShdw blurRad="38100" dist="38100" dir="2700000" algn="tl">
                <a:srgbClr val="000000">
                  <a:alpha val="43137"/>
                </a:srgbClr>
              </a:outerShdw>
            </a:effectLst>
          </a:endParaRPr>
        </a:p>
      </dgm:t>
    </dgm:pt>
    <dgm:pt modelId="{8FA75811-505B-42D9-9E6F-515FA0658232}" type="parTrans" cxnId="{39FD6AB0-FB0C-49A5-BE6D-8C302115B7C4}">
      <dgm:prSet/>
      <dgm:spPr/>
      <dgm:t>
        <a:bodyPr/>
        <a:lstStyle/>
        <a:p>
          <a:endParaRPr lang="es-ES" sz="2000" b="1"/>
        </a:p>
      </dgm:t>
    </dgm:pt>
    <dgm:pt modelId="{D589F9E6-64CE-455D-A664-C4506014F9B5}" type="sibTrans" cxnId="{39FD6AB0-FB0C-49A5-BE6D-8C302115B7C4}">
      <dgm:prSet/>
      <dgm:spPr/>
      <dgm:t>
        <a:bodyPr/>
        <a:lstStyle/>
        <a:p>
          <a:endParaRPr lang="es-ES" sz="2000" b="1"/>
        </a:p>
      </dgm:t>
    </dgm:pt>
    <dgm:pt modelId="{826016E0-F10B-4D6E-9A2B-A10359AA5FCE}">
      <dgm:prSet custT="1"/>
      <dgm:spPr>
        <a:solidFill>
          <a:schemeClr val="lt1">
            <a:hueOff val="0"/>
            <a:satOff val="0"/>
            <a:lumOff val="0"/>
          </a:schemeClr>
        </a:solidFill>
      </dgm:spPr>
      <dgm:t>
        <a:bodyPr/>
        <a:lstStyle/>
        <a:p>
          <a:pPr>
            <a:buClr>
              <a:srgbClr val="08086A"/>
            </a:buClr>
            <a:buFont typeface="Courier New" panose="02070309020205020404" pitchFamily="49" charset="0"/>
            <a:buChar char="o"/>
          </a:pPr>
          <a:r>
            <a:rPr lang="en-US" sz="1900" b="1" kern="1200">
              <a:solidFill>
                <a:srgbClr val="08086A"/>
              </a:solidFill>
              <a:latin typeface="Calibri" panose="020F0502020204030204"/>
              <a:ea typeface="+mn-ea"/>
              <a:cs typeface="+mn-cs"/>
            </a:rPr>
            <a:t>By telling the power, wonders and laws of God</a:t>
          </a:r>
          <a:endParaRPr lang="es-ES" sz="1900" b="1" kern="1200" dirty="0">
            <a:solidFill>
              <a:srgbClr val="08086A"/>
            </a:solidFill>
            <a:latin typeface="Calibri" panose="020F0502020204030204"/>
            <a:ea typeface="+mn-ea"/>
            <a:cs typeface="+mn-cs"/>
          </a:endParaRPr>
        </a:p>
      </dgm:t>
    </dgm:pt>
    <dgm:pt modelId="{14156DEC-4CBD-4FF8-833E-72B0465E6E9F}" type="parTrans" cxnId="{F478670E-99A7-4F0A-8245-6A30A545D563}">
      <dgm:prSet/>
      <dgm:spPr/>
      <dgm:t>
        <a:bodyPr/>
        <a:lstStyle/>
        <a:p>
          <a:endParaRPr lang="es-ES" sz="2000" b="1"/>
        </a:p>
      </dgm:t>
    </dgm:pt>
    <dgm:pt modelId="{C16F1076-855A-4A17-A20B-62A665340AE7}" type="sibTrans" cxnId="{F478670E-99A7-4F0A-8245-6A30A545D563}">
      <dgm:prSet/>
      <dgm:spPr/>
      <dgm:t>
        <a:bodyPr/>
        <a:lstStyle/>
        <a:p>
          <a:endParaRPr lang="es-ES" sz="2000" b="1"/>
        </a:p>
      </dgm:t>
    </dgm:pt>
    <dgm:pt modelId="{66A85BDB-98BC-4D8E-8FD5-7171E621467E}">
      <dgm:prSet custT="1"/>
      <dgm:spPr/>
      <dgm:t>
        <a:bodyPr/>
        <a:lstStyle/>
        <a:p>
          <a:r>
            <a:rPr lang="es-ES" sz="2000" b="1">
              <a:effectLst>
                <a:outerShdw blurRad="38100" dist="38100" dir="2700000" algn="tl">
                  <a:srgbClr val="000000">
                    <a:alpha val="43137"/>
                  </a:srgbClr>
                </a:outerShdw>
              </a:effectLst>
            </a:rPr>
            <a:t>Reasons to worship</a:t>
          </a:r>
          <a:endParaRPr lang="es-ES" sz="2000" b="1" dirty="0">
            <a:effectLst>
              <a:outerShdw blurRad="38100" dist="38100" dir="2700000" algn="tl">
                <a:srgbClr val="000000">
                  <a:alpha val="43137"/>
                </a:srgbClr>
              </a:outerShdw>
            </a:effectLst>
          </a:endParaRPr>
        </a:p>
      </dgm:t>
    </dgm:pt>
    <dgm:pt modelId="{D3EB7E0A-12D1-4184-90A2-F14E1A160CC2}" type="parTrans" cxnId="{7499C30C-466C-43E3-BC01-72A4B49A30CB}">
      <dgm:prSet/>
      <dgm:spPr/>
      <dgm:t>
        <a:bodyPr/>
        <a:lstStyle/>
        <a:p>
          <a:endParaRPr lang="es-ES" sz="2000" b="1"/>
        </a:p>
      </dgm:t>
    </dgm:pt>
    <dgm:pt modelId="{2B56D3D2-CFD8-444B-8E5B-36F0CBEC2488}" type="sibTrans" cxnId="{7499C30C-466C-43E3-BC01-72A4B49A30CB}">
      <dgm:prSet/>
      <dgm:spPr/>
      <dgm:t>
        <a:bodyPr/>
        <a:lstStyle/>
        <a:p>
          <a:endParaRPr lang="es-ES" sz="2000" b="1"/>
        </a:p>
      </dgm:t>
    </dgm:pt>
    <dgm:pt modelId="{0B0A47F2-3AE6-4ACD-8F3B-C97142D65CF2}">
      <dgm:prSet custT="1"/>
      <dgm:spPr>
        <a:solidFill>
          <a:schemeClr val="lt1">
            <a:hueOff val="0"/>
            <a:satOff val="0"/>
            <a:lumOff val="0"/>
          </a:schemeClr>
        </a:solidFill>
      </dgm:spPr>
      <dgm:t>
        <a:bodyPr/>
        <a:lstStyle/>
        <a:p>
          <a:pPr>
            <a:buClr>
              <a:srgbClr val="680762"/>
            </a:buClr>
            <a:buFont typeface="Courier New" panose="02070309020205020404" pitchFamily="49" charset="0"/>
            <a:buChar char="o"/>
          </a:pPr>
          <a:r>
            <a:rPr lang="en-US" sz="1900" b="1" kern="1200">
              <a:solidFill>
                <a:srgbClr val="680762"/>
              </a:solidFill>
              <a:latin typeface="Calibri" panose="020F0502020204030204"/>
              <a:ea typeface="+mn-ea"/>
              <a:cs typeface="+mn-cs"/>
            </a:rPr>
            <a:t>So that the next generations may know God and praise Him</a:t>
          </a:r>
          <a:endParaRPr lang="es-ES" sz="1900" b="1" kern="1200" dirty="0">
            <a:solidFill>
              <a:srgbClr val="680762"/>
            </a:solidFill>
            <a:latin typeface="Calibri" panose="020F0502020204030204"/>
            <a:ea typeface="+mn-ea"/>
            <a:cs typeface="+mn-cs"/>
          </a:endParaRPr>
        </a:p>
      </dgm:t>
    </dgm:pt>
    <dgm:pt modelId="{70FC1806-CB8A-48FA-816B-C824AAD6EA01}" type="parTrans" cxnId="{3AF7D3D1-E2B7-4EF9-8688-DFBDD2B64E60}">
      <dgm:prSet/>
      <dgm:spPr/>
      <dgm:t>
        <a:bodyPr/>
        <a:lstStyle/>
        <a:p>
          <a:endParaRPr lang="es-ES" sz="2000" b="1"/>
        </a:p>
      </dgm:t>
    </dgm:pt>
    <dgm:pt modelId="{EF878552-B151-4B22-9E09-657AE7E1BE6E}" type="sibTrans" cxnId="{3AF7D3D1-E2B7-4EF9-8688-DFBDD2B64E60}">
      <dgm:prSet/>
      <dgm:spPr/>
      <dgm:t>
        <a:bodyPr/>
        <a:lstStyle/>
        <a:p>
          <a:endParaRPr lang="es-ES" sz="2000" b="1"/>
        </a:p>
      </dgm:t>
    </dgm:pt>
    <dgm:pt modelId="{2B24F2AE-93D0-4DE8-AB08-7D3F218DE974}">
      <dgm:prSet custT="1"/>
      <dgm:spPr/>
      <dgm:t>
        <a:bodyPr/>
        <a:lstStyle/>
        <a:p>
          <a:r>
            <a:rPr lang="es-ES" sz="2000" b="1">
              <a:effectLst>
                <a:outerShdw blurRad="38100" dist="38100" dir="2700000" algn="tl">
                  <a:srgbClr val="000000">
                    <a:alpha val="43137"/>
                  </a:srgbClr>
                </a:outerShdw>
              </a:effectLst>
            </a:rPr>
            <a:t>What worship brings</a:t>
          </a:r>
          <a:endParaRPr lang="es-ES" sz="2000" b="1" dirty="0">
            <a:effectLst>
              <a:outerShdw blurRad="38100" dist="38100" dir="2700000" algn="tl">
                <a:srgbClr val="000000">
                  <a:alpha val="43137"/>
                </a:srgbClr>
              </a:outerShdw>
            </a:effectLst>
          </a:endParaRPr>
        </a:p>
      </dgm:t>
    </dgm:pt>
    <dgm:pt modelId="{B78B88E4-83C7-49C6-9E1E-A6BCCE70C493}" type="parTrans" cxnId="{05FC07AC-AA84-48F3-9A6E-FD2CA425F2FA}">
      <dgm:prSet/>
      <dgm:spPr/>
      <dgm:t>
        <a:bodyPr/>
        <a:lstStyle/>
        <a:p>
          <a:endParaRPr lang="es-ES" sz="2000" b="1"/>
        </a:p>
      </dgm:t>
    </dgm:pt>
    <dgm:pt modelId="{318605F0-F98F-4289-99F0-FB06438DA86F}" type="sibTrans" cxnId="{05FC07AC-AA84-48F3-9A6E-FD2CA425F2FA}">
      <dgm:prSet/>
      <dgm:spPr/>
      <dgm:t>
        <a:bodyPr/>
        <a:lstStyle/>
        <a:p>
          <a:endParaRPr lang="es-ES" sz="2000" b="1"/>
        </a:p>
      </dgm:t>
    </dgm:pt>
    <dgm:pt modelId="{13AFA3F9-E8BA-4FE4-B768-4544FC553A8D}">
      <dgm:prSet custT="1"/>
      <dgm:spPr>
        <a:solidFill>
          <a:schemeClr val="lt1">
            <a:hueOff val="0"/>
            <a:satOff val="0"/>
            <a:lumOff val="0"/>
          </a:schemeClr>
        </a:solidFill>
      </dgm:spPr>
      <dgm:t>
        <a:bodyPr/>
        <a:lstStyle/>
        <a:p>
          <a:pPr>
            <a:buClr>
              <a:srgbClr val="680718"/>
            </a:buClr>
            <a:buFont typeface="Courier New" panose="02070309020205020404" pitchFamily="49" charset="0"/>
            <a:buChar char="o"/>
          </a:pPr>
          <a:r>
            <a:rPr lang="en-US" sz="1800" b="1" kern="1200">
              <a:solidFill>
                <a:srgbClr val="680718"/>
              </a:solidFill>
              <a:latin typeface="Calibri" panose="020F0502020204030204"/>
              <a:ea typeface="+mn-ea"/>
              <a:cs typeface="+mn-cs"/>
            </a:rPr>
            <a:t>Trust in God</a:t>
          </a:r>
          <a:endParaRPr lang="es-ES" sz="1800" b="1" kern="1200" dirty="0">
            <a:solidFill>
              <a:srgbClr val="680718"/>
            </a:solidFill>
            <a:latin typeface="Calibri" panose="020F0502020204030204"/>
            <a:ea typeface="+mn-ea"/>
            <a:cs typeface="+mn-cs"/>
          </a:endParaRPr>
        </a:p>
      </dgm:t>
    </dgm:pt>
    <dgm:pt modelId="{AE29CDCF-8977-4FC5-83F3-104376E9F06D}" type="parTrans" cxnId="{CC83D95D-9BFC-40E2-96B8-995619A29A6E}">
      <dgm:prSet/>
      <dgm:spPr/>
      <dgm:t>
        <a:bodyPr/>
        <a:lstStyle/>
        <a:p>
          <a:endParaRPr lang="es-ES" sz="2000" b="1"/>
        </a:p>
      </dgm:t>
    </dgm:pt>
    <dgm:pt modelId="{7728ED5D-FB02-451C-BEE4-45BBB7FC7E60}" type="sibTrans" cxnId="{CC83D95D-9BFC-40E2-96B8-995619A29A6E}">
      <dgm:prSet/>
      <dgm:spPr/>
      <dgm:t>
        <a:bodyPr/>
        <a:lstStyle/>
        <a:p>
          <a:endParaRPr lang="es-ES" sz="2000" b="1"/>
        </a:p>
      </dgm:t>
    </dgm:pt>
    <dgm:pt modelId="{AC74B422-C8EC-49EE-98B8-E59F4542A054}">
      <dgm:prSet custT="1"/>
      <dgm:spPr>
        <a:solidFill>
          <a:schemeClr val="lt1">
            <a:hueOff val="0"/>
            <a:satOff val="0"/>
            <a:lumOff val="0"/>
          </a:schemeClr>
        </a:solidFill>
      </dgm:spPr>
      <dgm:t>
        <a:bodyPr/>
        <a:lstStyle/>
        <a:p>
          <a:pPr>
            <a:buClr>
              <a:srgbClr val="680718"/>
            </a:buClr>
            <a:buFont typeface="Courier New" panose="02070309020205020404" pitchFamily="49" charset="0"/>
            <a:buChar char="o"/>
          </a:pPr>
          <a:r>
            <a:rPr lang="en-US" sz="1800" b="1" kern="1200">
              <a:solidFill>
                <a:srgbClr val="680718"/>
              </a:solidFill>
              <a:latin typeface="Calibri" panose="020F0502020204030204"/>
              <a:ea typeface="+mn-ea"/>
              <a:cs typeface="+mn-cs"/>
            </a:rPr>
            <a:t>Obedience to His Commandments</a:t>
          </a:r>
          <a:endParaRPr lang="es-ES" sz="1800" b="1" kern="1200" dirty="0">
            <a:solidFill>
              <a:srgbClr val="680718"/>
            </a:solidFill>
            <a:latin typeface="Calibri" panose="020F0502020204030204"/>
            <a:ea typeface="+mn-ea"/>
            <a:cs typeface="+mn-cs"/>
          </a:endParaRPr>
        </a:p>
      </dgm:t>
    </dgm:pt>
    <dgm:pt modelId="{62A44C46-7A5D-4058-81F3-A23F129DA347}" type="parTrans" cxnId="{CFED3AC1-AF93-4047-B8B5-FBE5680FBEB4}">
      <dgm:prSet/>
      <dgm:spPr/>
      <dgm:t>
        <a:bodyPr/>
        <a:lstStyle/>
        <a:p>
          <a:endParaRPr lang="es-ES" sz="2000" b="1"/>
        </a:p>
      </dgm:t>
    </dgm:pt>
    <dgm:pt modelId="{705153DE-6A54-4D2C-A6E2-F42BF6079AF2}" type="sibTrans" cxnId="{CFED3AC1-AF93-4047-B8B5-FBE5680FBEB4}">
      <dgm:prSet/>
      <dgm:spPr/>
      <dgm:t>
        <a:bodyPr/>
        <a:lstStyle/>
        <a:p>
          <a:endParaRPr lang="es-ES" sz="2000" b="1"/>
        </a:p>
      </dgm:t>
    </dgm:pt>
    <dgm:pt modelId="{C36B74C6-07A6-4119-ABAD-8D753BB9C95B}">
      <dgm:prSet custT="1"/>
      <dgm:spPr>
        <a:solidFill>
          <a:schemeClr val="lt1">
            <a:hueOff val="0"/>
            <a:satOff val="0"/>
            <a:lumOff val="0"/>
          </a:schemeClr>
        </a:solidFill>
      </dgm:spPr>
      <dgm:t>
        <a:bodyPr/>
        <a:lstStyle/>
        <a:p>
          <a:pPr>
            <a:buClr>
              <a:srgbClr val="680718"/>
            </a:buClr>
            <a:buFont typeface="Courier New" panose="02070309020205020404" pitchFamily="49" charset="0"/>
            <a:buChar char="o"/>
          </a:pPr>
          <a:r>
            <a:rPr lang="en-US" sz="1800" b="1" kern="1200">
              <a:solidFill>
                <a:srgbClr val="680718"/>
              </a:solidFill>
              <a:latin typeface="Calibri" panose="020F0502020204030204"/>
              <a:ea typeface="+mn-ea"/>
              <a:cs typeface="+mn-cs"/>
            </a:rPr>
            <a:t>Avoidance of rebelliousness</a:t>
          </a:r>
          <a:endParaRPr lang="es-ES" sz="1800" b="1" kern="1200" dirty="0">
            <a:solidFill>
              <a:srgbClr val="680718"/>
            </a:solidFill>
            <a:latin typeface="Calibri" panose="020F0502020204030204"/>
            <a:ea typeface="+mn-ea"/>
            <a:cs typeface="+mn-cs"/>
          </a:endParaRPr>
        </a:p>
      </dgm:t>
    </dgm:pt>
    <dgm:pt modelId="{630C66D0-E4E1-4E81-9450-A3E1BBA466E8}" type="parTrans" cxnId="{C4DCC9E0-687C-46A6-A3CD-FA36A71272D0}">
      <dgm:prSet/>
      <dgm:spPr/>
      <dgm:t>
        <a:bodyPr/>
        <a:lstStyle/>
        <a:p>
          <a:endParaRPr lang="es-ES" sz="2000" b="1"/>
        </a:p>
      </dgm:t>
    </dgm:pt>
    <dgm:pt modelId="{2703C04C-5F94-4DAF-A26A-3E92D8A71A4C}" type="sibTrans" cxnId="{C4DCC9E0-687C-46A6-A3CD-FA36A71272D0}">
      <dgm:prSet/>
      <dgm:spPr/>
      <dgm:t>
        <a:bodyPr/>
        <a:lstStyle/>
        <a:p>
          <a:endParaRPr lang="es-ES" sz="2000" b="1"/>
        </a:p>
      </dgm:t>
    </dgm:pt>
    <dgm:pt modelId="{B83C1B29-823E-41D5-81D7-8B6F65E564B3}">
      <dgm:prSet custT="1"/>
      <dgm:spPr>
        <a:solidFill>
          <a:schemeClr val="lt1">
            <a:hueOff val="0"/>
            <a:satOff val="0"/>
            <a:lumOff val="0"/>
          </a:schemeClr>
        </a:solidFill>
      </dgm:spPr>
      <dgm:t>
        <a:bodyPr/>
        <a:lstStyle/>
        <a:p>
          <a:pPr>
            <a:buClr>
              <a:srgbClr val="680718"/>
            </a:buClr>
            <a:buFont typeface="Courier New" panose="02070309020205020404" pitchFamily="49" charset="0"/>
            <a:buChar char="o"/>
          </a:pPr>
          <a:r>
            <a:rPr lang="en-US" sz="1800" b="1" kern="1200">
              <a:solidFill>
                <a:srgbClr val="680718"/>
              </a:solidFill>
              <a:latin typeface="Calibri" panose="020F0502020204030204"/>
              <a:ea typeface="+mn-ea"/>
              <a:cs typeface="+mn-cs"/>
            </a:rPr>
            <a:t>Faithfulness</a:t>
          </a:r>
          <a:endParaRPr lang="es-ES" sz="1800" b="1" kern="1200" dirty="0">
            <a:solidFill>
              <a:srgbClr val="680718"/>
            </a:solidFill>
            <a:latin typeface="Calibri" panose="020F0502020204030204"/>
            <a:ea typeface="+mn-ea"/>
            <a:cs typeface="+mn-cs"/>
          </a:endParaRPr>
        </a:p>
      </dgm:t>
    </dgm:pt>
    <dgm:pt modelId="{D4FF4887-1C7E-4AB5-8A10-BE7DD2187382}" type="parTrans" cxnId="{A0AE7F86-7670-4AF8-8631-F4C335850ADB}">
      <dgm:prSet/>
      <dgm:spPr/>
      <dgm:t>
        <a:bodyPr/>
        <a:lstStyle/>
        <a:p>
          <a:endParaRPr lang="es-ES" sz="2000" b="1"/>
        </a:p>
      </dgm:t>
    </dgm:pt>
    <dgm:pt modelId="{03D547C1-1B48-47D6-B24D-73DAF89F3942}" type="sibTrans" cxnId="{A0AE7F86-7670-4AF8-8631-F4C335850ADB}">
      <dgm:prSet/>
      <dgm:spPr/>
      <dgm:t>
        <a:bodyPr/>
        <a:lstStyle/>
        <a:p>
          <a:endParaRPr lang="es-ES" sz="2000" b="1"/>
        </a:p>
      </dgm:t>
    </dgm:pt>
    <dgm:pt modelId="{76D08A24-02C1-4895-9188-D37EB6E0AE09}">
      <dgm:prSet custT="1"/>
      <dgm:spPr>
        <a:solidFill>
          <a:schemeClr val="lt1">
            <a:hueOff val="0"/>
            <a:satOff val="0"/>
            <a:lumOff val="0"/>
          </a:schemeClr>
        </a:solidFill>
      </dgm:spPr>
      <dgm:t>
        <a:bodyPr/>
        <a:lstStyle/>
        <a:p>
          <a:pPr>
            <a:buClr>
              <a:srgbClr val="680718"/>
            </a:buClr>
            <a:buFont typeface="Courier New" panose="02070309020205020404" pitchFamily="49" charset="0"/>
            <a:buChar char="o"/>
          </a:pPr>
          <a:r>
            <a:rPr lang="en-US" sz="1800" b="1" kern="1200">
              <a:solidFill>
                <a:srgbClr val="680718"/>
              </a:solidFill>
              <a:latin typeface="Calibri" panose="020F0502020204030204"/>
              <a:ea typeface="+mn-ea"/>
              <a:cs typeface="+mn-cs"/>
            </a:rPr>
            <a:t>Keeping the covenant</a:t>
          </a:r>
          <a:endParaRPr lang="es-ES" sz="1800" b="1" kern="1200" dirty="0">
            <a:solidFill>
              <a:srgbClr val="680718"/>
            </a:solidFill>
            <a:latin typeface="Calibri" panose="020F0502020204030204"/>
            <a:ea typeface="+mn-ea"/>
            <a:cs typeface="+mn-cs"/>
          </a:endParaRPr>
        </a:p>
      </dgm:t>
    </dgm:pt>
    <dgm:pt modelId="{DC372BBA-EF07-4546-965C-935DB60D956D}" type="parTrans" cxnId="{0E0908A1-F456-414B-8D8B-E9E623516136}">
      <dgm:prSet/>
      <dgm:spPr/>
      <dgm:t>
        <a:bodyPr/>
        <a:lstStyle/>
        <a:p>
          <a:endParaRPr lang="es-ES" sz="2000" b="1"/>
        </a:p>
      </dgm:t>
    </dgm:pt>
    <dgm:pt modelId="{4041ADD7-1D05-4E5C-B005-15E3C4B84555}" type="sibTrans" cxnId="{0E0908A1-F456-414B-8D8B-E9E623516136}">
      <dgm:prSet/>
      <dgm:spPr/>
      <dgm:t>
        <a:bodyPr/>
        <a:lstStyle/>
        <a:p>
          <a:endParaRPr lang="es-ES" sz="2000" b="1"/>
        </a:p>
      </dgm:t>
    </dgm:pt>
    <dgm:pt modelId="{B85EDCDD-8988-44C7-B29B-A92C0A39E70A}">
      <dgm:prSet custT="1"/>
      <dgm:spPr>
        <a:solidFill>
          <a:schemeClr val="lt1">
            <a:hueOff val="0"/>
            <a:satOff val="0"/>
            <a:lumOff val="0"/>
          </a:schemeClr>
        </a:solidFill>
      </dgm:spPr>
      <dgm:t>
        <a:bodyPr/>
        <a:lstStyle/>
        <a:p>
          <a:pPr>
            <a:buClr>
              <a:srgbClr val="680718"/>
            </a:buClr>
            <a:buFont typeface="Courier New" panose="02070309020205020404" pitchFamily="49" charset="0"/>
            <a:buChar char="o"/>
          </a:pPr>
          <a:r>
            <a:rPr lang="en-US" sz="1800" b="1" kern="1200">
              <a:solidFill>
                <a:srgbClr val="680718"/>
              </a:solidFill>
              <a:latin typeface="Calibri" panose="020F0502020204030204"/>
              <a:ea typeface="+mn-ea"/>
              <a:cs typeface="+mn-cs"/>
            </a:rPr>
            <a:t>Remaining connected to God</a:t>
          </a:r>
          <a:endParaRPr lang="es-ES" sz="1800" b="1" kern="1200" dirty="0">
            <a:solidFill>
              <a:srgbClr val="680718"/>
            </a:solidFill>
          </a:endParaRPr>
        </a:p>
      </dgm:t>
    </dgm:pt>
    <dgm:pt modelId="{73EED2CB-2F4D-4979-9AEF-0A2E41B16C9E}" type="parTrans" cxnId="{D9444CEC-C98F-4D42-AA06-9B6A655883D5}">
      <dgm:prSet/>
      <dgm:spPr/>
      <dgm:t>
        <a:bodyPr/>
        <a:lstStyle/>
        <a:p>
          <a:endParaRPr lang="es-ES" sz="2000" b="1"/>
        </a:p>
      </dgm:t>
    </dgm:pt>
    <dgm:pt modelId="{FCFBEBEA-CB41-4C1C-BBFD-6F0882923EDB}" type="sibTrans" cxnId="{D9444CEC-C98F-4D42-AA06-9B6A655883D5}">
      <dgm:prSet/>
      <dgm:spPr/>
      <dgm:t>
        <a:bodyPr/>
        <a:lstStyle/>
        <a:p>
          <a:endParaRPr lang="es-ES" sz="2000" b="1"/>
        </a:p>
      </dgm:t>
    </dgm:pt>
    <dgm:pt modelId="{D8B5BE5F-7C57-4119-B883-4FBCE2E6F827}">
      <dgm:prSet custT="1"/>
      <dgm:spPr>
        <a:solidFill>
          <a:schemeClr val="lt1">
            <a:hueOff val="0"/>
            <a:satOff val="0"/>
            <a:lumOff val="0"/>
          </a:schemeClr>
        </a:solidFill>
      </dgm:spPr>
      <dgm:t>
        <a:bodyPr/>
        <a:lstStyle/>
        <a:p>
          <a:pPr>
            <a:buClr>
              <a:srgbClr val="08086A"/>
            </a:buClr>
            <a:buFont typeface="Courier New" panose="02070309020205020404" pitchFamily="49" charset="0"/>
            <a:buChar char="o"/>
          </a:pPr>
          <a:r>
            <a:rPr lang="en-US" sz="1900" b="1" kern="1200">
              <a:solidFill>
                <a:srgbClr val="08086A"/>
              </a:solidFill>
              <a:latin typeface="Calibri" panose="020F0502020204030204"/>
              <a:ea typeface="+mn-ea"/>
              <a:cs typeface="+mn-cs"/>
            </a:rPr>
            <a:t>By singing this in praise</a:t>
          </a:r>
          <a:endParaRPr lang="es-ES" sz="1900" b="1" kern="1200" dirty="0">
            <a:solidFill>
              <a:srgbClr val="08086A"/>
            </a:solidFill>
          </a:endParaRPr>
        </a:p>
      </dgm:t>
    </dgm:pt>
    <dgm:pt modelId="{E5306393-AFB5-4638-9DA3-E4FE8E58967C}" type="parTrans" cxnId="{6FF53D5B-C548-4440-AEBB-30A078571CCE}">
      <dgm:prSet/>
      <dgm:spPr/>
      <dgm:t>
        <a:bodyPr/>
        <a:lstStyle/>
        <a:p>
          <a:endParaRPr lang="es-ES"/>
        </a:p>
      </dgm:t>
    </dgm:pt>
    <dgm:pt modelId="{ED1A19ED-3282-4A33-9E7D-A8A41C3A6CC4}" type="sibTrans" cxnId="{6FF53D5B-C548-4440-AEBB-30A078571CCE}">
      <dgm:prSet/>
      <dgm:spPr/>
      <dgm:t>
        <a:bodyPr/>
        <a:lstStyle/>
        <a:p>
          <a:endParaRPr lang="es-ES"/>
        </a:p>
      </dgm:t>
    </dgm:pt>
    <dgm:pt modelId="{DC8EB49D-27E6-46B5-81F8-5C9F546470AF}">
      <dgm:prSet custT="1"/>
      <dgm:spPr>
        <a:solidFill>
          <a:schemeClr val="lt1">
            <a:hueOff val="0"/>
            <a:satOff val="0"/>
            <a:lumOff val="0"/>
          </a:schemeClr>
        </a:solidFill>
      </dgm:spPr>
      <dgm:t>
        <a:bodyPr/>
        <a:lstStyle/>
        <a:p>
          <a:pPr>
            <a:buClr>
              <a:srgbClr val="680762"/>
            </a:buClr>
            <a:buFont typeface="Courier New" panose="02070309020205020404" pitchFamily="49" charset="0"/>
            <a:buChar char="o"/>
          </a:pPr>
          <a:r>
            <a:rPr lang="en-US" sz="1900" b="1" kern="1200">
              <a:solidFill>
                <a:srgbClr val="680762"/>
              </a:solidFill>
              <a:latin typeface="Calibri" panose="020F0502020204030204"/>
              <a:ea typeface="+mn-ea"/>
              <a:cs typeface="+mn-cs"/>
            </a:rPr>
            <a:t>So that they don’t repeat the mistakes of their ancestors</a:t>
          </a:r>
          <a:endParaRPr lang="es-ES" sz="1900" b="1" kern="1200" dirty="0">
            <a:solidFill>
              <a:srgbClr val="680762"/>
            </a:solidFill>
          </a:endParaRPr>
        </a:p>
      </dgm:t>
    </dgm:pt>
    <dgm:pt modelId="{30B325BE-AAB9-478D-9B11-128ADEC09420}" type="parTrans" cxnId="{6D7D35D3-66FC-49BA-B111-7D2819A114C9}">
      <dgm:prSet/>
      <dgm:spPr/>
      <dgm:t>
        <a:bodyPr/>
        <a:lstStyle/>
        <a:p>
          <a:endParaRPr lang="es-ES"/>
        </a:p>
      </dgm:t>
    </dgm:pt>
    <dgm:pt modelId="{5FDE0080-D0D1-4D6A-AE80-ADE6D8F9DBD2}" type="sibTrans" cxnId="{6D7D35D3-66FC-49BA-B111-7D2819A114C9}">
      <dgm:prSet/>
      <dgm:spPr/>
      <dgm:t>
        <a:bodyPr/>
        <a:lstStyle/>
        <a:p>
          <a:endParaRPr lang="es-ES"/>
        </a:p>
      </dgm:t>
    </dgm:pt>
    <dgm:pt modelId="{30486D16-CEE8-4142-8E55-18A7C9041D14}" type="pres">
      <dgm:prSet presAssocID="{1368AD73-B353-44A1-85C6-D59EB79FCE19}" presName="diagram" presStyleCnt="0">
        <dgm:presLayoutVars>
          <dgm:dir/>
          <dgm:animLvl val="lvl"/>
          <dgm:resizeHandles val="exact"/>
        </dgm:presLayoutVars>
      </dgm:prSet>
      <dgm:spPr/>
      <dgm:t>
        <a:bodyPr/>
        <a:lstStyle/>
        <a:p>
          <a:endParaRPr kumimoji="1" lang="ja-JP" altLang="en-US"/>
        </a:p>
      </dgm:t>
    </dgm:pt>
    <dgm:pt modelId="{78509BAC-73B9-49C7-86E6-01313677B4D6}" type="pres">
      <dgm:prSet presAssocID="{2EC729CF-7072-4CC7-B21D-A4582F82B85C}" presName="compNode" presStyleCnt="0"/>
      <dgm:spPr/>
    </dgm:pt>
    <dgm:pt modelId="{F1EDBB51-6E87-4285-8406-5620155CA6EA}" type="pres">
      <dgm:prSet presAssocID="{2EC729CF-7072-4CC7-B21D-A4582F82B85C}" presName="childRect" presStyleLbl="bgAcc1" presStyleIdx="0" presStyleCnt="3" custScaleY="183390" custLinFactNeighborX="1380">
        <dgm:presLayoutVars>
          <dgm:bulletEnabled val="1"/>
        </dgm:presLayoutVars>
      </dgm:prSet>
      <dgm:spPr/>
      <dgm:t>
        <a:bodyPr/>
        <a:lstStyle/>
        <a:p>
          <a:endParaRPr kumimoji="1" lang="ja-JP" altLang="en-US"/>
        </a:p>
      </dgm:t>
    </dgm:pt>
    <dgm:pt modelId="{82D2B2E7-9E33-4286-A0AA-CD8796A530C1}" type="pres">
      <dgm:prSet presAssocID="{2EC729CF-7072-4CC7-B21D-A4582F82B85C}" presName="parentText" presStyleLbl="node1" presStyleIdx="0" presStyleCnt="0">
        <dgm:presLayoutVars>
          <dgm:chMax val="0"/>
          <dgm:bulletEnabled val="1"/>
        </dgm:presLayoutVars>
      </dgm:prSet>
      <dgm:spPr/>
      <dgm:t>
        <a:bodyPr/>
        <a:lstStyle/>
        <a:p>
          <a:endParaRPr kumimoji="1" lang="ja-JP" altLang="en-US"/>
        </a:p>
      </dgm:t>
    </dgm:pt>
    <dgm:pt modelId="{5EA6A6BF-A43F-46E1-A8F1-EC8019ED65E7}" type="pres">
      <dgm:prSet presAssocID="{2EC729CF-7072-4CC7-B21D-A4582F82B85C}" presName="parentRect" presStyleLbl="alignNode1" presStyleIdx="0" presStyleCnt="3"/>
      <dgm:spPr/>
      <dgm:t>
        <a:bodyPr/>
        <a:lstStyle/>
        <a:p>
          <a:endParaRPr kumimoji="1" lang="ja-JP" altLang="en-US"/>
        </a:p>
      </dgm:t>
    </dgm:pt>
    <dgm:pt modelId="{FB2193C3-C7DF-4D0C-BACB-8C02EF3C9041}" type="pres">
      <dgm:prSet presAssocID="{2EC729CF-7072-4CC7-B21D-A4582F82B85C}" presName="adorn" presStyleLbl="fgAccFollowNode1" presStyleIdx="0" presStyleCnt="3"/>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dgm:spPr>
    </dgm:pt>
    <dgm:pt modelId="{865C44B5-31D7-4144-8E7E-1278DB2626B8}" type="pres">
      <dgm:prSet presAssocID="{D589F9E6-64CE-455D-A664-C4506014F9B5}" presName="sibTrans" presStyleLbl="sibTrans2D1" presStyleIdx="0" presStyleCnt="0"/>
      <dgm:spPr/>
      <dgm:t>
        <a:bodyPr/>
        <a:lstStyle/>
        <a:p>
          <a:endParaRPr kumimoji="1" lang="ja-JP" altLang="en-US"/>
        </a:p>
      </dgm:t>
    </dgm:pt>
    <dgm:pt modelId="{34BA9DE6-1848-4394-B6CD-4925EE0414FC}" type="pres">
      <dgm:prSet presAssocID="{66A85BDB-98BC-4D8E-8FD5-7171E621467E}" presName="compNode" presStyleCnt="0"/>
      <dgm:spPr/>
    </dgm:pt>
    <dgm:pt modelId="{8059EEAD-38D2-40D4-B28E-CF6E1536B2AF}" type="pres">
      <dgm:prSet presAssocID="{66A85BDB-98BC-4D8E-8FD5-7171E621467E}" presName="childRect" presStyleLbl="bgAcc1" presStyleIdx="1" presStyleCnt="3" custScaleY="183390" custLinFactNeighborX="1380">
        <dgm:presLayoutVars>
          <dgm:bulletEnabled val="1"/>
        </dgm:presLayoutVars>
      </dgm:prSet>
      <dgm:spPr/>
      <dgm:t>
        <a:bodyPr/>
        <a:lstStyle/>
        <a:p>
          <a:endParaRPr kumimoji="1" lang="ja-JP" altLang="en-US"/>
        </a:p>
      </dgm:t>
    </dgm:pt>
    <dgm:pt modelId="{9604BAD4-2FC2-48AF-8707-75F9E6F27747}" type="pres">
      <dgm:prSet presAssocID="{66A85BDB-98BC-4D8E-8FD5-7171E621467E}" presName="parentText" presStyleLbl="node1" presStyleIdx="0" presStyleCnt="0">
        <dgm:presLayoutVars>
          <dgm:chMax val="0"/>
          <dgm:bulletEnabled val="1"/>
        </dgm:presLayoutVars>
      </dgm:prSet>
      <dgm:spPr/>
      <dgm:t>
        <a:bodyPr/>
        <a:lstStyle/>
        <a:p>
          <a:endParaRPr kumimoji="1" lang="ja-JP" altLang="en-US"/>
        </a:p>
      </dgm:t>
    </dgm:pt>
    <dgm:pt modelId="{49C5B22A-2655-43F8-BFF9-D494CF152666}" type="pres">
      <dgm:prSet presAssocID="{66A85BDB-98BC-4D8E-8FD5-7171E621467E}" presName="parentRect" presStyleLbl="alignNode1" presStyleIdx="1" presStyleCnt="3"/>
      <dgm:spPr/>
      <dgm:t>
        <a:bodyPr/>
        <a:lstStyle/>
        <a:p>
          <a:endParaRPr kumimoji="1" lang="ja-JP" altLang="en-US"/>
        </a:p>
      </dgm:t>
    </dgm:pt>
    <dgm:pt modelId="{E6AEE381-8563-4F0F-8E63-064FB63FC629}" type="pres">
      <dgm:prSet presAssocID="{66A85BDB-98BC-4D8E-8FD5-7171E621467E}" presName="adorn" presStyleLbl="fgAccFollowNode1" presStyleIdx="1" presStyleCnt="3"/>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dgm:spPr>
    </dgm:pt>
    <dgm:pt modelId="{606654AA-9A85-4A8A-9F1E-6D09D57FA426}" type="pres">
      <dgm:prSet presAssocID="{2B56D3D2-CFD8-444B-8E5B-36F0CBEC2488}" presName="sibTrans" presStyleLbl="sibTrans2D1" presStyleIdx="0" presStyleCnt="0"/>
      <dgm:spPr/>
      <dgm:t>
        <a:bodyPr/>
        <a:lstStyle/>
        <a:p>
          <a:endParaRPr kumimoji="1" lang="ja-JP" altLang="en-US"/>
        </a:p>
      </dgm:t>
    </dgm:pt>
    <dgm:pt modelId="{4EB30CE9-9C8C-498F-BB11-BA84086022F0}" type="pres">
      <dgm:prSet presAssocID="{2B24F2AE-93D0-4DE8-AB08-7D3F218DE974}" presName="compNode" presStyleCnt="0"/>
      <dgm:spPr/>
    </dgm:pt>
    <dgm:pt modelId="{1021F9B0-4A1C-48DB-8EE3-31DB6EDCE336}" type="pres">
      <dgm:prSet presAssocID="{2B24F2AE-93D0-4DE8-AB08-7D3F218DE974}" presName="childRect" presStyleLbl="bgAcc1" presStyleIdx="2" presStyleCnt="3" custScaleY="183390" custLinFactNeighborX="1380">
        <dgm:presLayoutVars>
          <dgm:bulletEnabled val="1"/>
        </dgm:presLayoutVars>
      </dgm:prSet>
      <dgm:spPr/>
      <dgm:t>
        <a:bodyPr/>
        <a:lstStyle/>
        <a:p>
          <a:endParaRPr kumimoji="1" lang="ja-JP" altLang="en-US"/>
        </a:p>
      </dgm:t>
    </dgm:pt>
    <dgm:pt modelId="{6E3807CE-823B-4141-9B22-7F5F97484A82}" type="pres">
      <dgm:prSet presAssocID="{2B24F2AE-93D0-4DE8-AB08-7D3F218DE974}" presName="parentText" presStyleLbl="node1" presStyleIdx="0" presStyleCnt="0">
        <dgm:presLayoutVars>
          <dgm:chMax val="0"/>
          <dgm:bulletEnabled val="1"/>
        </dgm:presLayoutVars>
      </dgm:prSet>
      <dgm:spPr/>
      <dgm:t>
        <a:bodyPr/>
        <a:lstStyle/>
        <a:p>
          <a:endParaRPr kumimoji="1" lang="ja-JP" altLang="en-US"/>
        </a:p>
      </dgm:t>
    </dgm:pt>
    <dgm:pt modelId="{CD6B5E09-FA18-4F48-ABA9-343C3D34BF5E}" type="pres">
      <dgm:prSet presAssocID="{2B24F2AE-93D0-4DE8-AB08-7D3F218DE974}" presName="parentRect" presStyleLbl="alignNode1" presStyleIdx="2" presStyleCnt="3"/>
      <dgm:spPr/>
      <dgm:t>
        <a:bodyPr/>
        <a:lstStyle/>
        <a:p>
          <a:endParaRPr kumimoji="1" lang="ja-JP" altLang="en-US"/>
        </a:p>
      </dgm:t>
    </dgm:pt>
    <dgm:pt modelId="{81616B26-9ECF-43EA-A07D-888DF3030A0E}" type="pres">
      <dgm:prSet presAssocID="{2B24F2AE-93D0-4DE8-AB08-7D3F218DE974}" presName="adorn" presStyleLbl="fgAccFollowNode1" presStyleIdx="2" presStyleCnt="3"/>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dgm:spPr>
    </dgm:pt>
  </dgm:ptLst>
  <dgm:cxnLst>
    <dgm:cxn modelId="{669F34FB-F287-4C26-96C0-BC7FF72A5E43}" type="presOf" srcId="{2B56D3D2-CFD8-444B-8E5B-36F0CBEC2488}" destId="{606654AA-9A85-4A8A-9F1E-6D09D57FA426}" srcOrd="0" destOrd="0" presId="urn:microsoft.com/office/officeart/2005/8/layout/bList2"/>
    <dgm:cxn modelId="{7CA81428-640A-4FB3-A4DB-EEF4333B5E55}" type="presOf" srcId="{0B0A47F2-3AE6-4ACD-8F3B-C97142D65CF2}" destId="{8059EEAD-38D2-40D4-B28E-CF6E1536B2AF}" srcOrd="0" destOrd="0" presId="urn:microsoft.com/office/officeart/2005/8/layout/bList2"/>
    <dgm:cxn modelId="{49B031A5-6F0A-4854-82CB-862D6A6907FE}" type="presOf" srcId="{DC8EB49D-27E6-46B5-81F8-5C9F546470AF}" destId="{8059EEAD-38D2-40D4-B28E-CF6E1536B2AF}" srcOrd="0" destOrd="1" presId="urn:microsoft.com/office/officeart/2005/8/layout/bList2"/>
    <dgm:cxn modelId="{A0D7BA32-9039-416A-B05D-117A3F31CA02}" type="presOf" srcId="{D8B5BE5F-7C57-4119-B883-4FBCE2E6F827}" destId="{F1EDBB51-6E87-4285-8406-5620155CA6EA}" srcOrd="0" destOrd="1" presId="urn:microsoft.com/office/officeart/2005/8/layout/bList2"/>
    <dgm:cxn modelId="{53315BE1-E7F0-45C7-8CA6-4C32EB92FD48}" type="presOf" srcId="{826016E0-F10B-4D6E-9A2B-A10359AA5FCE}" destId="{F1EDBB51-6E87-4285-8406-5620155CA6EA}" srcOrd="0" destOrd="0" presId="urn:microsoft.com/office/officeart/2005/8/layout/bList2"/>
    <dgm:cxn modelId="{6FF53D5B-C548-4440-AEBB-30A078571CCE}" srcId="{2EC729CF-7072-4CC7-B21D-A4582F82B85C}" destId="{D8B5BE5F-7C57-4119-B883-4FBCE2E6F827}" srcOrd="1" destOrd="0" parTransId="{E5306393-AFB5-4638-9DA3-E4FE8E58967C}" sibTransId="{ED1A19ED-3282-4A33-9E7D-A8A41C3A6CC4}"/>
    <dgm:cxn modelId="{30BE2E52-72B2-4B0A-A5E3-B40DC56BF7EE}" type="presOf" srcId="{66A85BDB-98BC-4D8E-8FD5-7171E621467E}" destId="{49C5B22A-2655-43F8-BFF9-D494CF152666}" srcOrd="1" destOrd="0" presId="urn:microsoft.com/office/officeart/2005/8/layout/bList2"/>
    <dgm:cxn modelId="{E324D2DE-EF17-4ACC-B05A-4298F4CB9619}" type="presOf" srcId="{B85EDCDD-8988-44C7-B29B-A92C0A39E70A}" destId="{1021F9B0-4A1C-48DB-8EE3-31DB6EDCE336}" srcOrd="0" destOrd="5" presId="urn:microsoft.com/office/officeart/2005/8/layout/bList2"/>
    <dgm:cxn modelId="{C4DCC9E0-687C-46A6-A3CD-FA36A71272D0}" srcId="{2B24F2AE-93D0-4DE8-AB08-7D3F218DE974}" destId="{C36B74C6-07A6-4119-ABAD-8D753BB9C95B}" srcOrd="2" destOrd="0" parTransId="{630C66D0-E4E1-4E81-9450-A3E1BBA466E8}" sibTransId="{2703C04C-5F94-4DAF-A26A-3E92D8A71A4C}"/>
    <dgm:cxn modelId="{CCFF18A9-AB4C-4CF0-8F7B-DC70A6F103B0}" type="presOf" srcId="{2EC729CF-7072-4CC7-B21D-A4582F82B85C}" destId="{82D2B2E7-9E33-4286-A0AA-CD8796A530C1}" srcOrd="0" destOrd="0" presId="urn:microsoft.com/office/officeart/2005/8/layout/bList2"/>
    <dgm:cxn modelId="{E7C617A8-D464-4E9F-A210-8917A5C8783C}" type="presOf" srcId="{B83C1B29-823E-41D5-81D7-8B6F65E564B3}" destId="{1021F9B0-4A1C-48DB-8EE3-31DB6EDCE336}" srcOrd="0" destOrd="3" presId="urn:microsoft.com/office/officeart/2005/8/layout/bList2"/>
    <dgm:cxn modelId="{76FB706D-58B1-436A-81AF-4D2E5014310E}" type="presOf" srcId="{76D08A24-02C1-4895-9188-D37EB6E0AE09}" destId="{1021F9B0-4A1C-48DB-8EE3-31DB6EDCE336}" srcOrd="0" destOrd="4" presId="urn:microsoft.com/office/officeart/2005/8/layout/bList2"/>
    <dgm:cxn modelId="{05FC07AC-AA84-48F3-9A6E-FD2CA425F2FA}" srcId="{1368AD73-B353-44A1-85C6-D59EB79FCE19}" destId="{2B24F2AE-93D0-4DE8-AB08-7D3F218DE974}" srcOrd="2" destOrd="0" parTransId="{B78B88E4-83C7-49C6-9E1E-A6BCCE70C493}" sibTransId="{318605F0-F98F-4289-99F0-FB06438DA86F}"/>
    <dgm:cxn modelId="{6D7D35D3-66FC-49BA-B111-7D2819A114C9}" srcId="{66A85BDB-98BC-4D8E-8FD5-7171E621467E}" destId="{DC8EB49D-27E6-46B5-81F8-5C9F546470AF}" srcOrd="1" destOrd="0" parTransId="{30B325BE-AAB9-478D-9B11-128ADEC09420}" sibTransId="{5FDE0080-D0D1-4D6A-AE80-ADE6D8F9DBD2}"/>
    <dgm:cxn modelId="{18DE4BD8-88A5-416F-8D2B-AD66BE2300F2}" type="presOf" srcId="{D589F9E6-64CE-455D-A664-C4506014F9B5}" destId="{865C44B5-31D7-4144-8E7E-1278DB2626B8}" srcOrd="0" destOrd="0" presId="urn:microsoft.com/office/officeart/2005/8/layout/bList2"/>
    <dgm:cxn modelId="{7499C30C-466C-43E3-BC01-72A4B49A30CB}" srcId="{1368AD73-B353-44A1-85C6-D59EB79FCE19}" destId="{66A85BDB-98BC-4D8E-8FD5-7171E621467E}" srcOrd="1" destOrd="0" parTransId="{D3EB7E0A-12D1-4184-90A2-F14E1A160CC2}" sibTransId="{2B56D3D2-CFD8-444B-8E5B-36F0CBEC2488}"/>
    <dgm:cxn modelId="{D9444CEC-C98F-4D42-AA06-9B6A655883D5}" srcId="{2B24F2AE-93D0-4DE8-AB08-7D3F218DE974}" destId="{B85EDCDD-8988-44C7-B29B-A92C0A39E70A}" srcOrd="5" destOrd="0" parTransId="{73EED2CB-2F4D-4979-9AEF-0A2E41B16C9E}" sibTransId="{FCFBEBEA-CB41-4C1C-BBFD-6F0882923EDB}"/>
    <dgm:cxn modelId="{683A63DF-6B45-45FA-8FDE-2C6168FF698B}" type="presOf" srcId="{1368AD73-B353-44A1-85C6-D59EB79FCE19}" destId="{30486D16-CEE8-4142-8E55-18A7C9041D14}" srcOrd="0" destOrd="0" presId="urn:microsoft.com/office/officeart/2005/8/layout/bList2"/>
    <dgm:cxn modelId="{3AF7D3D1-E2B7-4EF9-8688-DFBDD2B64E60}" srcId="{66A85BDB-98BC-4D8E-8FD5-7171E621467E}" destId="{0B0A47F2-3AE6-4ACD-8F3B-C97142D65CF2}" srcOrd="0" destOrd="0" parTransId="{70FC1806-CB8A-48FA-816B-C824AAD6EA01}" sibTransId="{EF878552-B151-4B22-9E09-657AE7E1BE6E}"/>
    <dgm:cxn modelId="{071AFAA5-3FE5-410B-80C9-68D0C3602FF8}" type="presOf" srcId="{2B24F2AE-93D0-4DE8-AB08-7D3F218DE974}" destId="{CD6B5E09-FA18-4F48-ABA9-343C3D34BF5E}" srcOrd="1" destOrd="0" presId="urn:microsoft.com/office/officeart/2005/8/layout/bList2"/>
    <dgm:cxn modelId="{D1F427CF-C826-4536-89BB-EA74EA322CF2}" type="presOf" srcId="{C36B74C6-07A6-4119-ABAD-8D753BB9C95B}" destId="{1021F9B0-4A1C-48DB-8EE3-31DB6EDCE336}" srcOrd="0" destOrd="2" presId="urn:microsoft.com/office/officeart/2005/8/layout/bList2"/>
    <dgm:cxn modelId="{34162423-8C33-41AF-9F13-C9BBBFEF559B}" type="presOf" srcId="{2B24F2AE-93D0-4DE8-AB08-7D3F218DE974}" destId="{6E3807CE-823B-4141-9B22-7F5F97484A82}" srcOrd="0" destOrd="0" presId="urn:microsoft.com/office/officeart/2005/8/layout/bList2"/>
    <dgm:cxn modelId="{7B016F95-B277-4830-AD05-587FC67BDA90}" type="presOf" srcId="{66A85BDB-98BC-4D8E-8FD5-7171E621467E}" destId="{9604BAD4-2FC2-48AF-8707-75F9E6F27747}" srcOrd="0" destOrd="0" presId="urn:microsoft.com/office/officeart/2005/8/layout/bList2"/>
    <dgm:cxn modelId="{A0AE7F86-7670-4AF8-8631-F4C335850ADB}" srcId="{2B24F2AE-93D0-4DE8-AB08-7D3F218DE974}" destId="{B83C1B29-823E-41D5-81D7-8B6F65E564B3}" srcOrd="3" destOrd="0" parTransId="{D4FF4887-1C7E-4AB5-8A10-BE7DD2187382}" sibTransId="{03D547C1-1B48-47D6-B24D-73DAF89F3942}"/>
    <dgm:cxn modelId="{4E9FF503-F30C-4562-93BC-D2157C7EDABD}" type="presOf" srcId="{AC74B422-C8EC-49EE-98B8-E59F4542A054}" destId="{1021F9B0-4A1C-48DB-8EE3-31DB6EDCE336}" srcOrd="0" destOrd="1" presId="urn:microsoft.com/office/officeart/2005/8/layout/bList2"/>
    <dgm:cxn modelId="{CC83D95D-9BFC-40E2-96B8-995619A29A6E}" srcId="{2B24F2AE-93D0-4DE8-AB08-7D3F218DE974}" destId="{13AFA3F9-E8BA-4FE4-B768-4544FC553A8D}" srcOrd="0" destOrd="0" parTransId="{AE29CDCF-8977-4FC5-83F3-104376E9F06D}" sibTransId="{7728ED5D-FB02-451C-BEE4-45BBB7FC7E60}"/>
    <dgm:cxn modelId="{39FD6AB0-FB0C-49A5-BE6D-8C302115B7C4}" srcId="{1368AD73-B353-44A1-85C6-D59EB79FCE19}" destId="{2EC729CF-7072-4CC7-B21D-A4582F82B85C}" srcOrd="0" destOrd="0" parTransId="{8FA75811-505B-42D9-9E6F-515FA0658232}" sibTransId="{D589F9E6-64CE-455D-A664-C4506014F9B5}"/>
    <dgm:cxn modelId="{0E0908A1-F456-414B-8D8B-E9E623516136}" srcId="{2B24F2AE-93D0-4DE8-AB08-7D3F218DE974}" destId="{76D08A24-02C1-4895-9188-D37EB6E0AE09}" srcOrd="4" destOrd="0" parTransId="{DC372BBA-EF07-4546-965C-935DB60D956D}" sibTransId="{4041ADD7-1D05-4E5C-B005-15E3C4B84555}"/>
    <dgm:cxn modelId="{CFED3AC1-AF93-4047-B8B5-FBE5680FBEB4}" srcId="{2B24F2AE-93D0-4DE8-AB08-7D3F218DE974}" destId="{AC74B422-C8EC-49EE-98B8-E59F4542A054}" srcOrd="1" destOrd="0" parTransId="{62A44C46-7A5D-4058-81F3-A23F129DA347}" sibTransId="{705153DE-6A54-4D2C-A6E2-F42BF6079AF2}"/>
    <dgm:cxn modelId="{F478670E-99A7-4F0A-8245-6A30A545D563}" srcId="{2EC729CF-7072-4CC7-B21D-A4582F82B85C}" destId="{826016E0-F10B-4D6E-9A2B-A10359AA5FCE}" srcOrd="0" destOrd="0" parTransId="{14156DEC-4CBD-4FF8-833E-72B0465E6E9F}" sibTransId="{C16F1076-855A-4A17-A20B-62A665340AE7}"/>
    <dgm:cxn modelId="{5118C7E9-461B-4B25-A86D-B48D15E86CA5}" type="presOf" srcId="{2EC729CF-7072-4CC7-B21D-A4582F82B85C}" destId="{5EA6A6BF-A43F-46E1-A8F1-EC8019ED65E7}" srcOrd="1" destOrd="0" presId="urn:microsoft.com/office/officeart/2005/8/layout/bList2"/>
    <dgm:cxn modelId="{50456527-7641-4677-BDD1-93D378A026D1}" type="presOf" srcId="{13AFA3F9-E8BA-4FE4-B768-4544FC553A8D}" destId="{1021F9B0-4A1C-48DB-8EE3-31DB6EDCE336}" srcOrd="0" destOrd="0" presId="urn:microsoft.com/office/officeart/2005/8/layout/bList2"/>
    <dgm:cxn modelId="{445C2E02-C61F-4A3E-8768-27F91FD6988A}" type="presParOf" srcId="{30486D16-CEE8-4142-8E55-18A7C9041D14}" destId="{78509BAC-73B9-49C7-86E6-01313677B4D6}" srcOrd="0" destOrd="0" presId="urn:microsoft.com/office/officeart/2005/8/layout/bList2"/>
    <dgm:cxn modelId="{C92C016A-EF71-478A-AEA8-6D3546CFACD7}" type="presParOf" srcId="{78509BAC-73B9-49C7-86E6-01313677B4D6}" destId="{F1EDBB51-6E87-4285-8406-5620155CA6EA}" srcOrd="0" destOrd="0" presId="urn:microsoft.com/office/officeart/2005/8/layout/bList2"/>
    <dgm:cxn modelId="{7224B2C4-62E4-4D7E-BCD7-3F654C6EC390}" type="presParOf" srcId="{78509BAC-73B9-49C7-86E6-01313677B4D6}" destId="{82D2B2E7-9E33-4286-A0AA-CD8796A530C1}" srcOrd="1" destOrd="0" presId="urn:microsoft.com/office/officeart/2005/8/layout/bList2"/>
    <dgm:cxn modelId="{000EAC92-A062-42C6-B61E-321CB5D936E3}" type="presParOf" srcId="{78509BAC-73B9-49C7-86E6-01313677B4D6}" destId="{5EA6A6BF-A43F-46E1-A8F1-EC8019ED65E7}" srcOrd="2" destOrd="0" presId="urn:microsoft.com/office/officeart/2005/8/layout/bList2"/>
    <dgm:cxn modelId="{48DB4822-9796-4307-B56E-9031FCC758EE}" type="presParOf" srcId="{78509BAC-73B9-49C7-86E6-01313677B4D6}" destId="{FB2193C3-C7DF-4D0C-BACB-8C02EF3C9041}" srcOrd="3" destOrd="0" presId="urn:microsoft.com/office/officeart/2005/8/layout/bList2"/>
    <dgm:cxn modelId="{6F248FDB-53FC-40EF-8A18-06567B9D82B1}" type="presParOf" srcId="{30486D16-CEE8-4142-8E55-18A7C9041D14}" destId="{865C44B5-31D7-4144-8E7E-1278DB2626B8}" srcOrd="1" destOrd="0" presId="urn:microsoft.com/office/officeart/2005/8/layout/bList2"/>
    <dgm:cxn modelId="{41CBA789-B208-42CF-B838-E99F6CD82CFF}" type="presParOf" srcId="{30486D16-CEE8-4142-8E55-18A7C9041D14}" destId="{34BA9DE6-1848-4394-B6CD-4925EE0414FC}" srcOrd="2" destOrd="0" presId="urn:microsoft.com/office/officeart/2005/8/layout/bList2"/>
    <dgm:cxn modelId="{FBDE3AFD-878C-46DC-9F09-976EA166138D}" type="presParOf" srcId="{34BA9DE6-1848-4394-B6CD-4925EE0414FC}" destId="{8059EEAD-38D2-40D4-B28E-CF6E1536B2AF}" srcOrd="0" destOrd="0" presId="urn:microsoft.com/office/officeart/2005/8/layout/bList2"/>
    <dgm:cxn modelId="{6F223713-377D-4B98-97B2-110B92837AEB}" type="presParOf" srcId="{34BA9DE6-1848-4394-B6CD-4925EE0414FC}" destId="{9604BAD4-2FC2-48AF-8707-75F9E6F27747}" srcOrd="1" destOrd="0" presId="urn:microsoft.com/office/officeart/2005/8/layout/bList2"/>
    <dgm:cxn modelId="{3DF3928D-CD80-45E1-A910-D620C1C3C344}" type="presParOf" srcId="{34BA9DE6-1848-4394-B6CD-4925EE0414FC}" destId="{49C5B22A-2655-43F8-BFF9-D494CF152666}" srcOrd="2" destOrd="0" presId="urn:microsoft.com/office/officeart/2005/8/layout/bList2"/>
    <dgm:cxn modelId="{E6AB650E-DADC-4B62-98E6-00215DAA050B}" type="presParOf" srcId="{34BA9DE6-1848-4394-B6CD-4925EE0414FC}" destId="{E6AEE381-8563-4F0F-8E63-064FB63FC629}" srcOrd="3" destOrd="0" presId="urn:microsoft.com/office/officeart/2005/8/layout/bList2"/>
    <dgm:cxn modelId="{E883426B-4B06-4781-84D0-F1A24842E361}" type="presParOf" srcId="{30486D16-CEE8-4142-8E55-18A7C9041D14}" destId="{606654AA-9A85-4A8A-9F1E-6D09D57FA426}" srcOrd="3" destOrd="0" presId="urn:microsoft.com/office/officeart/2005/8/layout/bList2"/>
    <dgm:cxn modelId="{CDAAC274-8C6E-4527-AE67-E172425F315E}" type="presParOf" srcId="{30486D16-CEE8-4142-8E55-18A7C9041D14}" destId="{4EB30CE9-9C8C-498F-BB11-BA84086022F0}" srcOrd="4" destOrd="0" presId="urn:microsoft.com/office/officeart/2005/8/layout/bList2"/>
    <dgm:cxn modelId="{AF132572-8DB5-413C-BE1D-DAF715ED94AE}" type="presParOf" srcId="{4EB30CE9-9C8C-498F-BB11-BA84086022F0}" destId="{1021F9B0-4A1C-48DB-8EE3-31DB6EDCE336}" srcOrd="0" destOrd="0" presId="urn:microsoft.com/office/officeart/2005/8/layout/bList2"/>
    <dgm:cxn modelId="{358ACA37-63AD-490F-A2BE-99F9E150EE7E}" type="presParOf" srcId="{4EB30CE9-9C8C-498F-BB11-BA84086022F0}" destId="{6E3807CE-823B-4141-9B22-7F5F97484A82}" srcOrd="1" destOrd="0" presId="urn:microsoft.com/office/officeart/2005/8/layout/bList2"/>
    <dgm:cxn modelId="{5476561C-FCA4-4D9F-9D32-0608FC9DE543}" type="presParOf" srcId="{4EB30CE9-9C8C-498F-BB11-BA84086022F0}" destId="{CD6B5E09-FA18-4F48-ABA9-343C3D34BF5E}" srcOrd="2" destOrd="0" presId="urn:microsoft.com/office/officeart/2005/8/layout/bList2"/>
    <dgm:cxn modelId="{BE0281AE-A2AC-4161-B3BB-1A445CEEEF4D}" type="presParOf" srcId="{4EB30CE9-9C8C-498F-BB11-BA84086022F0}" destId="{81616B26-9ECF-43EA-A07D-888DF3030A0E}"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2A6E2B-DFE5-4DDC-A66A-72486D6075B7}"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ES"/>
        </a:p>
      </dgm:t>
    </dgm:pt>
    <dgm:pt modelId="{2EE3284B-9830-4A3F-B6B7-59F2DEB5E94E}">
      <dgm:prSet custT="1"/>
      <dgm:spPr>
        <a:solidFill>
          <a:srgbClr val="CC6600"/>
        </a:solidFill>
      </dgm:spPr>
      <dgm:t>
        <a:bodyPr/>
        <a:lstStyle/>
        <a:p>
          <a:pPr algn="ctr"/>
          <a:r>
            <a:rPr lang="es-ES" sz="2800" b="1">
              <a:effectLst>
                <a:outerShdw blurRad="38100" dist="38100" dir="2700000" algn="tl">
                  <a:srgbClr val="000000">
                    <a:alpha val="43137"/>
                  </a:srgbClr>
                </a:outerShdw>
              </a:effectLst>
            </a:rPr>
            <a:t>In spirit</a:t>
          </a:r>
          <a:endParaRPr lang="es-ES" sz="2800" b="1" dirty="0">
            <a:effectLst>
              <a:outerShdw blurRad="38100" dist="38100" dir="2700000" algn="tl">
                <a:srgbClr val="000000">
                  <a:alpha val="43137"/>
                </a:srgbClr>
              </a:outerShdw>
            </a:effectLst>
          </a:endParaRPr>
        </a:p>
      </dgm:t>
    </dgm:pt>
    <dgm:pt modelId="{37C89A8E-4B85-4182-B2AC-4A7ECE771AE8}" type="parTrans" cxnId="{4C4722CF-1AE8-440C-A8CD-CE4D50917F9F}">
      <dgm:prSet/>
      <dgm:spPr/>
      <dgm:t>
        <a:bodyPr/>
        <a:lstStyle/>
        <a:p>
          <a:endParaRPr lang="es-ES" sz="2000" b="1"/>
        </a:p>
      </dgm:t>
    </dgm:pt>
    <dgm:pt modelId="{6232A411-2B89-40F8-93BE-A7A46AA3709B}" type="sibTrans" cxnId="{4C4722CF-1AE8-440C-A8CD-CE4D50917F9F}">
      <dgm:prSet/>
      <dgm:spPr/>
      <dgm:t>
        <a:bodyPr/>
        <a:lstStyle/>
        <a:p>
          <a:endParaRPr lang="es-ES" sz="2000" b="1"/>
        </a:p>
      </dgm:t>
    </dgm:pt>
    <dgm:pt modelId="{C76A572E-ABC0-4D49-8CAC-B80DB096040D}">
      <dgm:prSet custT="1"/>
      <dgm:spPr>
        <a:ln w="57150">
          <a:solidFill>
            <a:srgbClr val="CC6600"/>
          </a:solidFill>
        </a:ln>
      </dgm:spPr>
      <dgm:t>
        <a:bodyPr/>
        <a:lstStyle/>
        <a:p>
          <a:pPr>
            <a:buNone/>
          </a:pPr>
          <a:r>
            <a:rPr lang="en-US" sz="2000" b="1" kern="1200">
              <a:solidFill>
                <a:prstClr val="black">
                  <a:hueOff val="0"/>
                  <a:satOff val="0"/>
                  <a:lumOff val="0"/>
                  <a:alphaOff val="0"/>
                </a:prstClr>
              </a:solidFill>
              <a:latin typeface="Calibri" panose="020F0502020204030204"/>
              <a:ea typeface="+mn-ea"/>
              <a:cs typeface="+mn-cs"/>
            </a:rPr>
            <a:t>Our worship is a result of our love for God and a personal experience with Him. It’s the fruit of the Holy Spirit’s work (Ephesians 2:18)</a:t>
          </a:r>
          <a:endParaRPr lang="es-ES" sz="2000" b="1" kern="1200" dirty="0"/>
        </a:p>
      </dgm:t>
    </dgm:pt>
    <dgm:pt modelId="{4284D79E-01EF-4653-B708-2AD9045AD00F}" type="parTrans" cxnId="{C5E37F96-40C2-4C36-971C-3070ECBC89DC}">
      <dgm:prSet/>
      <dgm:spPr/>
      <dgm:t>
        <a:bodyPr/>
        <a:lstStyle/>
        <a:p>
          <a:endParaRPr lang="es-ES" sz="2000" b="1"/>
        </a:p>
      </dgm:t>
    </dgm:pt>
    <dgm:pt modelId="{BEF2B0E4-C766-499D-A74F-D2E68FFB78FE}" type="sibTrans" cxnId="{C5E37F96-40C2-4C36-971C-3070ECBC89DC}">
      <dgm:prSet/>
      <dgm:spPr/>
      <dgm:t>
        <a:bodyPr/>
        <a:lstStyle/>
        <a:p>
          <a:endParaRPr lang="es-ES" sz="2000" b="1"/>
        </a:p>
      </dgm:t>
    </dgm:pt>
    <dgm:pt modelId="{FA4D0697-834B-472C-8532-1950E14CAB8F}">
      <dgm:prSet custT="1"/>
      <dgm:spPr>
        <a:solidFill>
          <a:srgbClr val="008000"/>
        </a:solidFill>
      </dgm:spPr>
      <dgm:t>
        <a:bodyPr/>
        <a:lstStyle/>
        <a:p>
          <a:pPr algn="ctr"/>
          <a:r>
            <a:rPr lang="es-ES" sz="2800" b="1">
              <a:effectLst>
                <a:outerShdw blurRad="38100" dist="38100" dir="2700000" algn="tl">
                  <a:srgbClr val="000000">
                    <a:alpha val="43137"/>
                  </a:srgbClr>
                </a:outerShdw>
              </a:effectLst>
            </a:rPr>
            <a:t>In truth</a:t>
          </a:r>
          <a:endParaRPr lang="es-ES" sz="2800" b="1" dirty="0">
            <a:effectLst>
              <a:outerShdw blurRad="38100" dist="38100" dir="2700000" algn="tl">
                <a:srgbClr val="000000">
                  <a:alpha val="43137"/>
                </a:srgbClr>
              </a:outerShdw>
            </a:effectLst>
          </a:endParaRPr>
        </a:p>
      </dgm:t>
    </dgm:pt>
    <dgm:pt modelId="{A0450774-68EE-4A57-ABD0-2616A7E4E9EF}" type="parTrans" cxnId="{F84F2032-7F78-455D-B882-6C827530F219}">
      <dgm:prSet/>
      <dgm:spPr/>
      <dgm:t>
        <a:bodyPr/>
        <a:lstStyle/>
        <a:p>
          <a:endParaRPr lang="es-ES" sz="2000" b="1"/>
        </a:p>
      </dgm:t>
    </dgm:pt>
    <dgm:pt modelId="{ADAF000A-D61F-4F33-8142-F01EDBEDFAA4}" type="sibTrans" cxnId="{F84F2032-7F78-455D-B882-6C827530F219}">
      <dgm:prSet/>
      <dgm:spPr/>
      <dgm:t>
        <a:bodyPr/>
        <a:lstStyle/>
        <a:p>
          <a:endParaRPr lang="es-ES" sz="2000" b="1"/>
        </a:p>
      </dgm:t>
    </dgm:pt>
    <dgm:pt modelId="{9E55E8BA-1CB1-4CD3-BC80-1A21BB13FE76}">
      <dgm:prSet custT="1"/>
      <dgm:spPr>
        <a:solidFill>
          <a:prstClr val="white">
            <a:alpha val="90000"/>
            <a:hueOff val="0"/>
            <a:satOff val="0"/>
            <a:lumOff val="0"/>
            <a:alphaOff val="0"/>
          </a:prstClr>
        </a:solidFill>
        <a:ln w="57150" cap="flat" cmpd="sng" algn="ctr">
          <a:solidFill>
            <a:srgbClr val="008000"/>
          </a:solidFill>
          <a:prstDash val="solid"/>
          <a:miter lim="800000"/>
        </a:ln>
        <a:effectLst/>
        <a:scene3d>
          <a:camera prst="orthographicFront"/>
          <a:lightRig rig="flat" dir="t"/>
        </a:scene3d>
        <a:sp3d z="190500" extrusionH="12700" prstMaterial="plastic">
          <a:bevelT w="50800" h="50800"/>
        </a:sp3d>
      </dgm:spPr>
      <dgm:t>
        <a:bodyPr spcFirstLastPara="0" vert="horz" wrap="square" lIns="381873" tIns="437388" rIns="381873" bIns="142240" numCol="1" spcCol="1270" anchor="t" anchorCtr="0"/>
        <a:lstStyle/>
        <a:p>
          <a:pPr marL="228600" lvl="1" indent="-228600" algn="l" defTabSz="889000">
            <a:lnSpc>
              <a:spcPct val="90000"/>
            </a:lnSpc>
            <a:spcBef>
              <a:spcPct val="0"/>
            </a:spcBef>
            <a:spcAft>
              <a:spcPct val="15000"/>
            </a:spcAft>
            <a:buNone/>
          </a:pPr>
          <a:r>
            <a:rPr lang="en-US" sz="2000" b="1" kern="1200">
              <a:solidFill>
                <a:prstClr val="black">
                  <a:hueOff val="0"/>
                  <a:satOff val="0"/>
                  <a:lumOff val="0"/>
                  <a:alphaOff val="0"/>
                </a:prstClr>
              </a:solidFill>
              <a:latin typeface="Calibri" panose="020F0502020204030204"/>
              <a:ea typeface="+mn-ea"/>
              <a:cs typeface="+mn-cs"/>
            </a:rPr>
            <a:t>Properly knowing God and what He wants from us (John 4:22)</a:t>
          </a:r>
          <a:endParaRPr lang="es-ES" sz="2000" b="1" kern="1200" dirty="0">
            <a:solidFill>
              <a:prstClr val="black">
                <a:hueOff val="0"/>
                <a:satOff val="0"/>
                <a:lumOff val="0"/>
                <a:alphaOff val="0"/>
              </a:prstClr>
            </a:solidFill>
            <a:latin typeface="Calibri" panose="020F0502020204030204"/>
            <a:ea typeface="+mn-ea"/>
            <a:cs typeface="+mn-cs"/>
          </a:endParaRPr>
        </a:p>
      </dgm:t>
    </dgm:pt>
    <dgm:pt modelId="{9012B2B6-56DA-47C6-B7DB-ABBA09BC8146}" type="parTrans" cxnId="{9055A683-E42F-4CBD-8371-5A62C7810A71}">
      <dgm:prSet/>
      <dgm:spPr/>
      <dgm:t>
        <a:bodyPr/>
        <a:lstStyle/>
        <a:p>
          <a:endParaRPr lang="es-ES" sz="2000" b="1"/>
        </a:p>
      </dgm:t>
    </dgm:pt>
    <dgm:pt modelId="{78E544C9-842D-4782-BFFD-49D9C0425F85}" type="sibTrans" cxnId="{9055A683-E42F-4CBD-8371-5A62C7810A71}">
      <dgm:prSet/>
      <dgm:spPr/>
      <dgm:t>
        <a:bodyPr/>
        <a:lstStyle/>
        <a:p>
          <a:endParaRPr lang="es-ES" sz="2000" b="1"/>
        </a:p>
      </dgm:t>
    </dgm:pt>
    <dgm:pt modelId="{39C69FDB-0917-4BD5-AD28-9DC62695C9A1}" type="pres">
      <dgm:prSet presAssocID="{052A6E2B-DFE5-4DDC-A66A-72486D6075B7}" presName="linear" presStyleCnt="0">
        <dgm:presLayoutVars>
          <dgm:dir/>
          <dgm:animLvl val="lvl"/>
          <dgm:resizeHandles val="exact"/>
        </dgm:presLayoutVars>
      </dgm:prSet>
      <dgm:spPr/>
      <dgm:t>
        <a:bodyPr/>
        <a:lstStyle/>
        <a:p>
          <a:endParaRPr kumimoji="1" lang="ja-JP" altLang="en-US"/>
        </a:p>
      </dgm:t>
    </dgm:pt>
    <dgm:pt modelId="{9F6109CC-9AE2-4D11-9B28-68A1BEC75C72}" type="pres">
      <dgm:prSet presAssocID="{2EE3284B-9830-4A3F-B6B7-59F2DEB5E94E}" presName="parentLin" presStyleCnt="0"/>
      <dgm:spPr/>
    </dgm:pt>
    <dgm:pt modelId="{47BC5847-864D-440D-BA03-1A50D7CC8562}" type="pres">
      <dgm:prSet presAssocID="{2EE3284B-9830-4A3F-B6B7-59F2DEB5E94E}" presName="parentLeftMargin" presStyleLbl="node1" presStyleIdx="0" presStyleCnt="2"/>
      <dgm:spPr/>
      <dgm:t>
        <a:bodyPr/>
        <a:lstStyle/>
        <a:p>
          <a:endParaRPr kumimoji="1" lang="ja-JP" altLang="en-US"/>
        </a:p>
      </dgm:t>
    </dgm:pt>
    <dgm:pt modelId="{A7065BE8-6941-40D0-BDC2-66FAA3F9FBED}" type="pres">
      <dgm:prSet presAssocID="{2EE3284B-9830-4A3F-B6B7-59F2DEB5E94E}" presName="parentText" presStyleLbl="node1" presStyleIdx="0" presStyleCnt="2">
        <dgm:presLayoutVars>
          <dgm:chMax val="0"/>
          <dgm:bulletEnabled val="1"/>
        </dgm:presLayoutVars>
      </dgm:prSet>
      <dgm:spPr/>
      <dgm:t>
        <a:bodyPr/>
        <a:lstStyle/>
        <a:p>
          <a:endParaRPr kumimoji="1" lang="ja-JP" altLang="en-US"/>
        </a:p>
      </dgm:t>
    </dgm:pt>
    <dgm:pt modelId="{3D5CD374-A728-4E12-BD41-1A2E2D4AD1DF}" type="pres">
      <dgm:prSet presAssocID="{2EE3284B-9830-4A3F-B6B7-59F2DEB5E94E}" presName="negativeSpace" presStyleCnt="0"/>
      <dgm:spPr/>
    </dgm:pt>
    <dgm:pt modelId="{2BE5014A-B744-4B36-BAD1-AC607AA8DD7B}" type="pres">
      <dgm:prSet presAssocID="{2EE3284B-9830-4A3F-B6B7-59F2DEB5E94E}" presName="childText" presStyleLbl="conFgAcc1" presStyleIdx="0" presStyleCnt="2">
        <dgm:presLayoutVars>
          <dgm:bulletEnabled val="1"/>
        </dgm:presLayoutVars>
      </dgm:prSet>
      <dgm:spPr/>
      <dgm:t>
        <a:bodyPr/>
        <a:lstStyle/>
        <a:p>
          <a:endParaRPr kumimoji="1" lang="ja-JP" altLang="en-US"/>
        </a:p>
      </dgm:t>
    </dgm:pt>
    <dgm:pt modelId="{801F8746-C0F1-4685-BDAB-29C691AC8EB2}" type="pres">
      <dgm:prSet presAssocID="{6232A411-2B89-40F8-93BE-A7A46AA3709B}" presName="spaceBetweenRectangles" presStyleCnt="0"/>
      <dgm:spPr/>
    </dgm:pt>
    <dgm:pt modelId="{7127B251-852C-4143-8154-FD801AA79F55}" type="pres">
      <dgm:prSet presAssocID="{FA4D0697-834B-472C-8532-1950E14CAB8F}" presName="parentLin" presStyleCnt="0"/>
      <dgm:spPr/>
    </dgm:pt>
    <dgm:pt modelId="{157C8ED1-5D64-4DF9-82AD-C7AC16F24DEC}" type="pres">
      <dgm:prSet presAssocID="{FA4D0697-834B-472C-8532-1950E14CAB8F}" presName="parentLeftMargin" presStyleLbl="node1" presStyleIdx="0" presStyleCnt="2"/>
      <dgm:spPr/>
      <dgm:t>
        <a:bodyPr/>
        <a:lstStyle/>
        <a:p>
          <a:endParaRPr kumimoji="1" lang="ja-JP" altLang="en-US"/>
        </a:p>
      </dgm:t>
    </dgm:pt>
    <dgm:pt modelId="{B7F8CA2E-10A5-42C4-B062-DE56E3277D47}" type="pres">
      <dgm:prSet presAssocID="{FA4D0697-834B-472C-8532-1950E14CAB8F}" presName="parentText" presStyleLbl="node1" presStyleIdx="1" presStyleCnt="2">
        <dgm:presLayoutVars>
          <dgm:chMax val="0"/>
          <dgm:bulletEnabled val="1"/>
        </dgm:presLayoutVars>
      </dgm:prSet>
      <dgm:spPr/>
      <dgm:t>
        <a:bodyPr/>
        <a:lstStyle/>
        <a:p>
          <a:endParaRPr kumimoji="1" lang="ja-JP" altLang="en-US"/>
        </a:p>
      </dgm:t>
    </dgm:pt>
    <dgm:pt modelId="{BF0B1217-183F-4C57-98CE-608BED2CDF23}" type="pres">
      <dgm:prSet presAssocID="{FA4D0697-834B-472C-8532-1950E14CAB8F}" presName="negativeSpace" presStyleCnt="0"/>
      <dgm:spPr/>
    </dgm:pt>
    <dgm:pt modelId="{82BBD82B-95D8-4FBC-949D-661CD52B5386}" type="pres">
      <dgm:prSet presAssocID="{FA4D0697-834B-472C-8532-1950E14CAB8F}" presName="childText" presStyleLbl="conFgAcc1" presStyleIdx="1" presStyleCnt="2">
        <dgm:presLayoutVars>
          <dgm:bulletEnabled val="1"/>
        </dgm:presLayoutVars>
      </dgm:prSet>
      <dgm:spPr>
        <a:xfrm>
          <a:off x="0" y="2457541"/>
          <a:ext cx="4920342" cy="1422225"/>
        </a:xfrm>
        <a:prstGeom prst="rect">
          <a:avLst/>
        </a:prstGeom>
      </dgm:spPr>
      <dgm:t>
        <a:bodyPr/>
        <a:lstStyle/>
        <a:p>
          <a:endParaRPr kumimoji="1" lang="ja-JP" altLang="en-US"/>
        </a:p>
      </dgm:t>
    </dgm:pt>
  </dgm:ptLst>
  <dgm:cxnLst>
    <dgm:cxn modelId="{C5E37F96-40C2-4C36-971C-3070ECBC89DC}" srcId="{2EE3284B-9830-4A3F-B6B7-59F2DEB5E94E}" destId="{C76A572E-ABC0-4D49-8CAC-B80DB096040D}" srcOrd="0" destOrd="0" parTransId="{4284D79E-01EF-4653-B708-2AD9045AD00F}" sibTransId="{BEF2B0E4-C766-499D-A74F-D2E68FFB78FE}"/>
    <dgm:cxn modelId="{AFAAA1EC-FE04-43F3-9F24-2104D9499FFC}" type="presOf" srcId="{FA4D0697-834B-472C-8532-1950E14CAB8F}" destId="{B7F8CA2E-10A5-42C4-B062-DE56E3277D47}" srcOrd="1" destOrd="0" presId="urn:microsoft.com/office/officeart/2005/8/layout/list1"/>
    <dgm:cxn modelId="{2BF6382B-3440-419A-86AB-7E593B17936D}" type="presOf" srcId="{FA4D0697-834B-472C-8532-1950E14CAB8F}" destId="{157C8ED1-5D64-4DF9-82AD-C7AC16F24DEC}" srcOrd="0" destOrd="0" presId="urn:microsoft.com/office/officeart/2005/8/layout/list1"/>
    <dgm:cxn modelId="{5A82FC72-1DD6-4319-BA16-08FA7D536C3F}" type="presOf" srcId="{C76A572E-ABC0-4D49-8CAC-B80DB096040D}" destId="{2BE5014A-B744-4B36-BAD1-AC607AA8DD7B}" srcOrd="0" destOrd="0" presId="urn:microsoft.com/office/officeart/2005/8/layout/list1"/>
    <dgm:cxn modelId="{8F4CE167-F17D-47C0-A026-3F40011F502B}" type="presOf" srcId="{2EE3284B-9830-4A3F-B6B7-59F2DEB5E94E}" destId="{47BC5847-864D-440D-BA03-1A50D7CC8562}" srcOrd="0" destOrd="0" presId="urn:microsoft.com/office/officeart/2005/8/layout/list1"/>
    <dgm:cxn modelId="{9055A683-E42F-4CBD-8371-5A62C7810A71}" srcId="{FA4D0697-834B-472C-8532-1950E14CAB8F}" destId="{9E55E8BA-1CB1-4CD3-BC80-1A21BB13FE76}" srcOrd="0" destOrd="0" parTransId="{9012B2B6-56DA-47C6-B7DB-ABBA09BC8146}" sibTransId="{78E544C9-842D-4782-BFFD-49D9C0425F85}"/>
    <dgm:cxn modelId="{4C4722CF-1AE8-440C-A8CD-CE4D50917F9F}" srcId="{052A6E2B-DFE5-4DDC-A66A-72486D6075B7}" destId="{2EE3284B-9830-4A3F-B6B7-59F2DEB5E94E}" srcOrd="0" destOrd="0" parTransId="{37C89A8E-4B85-4182-B2AC-4A7ECE771AE8}" sibTransId="{6232A411-2B89-40F8-93BE-A7A46AA3709B}"/>
    <dgm:cxn modelId="{E1AB536F-11E1-42DF-ABB7-CDADEF73B61A}" type="presOf" srcId="{2EE3284B-9830-4A3F-B6B7-59F2DEB5E94E}" destId="{A7065BE8-6941-40D0-BDC2-66FAA3F9FBED}" srcOrd="1" destOrd="0" presId="urn:microsoft.com/office/officeart/2005/8/layout/list1"/>
    <dgm:cxn modelId="{91A3BF95-4AA1-4941-8AF9-0999FED4918F}" type="presOf" srcId="{9E55E8BA-1CB1-4CD3-BC80-1A21BB13FE76}" destId="{82BBD82B-95D8-4FBC-949D-661CD52B5386}" srcOrd="0" destOrd="0" presId="urn:microsoft.com/office/officeart/2005/8/layout/list1"/>
    <dgm:cxn modelId="{F84F2032-7F78-455D-B882-6C827530F219}" srcId="{052A6E2B-DFE5-4DDC-A66A-72486D6075B7}" destId="{FA4D0697-834B-472C-8532-1950E14CAB8F}" srcOrd="1" destOrd="0" parTransId="{A0450774-68EE-4A57-ABD0-2616A7E4E9EF}" sibTransId="{ADAF000A-D61F-4F33-8142-F01EDBEDFAA4}"/>
    <dgm:cxn modelId="{B6E36F4E-1D58-4E7D-B9C9-5E70D877F1F4}" type="presOf" srcId="{052A6E2B-DFE5-4DDC-A66A-72486D6075B7}" destId="{39C69FDB-0917-4BD5-AD28-9DC62695C9A1}" srcOrd="0" destOrd="0" presId="urn:microsoft.com/office/officeart/2005/8/layout/list1"/>
    <dgm:cxn modelId="{ED4AF213-97CB-4443-84A6-B3CFAF3EAF5D}" type="presParOf" srcId="{39C69FDB-0917-4BD5-AD28-9DC62695C9A1}" destId="{9F6109CC-9AE2-4D11-9B28-68A1BEC75C72}" srcOrd="0" destOrd="0" presId="urn:microsoft.com/office/officeart/2005/8/layout/list1"/>
    <dgm:cxn modelId="{E9AA0AC3-73F0-40D9-9383-3D5045D1A85E}" type="presParOf" srcId="{9F6109CC-9AE2-4D11-9B28-68A1BEC75C72}" destId="{47BC5847-864D-440D-BA03-1A50D7CC8562}" srcOrd="0" destOrd="0" presId="urn:microsoft.com/office/officeart/2005/8/layout/list1"/>
    <dgm:cxn modelId="{6D8A0AA6-D670-4572-A85D-98675348B085}" type="presParOf" srcId="{9F6109CC-9AE2-4D11-9B28-68A1BEC75C72}" destId="{A7065BE8-6941-40D0-BDC2-66FAA3F9FBED}" srcOrd="1" destOrd="0" presId="urn:microsoft.com/office/officeart/2005/8/layout/list1"/>
    <dgm:cxn modelId="{9E9A8038-6A63-4EF3-8BD7-8EC900625016}" type="presParOf" srcId="{39C69FDB-0917-4BD5-AD28-9DC62695C9A1}" destId="{3D5CD374-A728-4E12-BD41-1A2E2D4AD1DF}" srcOrd="1" destOrd="0" presId="urn:microsoft.com/office/officeart/2005/8/layout/list1"/>
    <dgm:cxn modelId="{B61DC0D3-F856-4669-B1C5-5CBD73D70DB3}" type="presParOf" srcId="{39C69FDB-0917-4BD5-AD28-9DC62695C9A1}" destId="{2BE5014A-B744-4B36-BAD1-AC607AA8DD7B}" srcOrd="2" destOrd="0" presId="urn:microsoft.com/office/officeart/2005/8/layout/list1"/>
    <dgm:cxn modelId="{9284CC7F-811A-4F87-90D2-9783014A67B5}" type="presParOf" srcId="{39C69FDB-0917-4BD5-AD28-9DC62695C9A1}" destId="{801F8746-C0F1-4685-BDAB-29C691AC8EB2}" srcOrd="3" destOrd="0" presId="urn:microsoft.com/office/officeart/2005/8/layout/list1"/>
    <dgm:cxn modelId="{540534F5-3484-4C62-A04E-FA7829AA2475}" type="presParOf" srcId="{39C69FDB-0917-4BD5-AD28-9DC62695C9A1}" destId="{7127B251-852C-4143-8154-FD801AA79F55}" srcOrd="4" destOrd="0" presId="urn:microsoft.com/office/officeart/2005/8/layout/list1"/>
    <dgm:cxn modelId="{E981EECB-2B16-4489-80B3-947BDF543B7A}" type="presParOf" srcId="{7127B251-852C-4143-8154-FD801AA79F55}" destId="{157C8ED1-5D64-4DF9-82AD-C7AC16F24DEC}" srcOrd="0" destOrd="0" presId="urn:microsoft.com/office/officeart/2005/8/layout/list1"/>
    <dgm:cxn modelId="{209452FE-B54A-4727-AE7D-CBEB4A0DD277}" type="presParOf" srcId="{7127B251-852C-4143-8154-FD801AA79F55}" destId="{B7F8CA2E-10A5-42C4-B062-DE56E3277D47}" srcOrd="1" destOrd="0" presId="urn:microsoft.com/office/officeart/2005/8/layout/list1"/>
    <dgm:cxn modelId="{12A3B61F-4938-46A5-B76D-6F2EA6BBCF93}" type="presParOf" srcId="{39C69FDB-0917-4BD5-AD28-9DC62695C9A1}" destId="{BF0B1217-183F-4C57-98CE-608BED2CDF23}" srcOrd="5" destOrd="0" presId="urn:microsoft.com/office/officeart/2005/8/layout/list1"/>
    <dgm:cxn modelId="{E6F1AE1A-7E7E-4DAA-8D8B-81372D485916}" type="presParOf" srcId="{39C69FDB-0917-4BD5-AD28-9DC62695C9A1}" destId="{82BBD82B-95D8-4FBC-949D-661CD52B538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DBB51-6E87-4285-8406-5620155CA6EA}">
      <dsp:nvSpPr>
        <dsp:cNvPr id="0" name=""/>
        <dsp:cNvSpPr/>
      </dsp:nvSpPr>
      <dsp:spPr>
        <a:xfrm>
          <a:off x="40722" y="203667"/>
          <a:ext cx="2526955" cy="3459320"/>
        </a:xfrm>
        <a:prstGeom prst="round2SameRect">
          <a:avLst>
            <a:gd name="adj1" fmla="val 8000"/>
            <a:gd name="adj2" fmla="val 0"/>
          </a:avLst>
        </a:prstGeom>
        <a:solidFill>
          <a:schemeClr val="lt1">
            <a:hueOff val="0"/>
            <a:satOff val="0"/>
            <a:lum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lr>
              <a:srgbClr val="08086A"/>
            </a:buClr>
            <a:buFont typeface="Courier New" panose="02070309020205020404" pitchFamily="49" charset="0"/>
            <a:buChar char="••"/>
          </a:pPr>
          <a:r>
            <a:rPr lang="en-US" sz="1900" b="1" kern="1200">
              <a:solidFill>
                <a:srgbClr val="08086A"/>
              </a:solidFill>
              <a:latin typeface="Calibri" panose="020F0502020204030204"/>
              <a:ea typeface="+mn-ea"/>
              <a:cs typeface="+mn-cs"/>
            </a:rPr>
            <a:t>By telling the power, wonders and laws of God</a:t>
          </a:r>
          <a:endParaRPr lang="es-ES" sz="1900" b="1" kern="1200" dirty="0">
            <a:solidFill>
              <a:srgbClr val="08086A"/>
            </a:solidFill>
            <a:latin typeface="Calibri" panose="020F0502020204030204"/>
            <a:ea typeface="+mn-ea"/>
            <a:cs typeface="+mn-cs"/>
          </a:endParaRPr>
        </a:p>
        <a:p>
          <a:pPr marL="171450" lvl="1" indent="-171450" algn="l" defTabSz="844550">
            <a:lnSpc>
              <a:spcPct val="90000"/>
            </a:lnSpc>
            <a:spcBef>
              <a:spcPct val="0"/>
            </a:spcBef>
            <a:spcAft>
              <a:spcPct val="15000"/>
            </a:spcAft>
            <a:buClr>
              <a:srgbClr val="08086A"/>
            </a:buClr>
            <a:buFont typeface="Courier New" panose="02070309020205020404" pitchFamily="49" charset="0"/>
            <a:buChar char="••"/>
          </a:pPr>
          <a:r>
            <a:rPr lang="en-US" sz="1900" b="1" kern="1200">
              <a:solidFill>
                <a:srgbClr val="08086A"/>
              </a:solidFill>
              <a:latin typeface="Calibri" panose="020F0502020204030204"/>
              <a:ea typeface="+mn-ea"/>
              <a:cs typeface="+mn-cs"/>
            </a:rPr>
            <a:t>By singing this in praise</a:t>
          </a:r>
          <a:endParaRPr lang="es-ES" sz="1900" b="1" kern="1200" dirty="0">
            <a:solidFill>
              <a:srgbClr val="08086A"/>
            </a:solidFill>
          </a:endParaRPr>
        </a:p>
      </dsp:txBody>
      <dsp:txXfrm>
        <a:off x="99932" y="262877"/>
        <a:ext cx="2408535" cy="3400110"/>
      </dsp:txXfrm>
    </dsp:sp>
    <dsp:sp modelId="{5EA6A6BF-A43F-46E1-A8F1-EC8019ED65E7}">
      <dsp:nvSpPr>
        <dsp:cNvPr id="0" name=""/>
        <dsp:cNvSpPr/>
      </dsp:nvSpPr>
      <dsp:spPr>
        <a:xfrm>
          <a:off x="5850" y="2876487"/>
          <a:ext cx="2526955" cy="81111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S" sz="2000" b="1" kern="1200">
              <a:effectLst>
                <a:outerShdw blurRad="38100" dist="38100" dir="2700000" algn="tl">
                  <a:srgbClr val="000000">
                    <a:alpha val="43137"/>
                  </a:srgbClr>
                </a:outerShdw>
              </a:effectLst>
            </a:rPr>
            <a:t>How to worship</a:t>
          </a:r>
          <a:endParaRPr lang="es-ES" sz="2000" b="1" kern="1200" dirty="0">
            <a:effectLst>
              <a:outerShdw blurRad="38100" dist="38100" dir="2700000" algn="tl">
                <a:srgbClr val="000000">
                  <a:alpha val="43137"/>
                </a:srgbClr>
              </a:outerShdw>
            </a:effectLst>
          </a:endParaRPr>
        </a:p>
      </dsp:txBody>
      <dsp:txXfrm>
        <a:off x="5850" y="2876487"/>
        <a:ext cx="1779546" cy="811117"/>
      </dsp:txXfrm>
    </dsp:sp>
    <dsp:sp modelId="{FB2193C3-C7DF-4D0C-BACB-8C02EF3C9041}">
      <dsp:nvSpPr>
        <dsp:cNvPr id="0" name=""/>
        <dsp:cNvSpPr/>
      </dsp:nvSpPr>
      <dsp:spPr>
        <a:xfrm>
          <a:off x="1856880" y="3005325"/>
          <a:ext cx="884434" cy="884434"/>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8059EEAD-38D2-40D4-B28E-CF6E1536B2AF}">
      <dsp:nvSpPr>
        <dsp:cNvPr id="0" name=""/>
        <dsp:cNvSpPr/>
      </dsp:nvSpPr>
      <dsp:spPr>
        <a:xfrm>
          <a:off x="2995299" y="203667"/>
          <a:ext cx="2526955" cy="3459320"/>
        </a:xfrm>
        <a:prstGeom prst="round2SameRect">
          <a:avLst>
            <a:gd name="adj1" fmla="val 8000"/>
            <a:gd name="adj2" fmla="val 0"/>
          </a:avLst>
        </a:prstGeom>
        <a:solidFill>
          <a:schemeClr val="lt1">
            <a:hueOff val="0"/>
            <a:satOff val="0"/>
            <a:lumOff val="0"/>
          </a:schemeClr>
        </a:solidFill>
        <a:ln w="6350" cap="flat" cmpd="sng" algn="ctr">
          <a:solidFill>
            <a:schemeClr val="accent5">
              <a:hueOff val="2656527"/>
              <a:satOff val="-1142"/>
              <a:lumOff val="-529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lr>
              <a:srgbClr val="680762"/>
            </a:buClr>
            <a:buFont typeface="Courier New" panose="02070309020205020404" pitchFamily="49" charset="0"/>
            <a:buChar char="••"/>
          </a:pPr>
          <a:r>
            <a:rPr lang="en-US" sz="1900" b="1" kern="1200">
              <a:solidFill>
                <a:srgbClr val="680762"/>
              </a:solidFill>
              <a:latin typeface="Calibri" panose="020F0502020204030204"/>
              <a:ea typeface="+mn-ea"/>
              <a:cs typeface="+mn-cs"/>
            </a:rPr>
            <a:t>So that the next generations may know God and praise Him</a:t>
          </a:r>
          <a:endParaRPr lang="es-ES" sz="1900" b="1" kern="1200" dirty="0">
            <a:solidFill>
              <a:srgbClr val="680762"/>
            </a:solidFill>
            <a:latin typeface="Calibri" panose="020F0502020204030204"/>
            <a:ea typeface="+mn-ea"/>
            <a:cs typeface="+mn-cs"/>
          </a:endParaRPr>
        </a:p>
        <a:p>
          <a:pPr marL="171450" lvl="1" indent="-171450" algn="l" defTabSz="844550">
            <a:lnSpc>
              <a:spcPct val="90000"/>
            </a:lnSpc>
            <a:spcBef>
              <a:spcPct val="0"/>
            </a:spcBef>
            <a:spcAft>
              <a:spcPct val="15000"/>
            </a:spcAft>
            <a:buClr>
              <a:srgbClr val="680762"/>
            </a:buClr>
            <a:buFont typeface="Courier New" panose="02070309020205020404" pitchFamily="49" charset="0"/>
            <a:buChar char="••"/>
          </a:pPr>
          <a:r>
            <a:rPr lang="en-US" sz="1900" b="1" kern="1200">
              <a:solidFill>
                <a:srgbClr val="680762"/>
              </a:solidFill>
              <a:latin typeface="Calibri" panose="020F0502020204030204"/>
              <a:ea typeface="+mn-ea"/>
              <a:cs typeface="+mn-cs"/>
            </a:rPr>
            <a:t>So that they don’t repeat the mistakes of their ancestors</a:t>
          </a:r>
          <a:endParaRPr lang="es-ES" sz="1900" b="1" kern="1200" dirty="0">
            <a:solidFill>
              <a:srgbClr val="680762"/>
            </a:solidFill>
          </a:endParaRPr>
        </a:p>
      </dsp:txBody>
      <dsp:txXfrm>
        <a:off x="3054509" y="262877"/>
        <a:ext cx="2408535" cy="3400110"/>
      </dsp:txXfrm>
    </dsp:sp>
    <dsp:sp modelId="{49C5B22A-2655-43F8-BFF9-D494CF152666}">
      <dsp:nvSpPr>
        <dsp:cNvPr id="0" name=""/>
        <dsp:cNvSpPr/>
      </dsp:nvSpPr>
      <dsp:spPr>
        <a:xfrm>
          <a:off x="2960427" y="2876487"/>
          <a:ext cx="2526955" cy="811117"/>
        </a:xfrm>
        <a:prstGeom prst="rect">
          <a:avLst/>
        </a:prstGeom>
        <a:gradFill rotWithShape="0">
          <a:gsLst>
            <a:gs pos="0">
              <a:schemeClr val="accent5">
                <a:hueOff val="2656527"/>
                <a:satOff val="-1142"/>
                <a:lumOff val="-5294"/>
                <a:alphaOff val="0"/>
                <a:satMod val="103000"/>
                <a:lumMod val="102000"/>
                <a:tint val="94000"/>
              </a:schemeClr>
            </a:gs>
            <a:gs pos="50000">
              <a:schemeClr val="accent5">
                <a:hueOff val="2656527"/>
                <a:satOff val="-1142"/>
                <a:lumOff val="-5294"/>
                <a:alphaOff val="0"/>
                <a:satMod val="110000"/>
                <a:lumMod val="100000"/>
                <a:shade val="100000"/>
              </a:schemeClr>
            </a:gs>
            <a:gs pos="100000">
              <a:schemeClr val="accent5">
                <a:hueOff val="2656527"/>
                <a:satOff val="-1142"/>
                <a:lumOff val="-5294"/>
                <a:alphaOff val="0"/>
                <a:lumMod val="99000"/>
                <a:satMod val="120000"/>
                <a:shade val="78000"/>
              </a:schemeClr>
            </a:gs>
          </a:gsLst>
          <a:lin ang="5400000" scaled="0"/>
        </a:gradFill>
        <a:ln w="6350" cap="flat" cmpd="sng" algn="ctr">
          <a:solidFill>
            <a:schemeClr val="accent5">
              <a:hueOff val="2656527"/>
              <a:satOff val="-1142"/>
              <a:lumOff val="-529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S" sz="2000" b="1" kern="1200">
              <a:effectLst>
                <a:outerShdw blurRad="38100" dist="38100" dir="2700000" algn="tl">
                  <a:srgbClr val="000000">
                    <a:alpha val="43137"/>
                  </a:srgbClr>
                </a:outerShdw>
              </a:effectLst>
            </a:rPr>
            <a:t>Reasons to worship</a:t>
          </a:r>
          <a:endParaRPr lang="es-ES" sz="2000" b="1" kern="1200" dirty="0">
            <a:effectLst>
              <a:outerShdw blurRad="38100" dist="38100" dir="2700000" algn="tl">
                <a:srgbClr val="000000">
                  <a:alpha val="43137"/>
                </a:srgbClr>
              </a:outerShdw>
            </a:effectLst>
          </a:endParaRPr>
        </a:p>
      </dsp:txBody>
      <dsp:txXfrm>
        <a:off x="2960427" y="2876487"/>
        <a:ext cx="1779546" cy="811117"/>
      </dsp:txXfrm>
    </dsp:sp>
    <dsp:sp modelId="{E6AEE381-8563-4F0F-8E63-064FB63FC629}">
      <dsp:nvSpPr>
        <dsp:cNvPr id="0" name=""/>
        <dsp:cNvSpPr/>
      </dsp:nvSpPr>
      <dsp:spPr>
        <a:xfrm>
          <a:off x="4811457" y="3005325"/>
          <a:ext cx="884434" cy="884434"/>
        </a:xfrm>
        <a:prstGeom prst="ellipse">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1021F9B0-4A1C-48DB-8EE3-31DB6EDCE336}">
      <dsp:nvSpPr>
        <dsp:cNvPr id="0" name=""/>
        <dsp:cNvSpPr/>
      </dsp:nvSpPr>
      <dsp:spPr>
        <a:xfrm>
          <a:off x="5949877" y="203667"/>
          <a:ext cx="2526955" cy="3459320"/>
        </a:xfrm>
        <a:prstGeom prst="round2SameRect">
          <a:avLst>
            <a:gd name="adj1" fmla="val 8000"/>
            <a:gd name="adj2" fmla="val 0"/>
          </a:avLst>
        </a:prstGeom>
        <a:solidFill>
          <a:schemeClr val="lt1">
            <a:hueOff val="0"/>
            <a:satOff val="0"/>
            <a:lumOff val="0"/>
          </a:schemeClr>
        </a:solidFill>
        <a:ln w="6350" cap="flat" cmpd="sng" algn="ctr">
          <a:solidFill>
            <a:schemeClr val="accent5">
              <a:hueOff val="5313054"/>
              <a:satOff val="-2284"/>
              <a:lumOff val="-1058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lr>
              <a:srgbClr val="680718"/>
            </a:buClr>
            <a:buFont typeface="Courier New" panose="02070309020205020404" pitchFamily="49" charset="0"/>
            <a:buChar char="••"/>
          </a:pPr>
          <a:r>
            <a:rPr lang="en-US" sz="1800" b="1" kern="1200">
              <a:solidFill>
                <a:srgbClr val="680718"/>
              </a:solidFill>
              <a:latin typeface="Calibri" panose="020F0502020204030204"/>
              <a:ea typeface="+mn-ea"/>
              <a:cs typeface="+mn-cs"/>
            </a:rPr>
            <a:t>Trust in God</a:t>
          </a:r>
          <a:endParaRPr lang="es-ES" sz="1800" b="1" kern="1200" dirty="0">
            <a:solidFill>
              <a:srgbClr val="680718"/>
            </a:solidFill>
            <a:latin typeface="Calibri" panose="020F0502020204030204"/>
            <a:ea typeface="+mn-ea"/>
            <a:cs typeface="+mn-cs"/>
          </a:endParaRPr>
        </a:p>
        <a:p>
          <a:pPr marL="171450" lvl="1" indent="-171450" algn="l" defTabSz="800100">
            <a:lnSpc>
              <a:spcPct val="90000"/>
            </a:lnSpc>
            <a:spcBef>
              <a:spcPct val="0"/>
            </a:spcBef>
            <a:spcAft>
              <a:spcPct val="15000"/>
            </a:spcAft>
            <a:buClr>
              <a:srgbClr val="680718"/>
            </a:buClr>
            <a:buFont typeface="Courier New" panose="02070309020205020404" pitchFamily="49" charset="0"/>
            <a:buChar char="••"/>
          </a:pPr>
          <a:r>
            <a:rPr lang="en-US" sz="1800" b="1" kern="1200">
              <a:solidFill>
                <a:srgbClr val="680718"/>
              </a:solidFill>
              <a:latin typeface="Calibri" panose="020F0502020204030204"/>
              <a:ea typeface="+mn-ea"/>
              <a:cs typeface="+mn-cs"/>
            </a:rPr>
            <a:t>Obedience to His Commandments</a:t>
          </a:r>
          <a:endParaRPr lang="es-ES" sz="1800" b="1" kern="1200" dirty="0">
            <a:solidFill>
              <a:srgbClr val="680718"/>
            </a:solidFill>
            <a:latin typeface="Calibri" panose="020F0502020204030204"/>
            <a:ea typeface="+mn-ea"/>
            <a:cs typeface="+mn-cs"/>
          </a:endParaRPr>
        </a:p>
        <a:p>
          <a:pPr marL="171450" lvl="1" indent="-171450" algn="l" defTabSz="800100">
            <a:lnSpc>
              <a:spcPct val="90000"/>
            </a:lnSpc>
            <a:spcBef>
              <a:spcPct val="0"/>
            </a:spcBef>
            <a:spcAft>
              <a:spcPct val="15000"/>
            </a:spcAft>
            <a:buClr>
              <a:srgbClr val="680718"/>
            </a:buClr>
            <a:buFont typeface="Courier New" panose="02070309020205020404" pitchFamily="49" charset="0"/>
            <a:buChar char="••"/>
          </a:pPr>
          <a:r>
            <a:rPr lang="en-US" sz="1800" b="1" kern="1200">
              <a:solidFill>
                <a:srgbClr val="680718"/>
              </a:solidFill>
              <a:latin typeface="Calibri" panose="020F0502020204030204"/>
              <a:ea typeface="+mn-ea"/>
              <a:cs typeface="+mn-cs"/>
            </a:rPr>
            <a:t>Avoidance of rebelliousness</a:t>
          </a:r>
          <a:endParaRPr lang="es-ES" sz="1800" b="1" kern="1200" dirty="0">
            <a:solidFill>
              <a:srgbClr val="680718"/>
            </a:solidFill>
            <a:latin typeface="Calibri" panose="020F0502020204030204"/>
            <a:ea typeface="+mn-ea"/>
            <a:cs typeface="+mn-cs"/>
          </a:endParaRPr>
        </a:p>
        <a:p>
          <a:pPr marL="171450" lvl="1" indent="-171450" algn="l" defTabSz="800100">
            <a:lnSpc>
              <a:spcPct val="90000"/>
            </a:lnSpc>
            <a:spcBef>
              <a:spcPct val="0"/>
            </a:spcBef>
            <a:spcAft>
              <a:spcPct val="15000"/>
            </a:spcAft>
            <a:buClr>
              <a:srgbClr val="680718"/>
            </a:buClr>
            <a:buFont typeface="Courier New" panose="02070309020205020404" pitchFamily="49" charset="0"/>
            <a:buChar char="••"/>
          </a:pPr>
          <a:r>
            <a:rPr lang="en-US" sz="1800" b="1" kern="1200">
              <a:solidFill>
                <a:srgbClr val="680718"/>
              </a:solidFill>
              <a:latin typeface="Calibri" panose="020F0502020204030204"/>
              <a:ea typeface="+mn-ea"/>
              <a:cs typeface="+mn-cs"/>
            </a:rPr>
            <a:t>Faithfulness</a:t>
          </a:r>
          <a:endParaRPr lang="es-ES" sz="1800" b="1" kern="1200" dirty="0">
            <a:solidFill>
              <a:srgbClr val="680718"/>
            </a:solidFill>
            <a:latin typeface="Calibri" panose="020F0502020204030204"/>
            <a:ea typeface="+mn-ea"/>
            <a:cs typeface="+mn-cs"/>
          </a:endParaRPr>
        </a:p>
        <a:p>
          <a:pPr marL="171450" lvl="1" indent="-171450" algn="l" defTabSz="800100">
            <a:lnSpc>
              <a:spcPct val="90000"/>
            </a:lnSpc>
            <a:spcBef>
              <a:spcPct val="0"/>
            </a:spcBef>
            <a:spcAft>
              <a:spcPct val="15000"/>
            </a:spcAft>
            <a:buClr>
              <a:srgbClr val="680718"/>
            </a:buClr>
            <a:buFont typeface="Courier New" panose="02070309020205020404" pitchFamily="49" charset="0"/>
            <a:buChar char="••"/>
          </a:pPr>
          <a:r>
            <a:rPr lang="en-US" sz="1800" b="1" kern="1200">
              <a:solidFill>
                <a:srgbClr val="680718"/>
              </a:solidFill>
              <a:latin typeface="Calibri" panose="020F0502020204030204"/>
              <a:ea typeface="+mn-ea"/>
              <a:cs typeface="+mn-cs"/>
            </a:rPr>
            <a:t>Keeping the covenant</a:t>
          </a:r>
          <a:endParaRPr lang="es-ES" sz="1800" b="1" kern="1200" dirty="0">
            <a:solidFill>
              <a:srgbClr val="680718"/>
            </a:solidFill>
            <a:latin typeface="Calibri" panose="020F0502020204030204"/>
            <a:ea typeface="+mn-ea"/>
            <a:cs typeface="+mn-cs"/>
          </a:endParaRPr>
        </a:p>
        <a:p>
          <a:pPr marL="171450" lvl="1" indent="-171450" algn="l" defTabSz="800100">
            <a:lnSpc>
              <a:spcPct val="90000"/>
            </a:lnSpc>
            <a:spcBef>
              <a:spcPct val="0"/>
            </a:spcBef>
            <a:spcAft>
              <a:spcPct val="15000"/>
            </a:spcAft>
            <a:buClr>
              <a:srgbClr val="680718"/>
            </a:buClr>
            <a:buFont typeface="Courier New" panose="02070309020205020404" pitchFamily="49" charset="0"/>
            <a:buChar char="••"/>
          </a:pPr>
          <a:r>
            <a:rPr lang="en-US" sz="1800" b="1" kern="1200">
              <a:solidFill>
                <a:srgbClr val="680718"/>
              </a:solidFill>
              <a:latin typeface="Calibri" panose="020F0502020204030204"/>
              <a:ea typeface="+mn-ea"/>
              <a:cs typeface="+mn-cs"/>
            </a:rPr>
            <a:t>Remaining connected to God</a:t>
          </a:r>
          <a:endParaRPr lang="es-ES" sz="1800" b="1" kern="1200" dirty="0">
            <a:solidFill>
              <a:srgbClr val="680718"/>
            </a:solidFill>
          </a:endParaRPr>
        </a:p>
      </dsp:txBody>
      <dsp:txXfrm>
        <a:off x="6009087" y="262877"/>
        <a:ext cx="2408535" cy="3400110"/>
      </dsp:txXfrm>
    </dsp:sp>
    <dsp:sp modelId="{CD6B5E09-FA18-4F48-ABA9-343C3D34BF5E}">
      <dsp:nvSpPr>
        <dsp:cNvPr id="0" name=""/>
        <dsp:cNvSpPr/>
      </dsp:nvSpPr>
      <dsp:spPr>
        <a:xfrm>
          <a:off x="5915005" y="2876487"/>
          <a:ext cx="2526955" cy="811117"/>
        </a:xfrm>
        <a:prstGeom prst="rect">
          <a:avLst/>
        </a:prstGeom>
        <a:gradFill rotWithShape="0">
          <a:gsLst>
            <a:gs pos="0">
              <a:schemeClr val="accent5">
                <a:hueOff val="5313054"/>
                <a:satOff val="-2284"/>
                <a:lumOff val="-10588"/>
                <a:alphaOff val="0"/>
                <a:satMod val="103000"/>
                <a:lumMod val="102000"/>
                <a:tint val="94000"/>
              </a:schemeClr>
            </a:gs>
            <a:gs pos="50000">
              <a:schemeClr val="accent5">
                <a:hueOff val="5313054"/>
                <a:satOff val="-2284"/>
                <a:lumOff val="-10588"/>
                <a:alphaOff val="0"/>
                <a:satMod val="110000"/>
                <a:lumMod val="100000"/>
                <a:shade val="100000"/>
              </a:schemeClr>
            </a:gs>
            <a:gs pos="100000">
              <a:schemeClr val="accent5">
                <a:hueOff val="5313054"/>
                <a:satOff val="-2284"/>
                <a:lumOff val="-10588"/>
                <a:alphaOff val="0"/>
                <a:lumMod val="99000"/>
                <a:satMod val="120000"/>
                <a:shade val="78000"/>
              </a:schemeClr>
            </a:gs>
          </a:gsLst>
          <a:lin ang="5400000" scaled="0"/>
        </a:gradFill>
        <a:ln w="6350" cap="flat" cmpd="sng" algn="ctr">
          <a:solidFill>
            <a:schemeClr val="accent5">
              <a:hueOff val="5313054"/>
              <a:satOff val="-2284"/>
              <a:lumOff val="-1058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S" sz="2000" b="1" kern="1200">
              <a:effectLst>
                <a:outerShdw blurRad="38100" dist="38100" dir="2700000" algn="tl">
                  <a:srgbClr val="000000">
                    <a:alpha val="43137"/>
                  </a:srgbClr>
                </a:outerShdw>
              </a:effectLst>
            </a:rPr>
            <a:t>What worship brings</a:t>
          </a:r>
          <a:endParaRPr lang="es-ES" sz="2000" b="1" kern="1200" dirty="0">
            <a:effectLst>
              <a:outerShdw blurRad="38100" dist="38100" dir="2700000" algn="tl">
                <a:srgbClr val="000000">
                  <a:alpha val="43137"/>
                </a:srgbClr>
              </a:outerShdw>
            </a:effectLst>
          </a:endParaRPr>
        </a:p>
      </dsp:txBody>
      <dsp:txXfrm>
        <a:off x="5915005" y="2876487"/>
        <a:ext cx="1779546" cy="811117"/>
      </dsp:txXfrm>
    </dsp:sp>
    <dsp:sp modelId="{81616B26-9ECF-43EA-A07D-888DF3030A0E}">
      <dsp:nvSpPr>
        <dsp:cNvPr id="0" name=""/>
        <dsp:cNvSpPr/>
      </dsp:nvSpPr>
      <dsp:spPr>
        <a:xfrm>
          <a:off x="7766034" y="3005325"/>
          <a:ext cx="884434" cy="884434"/>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6350" cap="flat" cmpd="sng" algn="ctr">
          <a:no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014A-B744-4B36-BAD1-AC607AA8DD7B}">
      <dsp:nvSpPr>
        <dsp:cNvPr id="0" name=""/>
        <dsp:cNvSpPr/>
      </dsp:nvSpPr>
      <dsp:spPr>
        <a:xfrm>
          <a:off x="0" y="397643"/>
          <a:ext cx="4920342" cy="1801800"/>
        </a:xfrm>
        <a:prstGeom prst="rect">
          <a:avLst/>
        </a:prstGeom>
        <a:solidFill>
          <a:schemeClr val="lt1">
            <a:alpha val="90000"/>
            <a:hueOff val="0"/>
            <a:satOff val="0"/>
            <a:lumOff val="0"/>
            <a:alphaOff val="0"/>
          </a:schemeClr>
        </a:solidFill>
        <a:ln w="57150" cap="flat" cmpd="sng" algn="ctr">
          <a:solidFill>
            <a:srgbClr val="CC6600"/>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873" tIns="541528" rIns="381873"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a:solidFill>
                <a:prstClr val="black">
                  <a:hueOff val="0"/>
                  <a:satOff val="0"/>
                  <a:lumOff val="0"/>
                  <a:alphaOff val="0"/>
                </a:prstClr>
              </a:solidFill>
              <a:latin typeface="Calibri" panose="020F0502020204030204"/>
              <a:ea typeface="+mn-ea"/>
              <a:cs typeface="+mn-cs"/>
            </a:rPr>
            <a:t>Our worship is a result of our love for God and a personal experience with Him. It’s the fruit of the Holy Spirit’s work (Ephesians 2:18)</a:t>
          </a:r>
          <a:endParaRPr lang="es-ES" sz="2000" b="1" kern="1200" dirty="0"/>
        </a:p>
      </dsp:txBody>
      <dsp:txXfrm>
        <a:off x="0" y="397643"/>
        <a:ext cx="4920342" cy="1801800"/>
      </dsp:txXfrm>
    </dsp:sp>
    <dsp:sp modelId="{A7065BE8-6941-40D0-BDC2-66FAA3F9FBED}">
      <dsp:nvSpPr>
        <dsp:cNvPr id="0" name=""/>
        <dsp:cNvSpPr/>
      </dsp:nvSpPr>
      <dsp:spPr>
        <a:xfrm>
          <a:off x="246017" y="13883"/>
          <a:ext cx="3444240" cy="767520"/>
        </a:xfrm>
        <a:prstGeom prst="roundRect">
          <a:avLst/>
        </a:prstGeom>
        <a:solidFill>
          <a:srgbClr val="CC66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0184" tIns="0" rIns="130184" bIns="0" numCol="1" spcCol="1270" anchor="ctr" anchorCtr="0">
          <a:noAutofit/>
        </a:bodyPr>
        <a:lstStyle/>
        <a:p>
          <a:pPr lvl="0" algn="ctr" defTabSz="1244600">
            <a:lnSpc>
              <a:spcPct val="90000"/>
            </a:lnSpc>
            <a:spcBef>
              <a:spcPct val="0"/>
            </a:spcBef>
            <a:spcAft>
              <a:spcPct val="35000"/>
            </a:spcAft>
          </a:pPr>
          <a:r>
            <a:rPr lang="es-ES" sz="2800" b="1" kern="1200">
              <a:effectLst>
                <a:outerShdw blurRad="38100" dist="38100" dir="2700000" algn="tl">
                  <a:srgbClr val="000000">
                    <a:alpha val="43137"/>
                  </a:srgbClr>
                </a:outerShdw>
              </a:effectLst>
            </a:rPr>
            <a:t>In spirit</a:t>
          </a:r>
          <a:endParaRPr lang="es-ES" sz="2800" b="1" kern="1200" dirty="0">
            <a:effectLst>
              <a:outerShdw blurRad="38100" dist="38100" dir="2700000" algn="tl">
                <a:srgbClr val="000000">
                  <a:alpha val="43137"/>
                </a:srgbClr>
              </a:outerShdw>
            </a:effectLst>
          </a:endParaRPr>
        </a:p>
      </dsp:txBody>
      <dsp:txXfrm>
        <a:off x="283484" y="51350"/>
        <a:ext cx="3369306" cy="692586"/>
      </dsp:txXfrm>
    </dsp:sp>
    <dsp:sp modelId="{82BBD82B-95D8-4FBC-949D-661CD52B5386}">
      <dsp:nvSpPr>
        <dsp:cNvPr id="0" name=""/>
        <dsp:cNvSpPr/>
      </dsp:nvSpPr>
      <dsp:spPr>
        <a:xfrm>
          <a:off x="0" y="2723603"/>
          <a:ext cx="4920342" cy="1146600"/>
        </a:xfrm>
        <a:prstGeom prst="rect">
          <a:avLst/>
        </a:prstGeom>
        <a:solidFill>
          <a:prstClr val="white">
            <a:alpha val="90000"/>
            <a:hueOff val="0"/>
            <a:satOff val="0"/>
            <a:lumOff val="0"/>
            <a:alphaOff val="0"/>
          </a:prstClr>
        </a:solidFill>
        <a:ln w="57150" cap="flat" cmpd="sng" algn="ctr">
          <a:solidFill>
            <a:srgbClr val="008000"/>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873" tIns="437388" rIns="381873"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a:solidFill>
                <a:prstClr val="black">
                  <a:hueOff val="0"/>
                  <a:satOff val="0"/>
                  <a:lumOff val="0"/>
                  <a:alphaOff val="0"/>
                </a:prstClr>
              </a:solidFill>
              <a:latin typeface="Calibri" panose="020F0502020204030204"/>
              <a:ea typeface="+mn-ea"/>
              <a:cs typeface="+mn-cs"/>
            </a:rPr>
            <a:t>Properly knowing God and what He wants from us (John 4:22)</a:t>
          </a:r>
          <a:endParaRPr lang="es-ES" sz="2000" b="1" kern="1200" dirty="0">
            <a:solidFill>
              <a:prstClr val="black">
                <a:hueOff val="0"/>
                <a:satOff val="0"/>
                <a:lumOff val="0"/>
                <a:alphaOff val="0"/>
              </a:prstClr>
            </a:solidFill>
            <a:latin typeface="Calibri" panose="020F0502020204030204"/>
            <a:ea typeface="+mn-ea"/>
            <a:cs typeface="+mn-cs"/>
          </a:endParaRPr>
        </a:p>
      </dsp:txBody>
      <dsp:txXfrm>
        <a:off x="0" y="2723603"/>
        <a:ext cx="4920342" cy="1146600"/>
      </dsp:txXfrm>
    </dsp:sp>
    <dsp:sp modelId="{B7F8CA2E-10A5-42C4-B062-DE56E3277D47}">
      <dsp:nvSpPr>
        <dsp:cNvPr id="0" name=""/>
        <dsp:cNvSpPr/>
      </dsp:nvSpPr>
      <dsp:spPr>
        <a:xfrm>
          <a:off x="246017" y="2339843"/>
          <a:ext cx="3444240" cy="767520"/>
        </a:xfrm>
        <a:prstGeom prst="roundRect">
          <a:avLst/>
        </a:prstGeom>
        <a:solidFill>
          <a:srgbClr val="00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0184" tIns="0" rIns="130184" bIns="0" numCol="1" spcCol="1270" anchor="ctr" anchorCtr="0">
          <a:noAutofit/>
        </a:bodyPr>
        <a:lstStyle/>
        <a:p>
          <a:pPr lvl="0" algn="ctr" defTabSz="1244600">
            <a:lnSpc>
              <a:spcPct val="90000"/>
            </a:lnSpc>
            <a:spcBef>
              <a:spcPct val="0"/>
            </a:spcBef>
            <a:spcAft>
              <a:spcPct val="35000"/>
            </a:spcAft>
          </a:pPr>
          <a:r>
            <a:rPr lang="es-ES" sz="2800" b="1" kern="1200">
              <a:effectLst>
                <a:outerShdw blurRad="38100" dist="38100" dir="2700000" algn="tl">
                  <a:srgbClr val="000000">
                    <a:alpha val="43137"/>
                  </a:srgbClr>
                </a:outerShdw>
              </a:effectLst>
            </a:rPr>
            <a:t>In truth</a:t>
          </a:r>
          <a:endParaRPr lang="es-ES" sz="2800" b="1" kern="1200" dirty="0">
            <a:effectLst>
              <a:outerShdw blurRad="38100" dist="38100" dir="2700000" algn="tl">
                <a:srgbClr val="000000">
                  <a:alpha val="43137"/>
                </a:srgbClr>
              </a:outerShdw>
            </a:effectLst>
          </a:endParaRPr>
        </a:p>
      </dsp:txBody>
      <dsp:txXfrm>
        <a:off x="283484" y="2377310"/>
        <a:ext cx="3369306"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15A8E1C-FF07-4D11-9AFE-2AC01876FF60}" type="datetimeFigureOut">
              <a:rPr lang="es-ES" smtClean="0"/>
              <a:t>12/11/2020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101709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15A8E1C-FF07-4D11-9AFE-2AC01876FF60}" type="datetimeFigureOut">
              <a:rPr lang="es-ES" smtClean="0"/>
              <a:t>12/11/2020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358255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15A8E1C-FF07-4D11-9AFE-2AC01876FF60}" type="datetimeFigureOut">
              <a:rPr lang="es-ES" smtClean="0"/>
              <a:t>12/11/2020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330961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15A8E1C-FF07-4D11-9AFE-2AC01876FF60}" type="datetimeFigureOut">
              <a:rPr lang="es-ES" smtClean="0"/>
              <a:t>12/11/2020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53455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15A8E1C-FF07-4D11-9AFE-2AC01876FF60}" type="datetimeFigureOut">
              <a:rPr lang="es-ES" smtClean="0"/>
              <a:t>12/11/2020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210765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15A8E1C-FF07-4D11-9AFE-2AC01876FF60}" type="datetimeFigureOut">
              <a:rPr lang="es-ES" smtClean="0"/>
              <a:t>12/11/2020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155716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15A8E1C-FF07-4D11-9AFE-2AC01876FF60}" type="datetimeFigureOut">
              <a:rPr lang="es-ES" smtClean="0"/>
              <a:t>12/11/2020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419993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15A8E1C-FF07-4D11-9AFE-2AC01876FF60}" type="datetimeFigureOut">
              <a:rPr lang="es-ES" smtClean="0"/>
              <a:t>12/11/2020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88365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A8E1C-FF07-4D11-9AFE-2AC01876FF60}" type="datetimeFigureOut">
              <a:rPr lang="es-ES" smtClean="0"/>
              <a:t>12/11/2020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277374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15A8E1C-FF07-4D11-9AFE-2AC01876FF60}" type="datetimeFigureOut">
              <a:rPr lang="es-ES" smtClean="0"/>
              <a:t>12/11/2020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236309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15A8E1C-FF07-4D11-9AFE-2AC01876FF60}" type="datetimeFigureOut">
              <a:rPr lang="es-ES" smtClean="0"/>
              <a:t>12/11/2020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1B300DC-53CA-4EBE-86C3-3FDF3158D824}" type="slidenum">
              <a:rPr lang="es-ES" smtClean="0"/>
              <a:t>‹#›</a:t>
            </a:fld>
            <a:endParaRPr lang="es-ES"/>
          </a:p>
        </p:txBody>
      </p:sp>
    </p:spTree>
    <p:extLst>
      <p:ext uri="{BB962C8B-B14F-4D97-AF65-F5344CB8AC3E}">
        <p14:creationId xmlns:p14="http://schemas.microsoft.com/office/powerpoint/2010/main" val="126812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A8E1C-FF07-4D11-9AFE-2AC01876FF60}" type="datetimeFigureOut">
              <a:rPr lang="es-ES" smtClean="0"/>
              <a:t>12/11/2020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300DC-53CA-4EBE-86C3-3FDF3158D824}" type="slidenum">
              <a:rPr lang="es-ES" smtClean="0"/>
              <a:t>‹#›</a:t>
            </a:fld>
            <a:endParaRPr lang="es-ES"/>
          </a:p>
        </p:txBody>
      </p:sp>
    </p:spTree>
    <p:extLst>
      <p:ext uri="{BB962C8B-B14F-4D97-AF65-F5344CB8AC3E}">
        <p14:creationId xmlns:p14="http://schemas.microsoft.com/office/powerpoint/2010/main" val="2406359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jpeg"/><Relationship Id="rId7" Type="http://schemas.openxmlformats.org/officeDocument/2006/relationships/diagramQuickStyle" Target="../diagrams/quickStyle1.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jp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xmlns="" id="{193844EA-0D22-410F-A01B-F4F29533D0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xmlns="" id="{765EB2B0-9C20-4B14-B535-32DDBD4D814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13809" y="528018"/>
            <a:ext cx="3858191" cy="3558948"/>
          </a:xfrm>
          <a:prstGeom prst="rect">
            <a:avLst/>
          </a:prstGeom>
        </p:spPr>
      </p:pic>
      <p:pic>
        <p:nvPicPr>
          <p:cNvPr id="3" name="Imagen 2">
            <a:extLst>
              <a:ext uri="{FF2B5EF4-FFF2-40B4-BE49-F238E27FC236}">
                <a16:creationId xmlns:a16="http://schemas.microsoft.com/office/drawing/2014/main" xmlns="" id="{101E3FF5-72EB-494F-856E-4BF0ABEBF6B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
          <a:stretch/>
        </p:blipFill>
        <p:spPr>
          <a:xfrm>
            <a:off x="4572000" y="528018"/>
            <a:ext cx="3858191" cy="3557016"/>
          </a:xfrm>
          <a:prstGeom prst="rect">
            <a:avLst/>
          </a:prstGeom>
        </p:spPr>
      </p:pic>
      <p:cxnSp>
        <p:nvCxnSpPr>
          <p:cNvPr id="40" name="Straight Connector 39">
            <a:extLst>
              <a:ext uri="{FF2B5EF4-FFF2-40B4-BE49-F238E27FC236}">
                <a16:creationId xmlns:a16="http://schemas.microsoft.com/office/drawing/2014/main" xmlns="" id="{3E65E162-F3C5-496E-83F3-35D3847D7ED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80379" y="528018"/>
            <a:ext cx="0" cy="3557016"/>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45" name="Freeform 5">
            <a:extLst>
              <a:ext uri="{FF2B5EF4-FFF2-40B4-BE49-F238E27FC236}">
                <a16:creationId xmlns:a16="http://schemas.microsoft.com/office/drawing/2014/main" xmlns="" id="{5240663D-974E-4B54-BEF2-0AEF269A32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591818" y="4377267"/>
            <a:ext cx="406535" cy="2376459"/>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xmlns="" id="{3E9B34ED-699B-421D-8B75-2235E5010E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587880" y="4208147"/>
            <a:ext cx="277321"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a16="http://schemas.microsoft.com/office/drawing/2014/main" xmlns="" id="{87427BBD-1323-4FFD-9089-40083FC545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713809" y="4098332"/>
            <a:ext cx="151393"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6">
            <a:extLst>
              <a:ext uri="{FF2B5EF4-FFF2-40B4-BE49-F238E27FC236}">
                <a16:creationId xmlns:a16="http://schemas.microsoft.com/office/drawing/2014/main" xmlns="" id="{5754E5A4-4679-40DF-8B05-9029BA0D70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286148" y="4208147"/>
            <a:ext cx="254345"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7">
            <a:extLst>
              <a:ext uri="{FF2B5EF4-FFF2-40B4-BE49-F238E27FC236}">
                <a16:creationId xmlns:a16="http://schemas.microsoft.com/office/drawing/2014/main" xmlns="" id="{9FC83CD4-234F-4750-ABF6-5481D9055A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290290" y="4098333"/>
            <a:ext cx="151393"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Rectangle 8">
            <a:extLst>
              <a:ext uri="{FF2B5EF4-FFF2-40B4-BE49-F238E27FC236}">
                <a16:creationId xmlns:a16="http://schemas.microsoft.com/office/drawing/2014/main" xmlns="" id="{568D0189-FF37-41B1-A9F5-C564BA47BB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13585" y="4098334"/>
            <a:ext cx="7728099"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54" name="Straight Connector 53">
            <a:extLst>
              <a:ext uri="{FF2B5EF4-FFF2-40B4-BE49-F238E27FC236}">
                <a16:creationId xmlns:a16="http://schemas.microsoft.com/office/drawing/2014/main" xmlns="" id="{4B60F436-E9B6-463A-BC51-14940E64605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15896" y="4098332"/>
            <a:ext cx="7728966" cy="0"/>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56" name="Rectangle 8">
            <a:extLst>
              <a:ext uri="{FF2B5EF4-FFF2-40B4-BE49-F238E27FC236}">
                <a16:creationId xmlns:a16="http://schemas.microsoft.com/office/drawing/2014/main" xmlns="" id="{5B4888BC-D2FB-4207-8548-E0FA796339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540493" y="4377267"/>
            <a:ext cx="601221"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CuadroTexto 4">
            <a:extLst>
              <a:ext uri="{FF2B5EF4-FFF2-40B4-BE49-F238E27FC236}">
                <a16:creationId xmlns:a16="http://schemas.microsoft.com/office/drawing/2014/main" xmlns="" id="{4D200F89-73B5-47BB-A5F1-BEF7A574118A}"/>
              </a:ext>
            </a:extLst>
          </p:cNvPr>
          <p:cNvSpPr txBox="1"/>
          <p:nvPr/>
        </p:nvSpPr>
        <p:spPr>
          <a:xfrm>
            <a:off x="710407" y="4135199"/>
            <a:ext cx="7728099" cy="1938992"/>
          </a:xfrm>
          <a:prstGeom prst="rect">
            <a:avLst/>
          </a:prstGeom>
          <a:noFill/>
        </p:spPr>
        <p:txBody>
          <a:bodyPr wrap="square" rtlCol="0">
            <a:spAutoFit/>
          </a:bodyPr>
          <a:lstStyle/>
          <a:p>
            <a:pPr algn="ctr"/>
            <a:r>
              <a:rPr lang="es-ES" sz="6000" b="1">
                <a:ln w="10160">
                  <a:solidFill>
                    <a:schemeClr val="accent5"/>
                  </a:solidFill>
                  <a:prstDash val="solid"/>
                </a:ln>
                <a:solidFill>
                  <a:srgbClr val="FFFFFF"/>
                </a:solidFill>
                <a:effectLst>
                  <a:outerShdw blurRad="38100" dist="22860" dir="5400000" algn="tl" rotWithShape="0">
                    <a:srgbClr val="000000">
                      <a:alpha val="30000"/>
                    </a:srgbClr>
                  </a:outerShdw>
                </a:effectLst>
              </a:rPr>
              <a:t>WORSHIP IN EDUCATION</a:t>
            </a:r>
            <a:endParaRPr lang="es-E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CuadroTexto 5">
            <a:extLst>
              <a:ext uri="{FF2B5EF4-FFF2-40B4-BE49-F238E27FC236}">
                <a16:creationId xmlns:a16="http://schemas.microsoft.com/office/drawing/2014/main" xmlns="" id="{0CF5A777-FA0E-4F65-AE1C-3B6812D80DA1}"/>
              </a:ext>
            </a:extLst>
          </p:cNvPr>
          <p:cNvSpPr txBox="1"/>
          <p:nvPr/>
        </p:nvSpPr>
        <p:spPr>
          <a:xfrm>
            <a:off x="4927064" y="6439439"/>
            <a:ext cx="3251338" cy="369332"/>
          </a:xfrm>
          <a:prstGeom prst="rect">
            <a:avLst/>
          </a:prstGeom>
          <a:noFill/>
        </p:spPr>
        <p:txBody>
          <a:bodyPr wrap="none" rtlCol="0">
            <a:spAutoFit/>
          </a:bodyPr>
          <a:lstStyle/>
          <a:p>
            <a:pPr algn="r"/>
            <a:r>
              <a:rPr lang="es-ES" b="1">
                <a:solidFill>
                  <a:schemeClr val="accent1">
                    <a:lumMod val="75000"/>
                  </a:schemeClr>
                </a:solidFill>
              </a:rPr>
              <a:t>Lesson 7 for November 14, 2020</a:t>
            </a:r>
            <a:endParaRPr lang="es-ES" b="1" dirty="0">
              <a:solidFill>
                <a:schemeClr val="accent1">
                  <a:lumMod val="75000"/>
                </a:schemeClr>
              </a:solidFill>
            </a:endParaRPr>
          </a:p>
        </p:txBody>
      </p:sp>
    </p:spTree>
    <p:extLst>
      <p:ext uri="{BB962C8B-B14F-4D97-AF65-F5344CB8AC3E}">
        <p14:creationId xmlns:p14="http://schemas.microsoft.com/office/powerpoint/2010/main" val="39761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0843104B-266A-46F7-AC94-BE93DB17898B}"/>
              </a:ext>
            </a:extLst>
          </p:cNvPr>
          <p:cNvSpPr txBox="1"/>
          <p:nvPr/>
        </p:nvSpPr>
        <p:spPr>
          <a:xfrm>
            <a:off x="4902925" y="4567499"/>
            <a:ext cx="4241075" cy="1938992"/>
          </a:xfrm>
          <a:prstGeom prst="rect">
            <a:avLst/>
          </a:prstGeom>
          <a:noFill/>
        </p:spPr>
        <p:txBody>
          <a:bodyPr wrap="square" rtlCol="0">
            <a:spAutoFit/>
          </a:bodyPr>
          <a:lstStyle/>
          <a:p>
            <a:pPr>
              <a:spcBef>
                <a:spcPts val="600"/>
              </a:spcBef>
            </a:pPr>
            <a:r>
              <a:rPr lang="es-ES" sz="2000" b="1">
                <a:effectLst>
                  <a:glow rad="88900">
                    <a:srgbClr val="B4D935"/>
                  </a:glow>
                </a:effectLst>
              </a:rPr>
              <a:t>Reasons to worship</a:t>
            </a:r>
            <a:endParaRPr lang="es-ES" sz="2000" b="1" dirty="0">
              <a:effectLst>
                <a:glow rad="88900">
                  <a:srgbClr val="B4D935"/>
                </a:glow>
              </a:effectLst>
            </a:endParaRPr>
          </a:p>
          <a:p>
            <a:pPr>
              <a:spcBef>
                <a:spcPts val="600"/>
              </a:spcBef>
            </a:pPr>
            <a:r>
              <a:rPr lang="es-ES" sz="2000" b="1">
                <a:effectLst>
                  <a:glow rad="88900">
                    <a:srgbClr val="F7A316"/>
                  </a:glow>
                </a:effectLst>
              </a:rPr>
              <a:t>Worship in education</a:t>
            </a:r>
            <a:endParaRPr lang="es-ES" sz="2000" b="1" dirty="0">
              <a:effectLst>
                <a:glow rad="88900">
                  <a:srgbClr val="F7A316"/>
                </a:glow>
              </a:effectLst>
            </a:endParaRPr>
          </a:p>
          <a:p>
            <a:pPr>
              <a:spcBef>
                <a:spcPts val="600"/>
              </a:spcBef>
            </a:pPr>
            <a:r>
              <a:rPr lang="es-ES" sz="2000" b="1">
                <a:effectLst>
                  <a:glow rad="88900">
                    <a:srgbClr val="FAD026"/>
                  </a:glow>
                </a:effectLst>
              </a:rPr>
              <a:t>How to worship</a:t>
            </a:r>
            <a:endParaRPr lang="es-ES" sz="2000" b="1" dirty="0">
              <a:effectLst>
                <a:glow rad="88900">
                  <a:srgbClr val="FAD026"/>
                </a:glow>
              </a:effectLst>
            </a:endParaRPr>
          </a:p>
          <a:p>
            <a:pPr>
              <a:spcBef>
                <a:spcPts val="600"/>
              </a:spcBef>
            </a:pPr>
            <a:r>
              <a:rPr lang="en-US" sz="2000" b="1">
                <a:effectLst>
                  <a:glow rad="88900">
                    <a:srgbClr val="F58775"/>
                  </a:glow>
                </a:effectLst>
              </a:rPr>
              <a:t>The contents of our worship</a:t>
            </a:r>
            <a:endParaRPr lang="es-ES" sz="2000" b="1" dirty="0">
              <a:effectLst>
                <a:glow rad="88900">
                  <a:srgbClr val="F58775"/>
                </a:glow>
              </a:effectLst>
            </a:endParaRPr>
          </a:p>
          <a:p>
            <a:pPr>
              <a:spcBef>
                <a:spcPts val="600"/>
              </a:spcBef>
            </a:pPr>
            <a:r>
              <a:rPr lang="es-ES" sz="2000" b="1">
                <a:effectLst>
                  <a:glow rad="88900">
                    <a:srgbClr val="7AC4C4"/>
                  </a:glow>
                </a:effectLst>
              </a:rPr>
              <a:t>False worship</a:t>
            </a:r>
            <a:endParaRPr lang="es-ES" sz="2000" b="1" dirty="0">
              <a:effectLst>
                <a:glow rad="88900">
                  <a:srgbClr val="7AC4C4"/>
                </a:glow>
              </a:effectLst>
            </a:endParaRPr>
          </a:p>
        </p:txBody>
      </p:sp>
      <p:sp>
        <p:nvSpPr>
          <p:cNvPr id="3" name="CuadroTexto 2">
            <a:extLst>
              <a:ext uri="{FF2B5EF4-FFF2-40B4-BE49-F238E27FC236}">
                <a16:creationId xmlns:a16="http://schemas.microsoft.com/office/drawing/2014/main" xmlns="" id="{54BF5395-30BA-4284-B09E-93CCBF823C67}"/>
              </a:ext>
            </a:extLst>
          </p:cNvPr>
          <p:cNvSpPr txBox="1"/>
          <p:nvPr/>
        </p:nvSpPr>
        <p:spPr>
          <a:xfrm>
            <a:off x="278674" y="235131"/>
            <a:ext cx="5207726" cy="3939540"/>
          </a:xfrm>
          <a:prstGeom prst="rect">
            <a:avLst/>
          </a:prstGeom>
          <a:noFill/>
        </p:spPr>
        <p:txBody>
          <a:bodyPr wrap="square" rtlCol="0">
            <a:spAutoFit/>
          </a:bodyPr>
          <a:lstStyle/>
          <a:p>
            <a:pPr>
              <a:spcBef>
                <a:spcPts val="600"/>
              </a:spcBef>
            </a:pPr>
            <a:r>
              <a:rPr lang="en-US" sz="2000" b="1">
                <a:solidFill>
                  <a:schemeClr val="bg1"/>
                </a:solidFill>
                <a:effectLst>
                  <a:glow rad="88900">
                    <a:schemeClr val="accent5">
                      <a:lumMod val="50000"/>
                    </a:schemeClr>
                  </a:glow>
                </a:effectLst>
              </a:rPr>
              <a:t>God once showed Ezekiel the elders of Israel worshipping images of reptiles, women worshipping Tammuz, and the priests worshipping the sun (Ezekiel 8).</a:t>
            </a:r>
            <a:endParaRPr lang="es-ES" sz="2000" b="1" dirty="0">
              <a:solidFill>
                <a:schemeClr val="bg1"/>
              </a:solidFill>
              <a:effectLst>
                <a:glow rad="88900">
                  <a:schemeClr val="accent5">
                    <a:lumMod val="50000"/>
                  </a:schemeClr>
                </a:glow>
              </a:effectLst>
            </a:endParaRPr>
          </a:p>
          <a:p>
            <a:pPr>
              <a:spcBef>
                <a:spcPts val="600"/>
              </a:spcBef>
            </a:pPr>
            <a:r>
              <a:rPr lang="en-US" sz="2000" b="1">
                <a:solidFill>
                  <a:schemeClr val="bg1"/>
                </a:solidFill>
                <a:effectLst>
                  <a:glow rad="88900">
                    <a:schemeClr val="accent5">
                      <a:lumMod val="50000"/>
                    </a:schemeClr>
                  </a:glow>
                </a:effectLst>
              </a:rPr>
              <a:t>God called those false acts of worship “abominations.” He even condemned some acts of worship that seemed right by saying, “I cannot endure them.” (Isaiah 1:13)</a:t>
            </a:r>
            <a:endParaRPr lang="es-ES" sz="2000" b="1" dirty="0">
              <a:solidFill>
                <a:schemeClr val="bg1"/>
              </a:solidFill>
              <a:effectLst>
                <a:glow rad="88900">
                  <a:schemeClr val="accent5">
                    <a:lumMod val="50000"/>
                  </a:schemeClr>
                </a:glow>
              </a:effectLst>
            </a:endParaRPr>
          </a:p>
          <a:p>
            <a:pPr>
              <a:spcBef>
                <a:spcPts val="600"/>
              </a:spcBef>
            </a:pPr>
            <a:r>
              <a:rPr lang="en-US" sz="2000" b="1">
                <a:solidFill>
                  <a:schemeClr val="bg1"/>
                </a:solidFill>
                <a:effectLst>
                  <a:glow rad="88900">
                    <a:schemeClr val="accent5">
                      <a:lumMod val="50000"/>
                    </a:schemeClr>
                  </a:glow>
                </a:effectLst>
              </a:rPr>
              <a:t>God cares about what we worship, how we worship, and why we worship. Therefore, it’s important to know the foundation of true worship.</a:t>
            </a:r>
            <a:endParaRPr lang="es-ES" sz="2000" b="1" dirty="0">
              <a:solidFill>
                <a:schemeClr val="bg1"/>
              </a:solidFill>
              <a:effectLst>
                <a:glow rad="88900">
                  <a:schemeClr val="accent5">
                    <a:lumMod val="50000"/>
                  </a:schemeClr>
                </a:glow>
              </a:effectLst>
            </a:endParaRPr>
          </a:p>
        </p:txBody>
      </p:sp>
      <p:pic>
        <p:nvPicPr>
          <p:cNvPr id="5" name="Imagen 4">
            <a:extLst>
              <a:ext uri="{FF2B5EF4-FFF2-40B4-BE49-F238E27FC236}">
                <a16:creationId xmlns:a16="http://schemas.microsoft.com/office/drawing/2014/main" xmlns="" id="{6CC38618-9D2E-4586-89F2-B048A0CCE1D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86400" y="112394"/>
            <a:ext cx="3518264" cy="4442189"/>
          </a:xfrm>
          <a:prstGeom prst="rect">
            <a:avLst/>
          </a:prstGeom>
          <a:ln>
            <a:noFill/>
          </a:ln>
          <a:effectLst>
            <a:softEdge rad="112500"/>
          </a:effectLst>
        </p:spPr>
      </p:pic>
      <p:pic>
        <p:nvPicPr>
          <p:cNvPr id="7" name="Imagen 6">
            <a:extLst>
              <a:ext uri="{FF2B5EF4-FFF2-40B4-BE49-F238E27FC236}">
                <a16:creationId xmlns:a16="http://schemas.microsoft.com/office/drawing/2014/main" xmlns="" id="{EFEBE01A-294E-4C22-8899-04B2AB1F048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6756" y="4389935"/>
            <a:ext cx="3614055" cy="2297430"/>
          </a:xfrm>
          <a:prstGeom prst="rect">
            <a:avLst/>
          </a:prstGeom>
          <a:ln w="133350" cap="sq">
            <a:solidFill>
              <a:schemeClr val="bg2">
                <a:lumMod val="2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84150" h="152400" prst="hardEdge"/>
            <a:extrusionClr>
              <a:srgbClr val="000000"/>
            </a:extrusionClr>
          </a:sp3d>
        </p:spPr>
      </p:pic>
      <p:pic>
        <p:nvPicPr>
          <p:cNvPr id="9" name="Imagen 8">
            <a:extLst>
              <a:ext uri="{FF2B5EF4-FFF2-40B4-BE49-F238E27FC236}">
                <a16:creationId xmlns:a16="http://schemas.microsoft.com/office/drawing/2014/main" xmlns="" id="{A419E5AE-433D-4E5B-94A1-200CD5CF14D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67699" y="4631754"/>
            <a:ext cx="250585" cy="250585"/>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xmlns="" id="{A5AFDF4E-27CD-482E-AC09-B37E01AE48C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67699" y="5017109"/>
            <a:ext cx="250585" cy="250585"/>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xmlns="" id="{F7D352A6-0254-44B7-8E4D-9CB2B71031D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567699" y="5402464"/>
            <a:ext cx="250585" cy="250585"/>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xmlns="" id="{223FE65F-5328-451B-A52C-68FC6FEDE93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567699" y="5787819"/>
            <a:ext cx="250585" cy="250585"/>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xmlns="" id="{7F6C5AE3-9F9E-4C12-8468-E6CCC92B409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567699" y="6173175"/>
            <a:ext cx="250585" cy="25058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68874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900" decel="100000" fill="hold"/>
                                        <p:tgtEl>
                                          <p:spTgt spid="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anim calcmode="lin" valueType="num">
                                      <p:cBhvr>
                                        <p:cTn id="42" dur="500" fill="hold"/>
                                        <p:tgtEl>
                                          <p:spTgt spid="9"/>
                                        </p:tgtEl>
                                        <p:attrNameLst>
                                          <p:attrName>ppt_w</p:attrName>
                                        </p:attrNameLst>
                                      </p:cBhvr>
                                      <p:tavLst>
                                        <p:tav tm="0" fmla="#ppt_w*sin(2.5*pi*$)">
                                          <p:val>
                                            <p:fltVal val="0"/>
                                          </p:val>
                                        </p:tav>
                                        <p:tav tm="100000">
                                          <p:val>
                                            <p:fltVal val="1"/>
                                          </p:val>
                                        </p:tav>
                                      </p:tavLst>
                                    </p:anim>
                                    <p:anim calcmode="lin" valueType="num">
                                      <p:cBhvr>
                                        <p:cTn id="43" dur="500" fill="hold"/>
                                        <p:tgtEl>
                                          <p:spTgt spid="9"/>
                                        </p:tgtEl>
                                        <p:attrNameLst>
                                          <p:attrName>ppt_h</p:attrName>
                                        </p:attrNameLst>
                                      </p:cBhvr>
                                      <p:tavLst>
                                        <p:tav tm="0">
                                          <p:val>
                                            <p:strVal val="#ppt_h"/>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par>
                          <p:cTn id="48" fill="hold">
                            <p:stCondLst>
                              <p:cond delay="1000"/>
                            </p:stCondLst>
                            <p:childTnLst>
                              <p:par>
                                <p:cTn id="49" presetID="45" presetClass="entr" presetSubtype="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anim calcmode="lin" valueType="num">
                                      <p:cBhvr>
                                        <p:cTn id="52" dur="500" fill="hold"/>
                                        <p:tgtEl>
                                          <p:spTgt spid="13"/>
                                        </p:tgtEl>
                                        <p:attrNameLst>
                                          <p:attrName>ppt_w</p:attrName>
                                        </p:attrNameLst>
                                      </p:cBhvr>
                                      <p:tavLst>
                                        <p:tav tm="0" fmla="#ppt_w*sin(2.5*pi*$)">
                                          <p:val>
                                            <p:fltVal val="0"/>
                                          </p:val>
                                        </p:tav>
                                        <p:tav tm="100000">
                                          <p:val>
                                            <p:fltVal val="1"/>
                                          </p:val>
                                        </p:tav>
                                      </p:tavLst>
                                    </p:anim>
                                    <p:anim calcmode="lin" valueType="num">
                                      <p:cBhvr>
                                        <p:cTn id="53" dur="500" fill="hold"/>
                                        <p:tgtEl>
                                          <p:spTgt spid="13"/>
                                        </p:tgtEl>
                                        <p:attrNameLst>
                                          <p:attrName>ppt_h</p:attrName>
                                        </p:attrNameLst>
                                      </p:cBhvr>
                                      <p:tavLst>
                                        <p:tav tm="0">
                                          <p:val>
                                            <p:strVal val="#ppt_h"/>
                                          </p:val>
                                        </p:tav>
                                        <p:tav tm="100000">
                                          <p:val>
                                            <p:strVal val="#ppt_h"/>
                                          </p:val>
                                        </p:tav>
                                      </p:tavLst>
                                    </p:anim>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45"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anim calcmode="lin" valueType="num">
                                      <p:cBhvr>
                                        <p:cTn id="62" dur="500" fill="hold"/>
                                        <p:tgtEl>
                                          <p:spTgt spid="17"/>
                                        </p:tgtEl>
                                        <p:attrNameLst>
                                          <p:attrName>ppt_w</p:attrName>
                                        </p:attrNameLst>
                                      </p:cBhvr>
                                      <p:tavLst>
                                        <p:tav tm="0" fmla="#ppt_w*sin(2.5*pi*$)">
                                          <p:val>
                                            <p:fltVal val="0"/>
                                          </p:val>
                                        </p:tav>
                                        <p:tav tm="100000">
                                          <p:val>
                                            <p:fltVal val="1"/>
                                          </p:val>
                                        </p:tav>
                                      </p:tavLst>
                                    </p:anim>
                                    <p:anim calcmode="lin" valueType="num">
                                      <p:cBhvr>
                                        <p:cTn id="63" dur="500" fill="hold"/>
                                        <p:tgtEl>
                                          <p:spTgt spid="17"/>
                                        </p:tgtEl>
                                        <p:attrNameLst>
                                          <p:attrName>ppt_h</p:attrName>
                                        </p:attrNameLst>
                                      </p:cBhvr>
                                      <p:tavLst>
                                        <p:tav tm="0">
                                          <p:val>
                                            <p:strVal val="#ppt_h"/>
                                          </p:val>
                                        </p:tav>
                                        <p:tav tm="100000">
                                          <p:val>
                                            <p:strVal val="#ppt_h"/>
                                          </p:val>
                                        </p:tav>
                                      </p:tavLst>
                                    </p:anim>
                                  </p:childTnLst>
                                </p:cTn>
                              </p:par>
                            </p:childTnLst>
                          </p:cTn>
                        </p:par>
                        <p:par>
                          <p:cTn id="64" fill="hold">
                            <p:stCondLst>
                              <p:cond delay="2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par>
                          <p:cTn id="68" fill="hold">
                            <p:stCondLst>
                              <p:cond delay="3000"/>
                            </p:stCondLst>
                            <p:childTnLst>
                              <p:par>
                                <p:cTn id="69" presetID="45" presetClass="entr" presetSubtype="0"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anim calcmode="lin" valueType="num">
                                      <p:cBhvr>
                                        <p:cTn id="72" dur="500" fill="hold"/>
                                        <p:tgtEl>
                                          <p:spTgt spid="21"/>
                                        </p:tgtEl>
                                        <p:attrNameLst>
                                          <p:attrName>ppt_w</p:attrName>
                                        </p:attrNameLst>
                                      </p:cBhvr>
                                      <p:tavLst>
                                        <p:tav tm="0" fmla="#ppt_w*sin(2.5*pi*$)">
                                          <p:val>
                                            <p:fltVal val="0"/>
                                          </p:val>
                                        </p:tav>
                                        <p:tav tm="100000">
                                          <p:val>
                                            <p:fltVal val="1"/>
                                          </p:val>
                                        </p:tav>
                                      </p:tavLst>
                                    </p:anim>
                                    <p:anim calcmode="lin" valueType="num">
                                      <p:cBhvr>
                                        <p:cTn id="73" dur="500" fill="hold"/>
                                        <p:tgtEl>
                                          <p:spTgt spid="21"/>
                                        </p:tgtEl>
                                        <p:attrNameLst>
                                          <p:attrName>ppt_h</p:attrName>
                                        </p:attrNameLst>
                                      </p:cBhvr>
                                      <p:tavLst>
                                        <p:tav tm="0">
                                          <p:val>
                                            <p:strVal val="#ppt_h"/>
                                          </p:val>
                                        </p:tav>
                                        <p:tav tm="100000">
                                          <p:val>
                                            <p:strVal val="#ppt_h"/>
                                          </p:val>
                                        </p:tav>
                                      </p:tavLst>
                                    </p:anim>
                                  </p:childTnLst>
                                </p:cTn>
                              </p:par>
                            </p:childTnLst>
                          </p:cTn>
                        </p:par>
                        <p:par>
                          <p:cTn id="74" fill="hold">
                            <p:stCondLst>
                              <p:cond delay="3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par>
                          <p:cTn id="78" fill="hold">
                            <p:stCondLst>
                              <p:cond delay="4000"/>
                            </p:stCondLst>
                            <p:childTnLst>
                              <p:par>
                                <p:cTn id="79" presetID="45" presetClass="entr" presetSubtype="0" fill="hold"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anim calcmode="lin" valueType="num">
                                      <p:cBhvr>
                                        <p:cTn id="82" dur="500" fill="hold"/>
                                        <p:tgtEl>
                                          <p:spTgt spid="29"/>
                                        </p:tgtEl>
                                        <p:attrNameLst>
                                          <p:attrName>ppt_w</p:attrName>
                                        </p:attrNameLst>
                                      </p:cBhvr>
                                      <p:tavLst>
                                        <p:tav tm="0" fmla="#ppt_w*sin(2.5*pi*$)">
                                          <p:val>
                                            <p:fltVal val="0"/>
                                          </p:val>
                                        </p:tav>
                                        <p:tav tm="100000">
                                          <p:val>
                                            <p:fltVal val="1"/>
                                          </p:val>
                                        </p:tav>
                                      </p:tavLst>
                                    </p:anim>
                                    <p:anim calcmode="lin" valueType="num">
                                      <p:cBhvr>
                                        <p:cTn id="83" dur="500" fill="hold"/>
                                        <p:tgtEl>
                                          <p:spTgt spid="29"/>
                                        </p:tgtEl>
                                        <p:attrNameLst>
                                          <p:attrName>ppt_h</p:attrName>
                                        </p:attrNameLst>
                                      </p:cBhvr>
                                      <p:tavLst>
                                        <p:tav tm="0">
                                          <p:val>
                                            <p:strVal val="#ppt_h"/>
                                          </p:val>
                                        </p:tav>
                                        <p:tav tm="100000">
                                          <p:val>
                                            <p:strVal val="#ppt_h"/>
                                          </p:val>
                                        </p:tav>
                                      </p:tavLst>
                                    </p:anim>
                                  </p:childTnLst>
                                </p:cTn>
                              </p:par>
                            </p:childTnLst>
                          </p:cTn>
                        </p:par>
                        <p:par>
                          <p:cTn id="84" fill="hold">
                            <p:stCondLst>
                              <p:cond delay="4500"/>
                            </p:stCondLst>
                            <p:childTnLst>
                              <p:par>
                                <p:cTn id="85" presetID="22" presetClass="entr" presetSubtype="8" fill="hold" grpId="0" nodeType="afterEffect">
                                  <p:stCondLst>
                                    <p:cond delay="0"/>
                                  </p:stCondLst>
                                  <p:childTnLst>
                                    <p:set>
                                      <p:cBhvr>
                                        <p:cTn id="86" dur="1" fill="hold">
                                          <p:stCondLst>
                                            <p:cond delay="0"/>
                                          </p:stCondLst>
                                        </p:cTn>
                                        <p:tgtEl>
                                          <p:spTgt spid="2">
                                            <p:txEl>
                                              <p:pRg st="4" end="4"/>
                                            </p:txEl>
                                          </p:spTgt>
                                        </p:tgtEl>
                                        <p:attrNameLst>
                                          <p:attrName>style.visibility</p:attrName>
                                        </p:attrNameLst>
                                      </p:cBhvr>
                                      <p:to>
                                        <p:strVal val="visible"/>
                                      </p:to>
                                    </p:set>
                                    <p:animEffect transition="in" filter="wipe(left)">
                                      <p:cBhvr>
                                        <p:cTn id="8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562AF38-5965-405E-9718-F2B26C20A0D8}"/>
              </a:ext>
            </a:extLst>
          </p:cNvPr>
          <p:cNvSpPr txBox="1"/>
          <p:nvPr/>
        </p:nvSpPr>
        <p:spPr>
          <a:xfrm>
            <a:off x="-1" y="-95794"/>
            <a:ext cx="9143999" cy="769441"/>
          </a:xfrm>
          <a:prstGeom prst="rect">
            <a:avLst/>
          </a:prstGeom>
          <a:noFill/>
        </p:spPr>
        <p:txBody>
          <a:bodyPr wrap="square">
            <a:spAutoFit/>
          </a:bodyPr>
          <a:lstStyle/>
          <a:p>
            <a:pPr algn="ctr"/>
            <a:r>
              <a:rPr lang="es-ES" sz="4400" b="1" spc="50">
                <a:ln w="9525" cmpd="sng">
                  <a:solidFill>
                    <a:schemeClr val="accent1"/>
                  </a:solidFill>
                  <a:prstDash val="solid"/>
                </a:ln>
                <a:solidFill>
                  <a:srgbClr val="70AD47">
                    <a:tint val="1000"/>
                  </a:srgbClr>
                </a:solidFill>
                <a:effectLst>
                  <a:glow rad="38100">
                    <a:schemeClr val="accent1">
                      <a:alpha val="40000"/>
                    </a:schemeClr>
                  </a:glow>
                </a:effectLst>
              </a:rPr>
              <a:t>REASONS TO WORSHIP</a:t>
            </a:r>
            <a:endParaRPr lang="es-E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xmlns="" id="{0EFEB305-9499-4384-A3FA-DE71C94DA6B2}"/>
              </a:ext>
            </a:extLst>
          </p:cNvPr>
          <p:cNvSpPr txBox="1"/>
          <p:nvPr/>
        </p:nvSpPr>
        <p:spPr>
          <a:xfrm>
            <a:off x="809897" y="619984"/>
            <a:ext cx="7524206" cy="646331"/>
          </a:xfrm>
          <a:prstGeom prst="rect">
            <a:avLst/>
          </a:prstGeom>
          <a:noFill/>
        </p:spPr>
        <p:txBody>
          <a:bodyPr wrap="square">
            <a:spAutoFit/>
          </a:bodyPr>
          <a:lstStyle/>
          <a:p>
            <a:pPr algn="ctr"/>
            <a:r>
              <a:rPr lang="es-ES" b="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My soul longs, yes, even faints for the courts of the Lord; my heart and my flesh cry out for the living God.</a:t>
            </a:r>
            <a:r>
              <a:rPr lang="es-ES" b="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600" b="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(Psalm 84:2</a:t>
            </a:r>
            <a:r>
              <a:rPr lang="es-ES" sz="16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A0E3271A-E636-432A-9F8F-44A8DEB21ECF}"/>
              </a:ext>
            </a:extLst>
          </p:cNvPr>
          <p:cNvSpPr txBox="1"/>
          <p:nvPr/>
        </p:nvSpPr>
        <p:spPr>
          <a:xfrm>
            <a:off x="113212" y="1298573"/>
            <a:ext cx="8952411" cy="1708160"/>
          </a:xfrm>
          <a:prstGeom prst="rect">
            <a:avLst/>
          </a:prstGeom>
          <a:noFill/>
        </p:spPr>
        <p:txBody>
          <a:bodyPr wrap="square" rtlCol="0">
            <a:spAutoFit/>
          </a:bodyPr>
          <a:lstStyle/>
          <a:p>
            <a:pPr>
              <a:spcBef>
                <a:spcPts val="600"/>
              </a:spcBef>
            </a:pPr>
            <a:r>
              <a:rPr lang="en-US" sz="2000" b="1">
                <a:solidFill>
                  <a:schemeClr val="bg1"/>
                </a:solidFill>
                <a:effectLst>
                  <a:outerShdw blurRad="38100" dist="38100" dir="2700000" algn="tl">
                    <a:srgbClr val="000000">
                      <a:alpha val="43137"/>
                    </a:srgbClr>
                  </a:outerShdw>
                </a:effectLst>
              </a:rPr>
              <a:t>God put a desire for eternity in our hearts (Ecclesiastes 3:11), and He also put a desire for worship.</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Human beings wandered away from God and looked for other ways to fulfill that desire. In antiquity, they usually ended up worshipping objects or even created beings (like the sun, the stars, birds, reptiles…).</a:t>
            </a:r>
            <a:endParaRPr lang="es-ES" sz="2000" b="1" dirty="0">
              <a:solidFill>
                <a:schemeClr val="bg1"/>
              </a:solidFill>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xmlns="" id="{223AED11-4678-46A7-B8AB-0EF9A38ED514}"/>
              </a:ext>
            </a:extLst>
          </p:cNvPr>
          <p:cNvSpPr txBox="1"/>
          <p:nvPr/>
        </p:nvSpPr>
        <p:spPr>
          <a:xfrm>
            <a:off x="113212" y="3106487"/>
            <a:ext cx="4458788" cy="3247043"/>
          </a:xfrm>
          <a:prstGeom prst="rect">
            <a:avLst/>
          </a:prstGeom>
          <a:noFill/>
        </p:spPr>
        <p:txBody>
          <a:bodyPr wrap="square">
            <a:spAutoFit/>
          </a:bodyPr>
          <a:lstStyle/>
          <a:p>
            <a:pPr>
              <a:spcBef>
                <a:spcPts val="600"/>
              </a:spcBef>
            </a:pPr>
            <a:r>
              <a:rPr lang="en-US" sz="2000" b="1">
                <a:solidFill>
                  <a:schemeClr val="bg1"/>
                </a:solidFill>
                <a:effectLst>
                  <a:outerShdw blurRad="38100" dist="38100" dir="2700000" algn="tl">
                    <a:srgbClr val="000000">
                      <a:alpha val="43137"/>
                    </a:srgbClr>
                  </a:outerShdw>
                </a:effectLst>
              </a:rPr>
              <a:t>Nowadays, people worship subtler things: money, power, sex, athletes, singers, politicians, spiritual leaders, themselves…</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The story of Shadrach, Meshach and Abed-Nego in Daniel 3 is a good example of how God cares for a correct worship: “You shall worship the Lord your God, and Him only you shall serve.” (Luke 4:8)</a:t>
            </a:r>
            <a:endParaRPr lang="es-E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338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wipe(left)">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wipe(left)">
                                      <p:cBhvr>
                                        <p:cTn id="4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BFE87D94-4D6B-4F0E-A690-8073F8494AB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3563" y="2976822"/>
            <a:ext cx="5617878" cy="388117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Imagen 6">
            <a:extLst>
              <a:ext uri="{FF2B5EF4-FFF2-40B4-BE49-F238E27FC236}">
                <a16:creationId xmlns:a16="http://schemas.microsoft.com/office/drawing/2014/main" xmlns="" id="{B146A49C-D35B-4682-8D11-D4ED8CBF1AF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74375" y="833112"/>
            <a:ext cx="3039293" cy="19945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xmlns="" id="{BCBDBC4C-BB60-4C33-A574-C6EFE2F10AD4}"/>
              </a:ext>
            </a:extLst>
          </p:cNvPr>
          <p:cNvSpPr txBox="1"/>
          <p:nvPr/>
        </p:nvSpPr>
        <p:spPr>
          <a:xfrm>
            <a:off x="0" y="-26127"/>
            <a:ext cx="9143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a:ln/>
                <a:solidFill>
                  <a:schemeClr val="accent4"/>
                </a:solidFill>
                <a:effectLst>
                  <a:reflection blurRad="6350" stA="55000" endA="300" endPos="45500" dir="5400000" sy="-100000" algn="bl" rotWithShape="0"/>
                </a:effectLst>
              </a:rPr>
              <a:t>WORSHIP IN EDUCATION</a:t>
            </a:r>
            <a:endParaRPr lang="es-ES" sz="4400" b="1" dirty="0">
              <a:ln/>
              <a:solidFill>
                <a:schemeClr val="accent4"/>
              </a:solidFill>
              <a:effectLst>
                <a:reflection blurRad="6350" stA="55000" endA="300" endPos="45500" dir="5400000" sy="-100000" algn="bl" rotWithShape="0"/>
              </a:effectLst>
            </a:endParaRPr>
          </a:p>
        </p:txBody>
      </p:sp>
      <p:sp>
        <p:nvSpPr>
          <p:cNvPr id="5" name="CuadroTexto 4">
            <a:extLst>
              <a:ext uri="{FF2B5EF4-FFF2-40B4-BE49-F238E27FC236}">
                <a16:creationId xmlns:a16="http://schemas.microsoft.com/office/drawing/2014/main" xmlns="" id="{5778B1D1-11C2-48D6-9D7B-9493F231C070}"/>
              </a:ext>
            </a:extLst>
          </p:cNvPr>
          <p:cNvSpPr txBox="1"/>
          <p:nvPr/>
        </p:nvSpPr>
        <p:spPr>
          <a:xfrm>
            <a:off x="69668" y="726711"/>
            <a:ext cx="6052458" cy="1200329"/>
          </a:xfrm>
          <a:prstGeom prst="rect">
            <a:avLst/>
          </a:prstGeom>
          <a:noFill/>
        </p:spPr>
        <p:txBody>
          <a:bodyPr wrap="square">
            <a:spAutoFit/>
          </a:bodyPr>
          <a:lstStyle/>
          <a:p>
            <a:pPr algn="ctr"/>
            <a:r>
              <a:rPr lang="es-ES" b="1">
                <a:solidFill>
                  <a:schemeClr val="accent2">
                    <a:lumMod val="50000"/>
                  </a:schemeClr>
                </a:solidFill>
                <a:latin typeface="Comic Sans MS" panose="030F0702030302020204" pitchFamily="66" charset="0"/>
              </a:rPr>
              <a:t>“</a:t>
            </a:r>
            <a:r>
              <a:rPr lang="en-US" b="1">
                <a:solidFill>
                  <a:schemeClr val="accent2">
                    <a:lumMod val="50000"/>
                  </a:schemeClr>
                </a:solidFill>
                <a:latin typeface="Comic Sans MS" panose="030F0702030302020204" pitchFamily="66" charset="0"/>
              </a:rPr>
              <a:t>We will not hide them from their children, telling to the generation to come the praises of the Lord, and His strength and His wonderful works that He has done.</a:t>
            </a:r>
            <a:r>
              <a:rPr lang="es-ES" b="1">
                <a:solidFill>
                  <a:schemeClr val="accent2">
                    <a:lumMod val="50000"/>
                  </a:schemeClr>
                </a:solidFill>
                <a:latin typeface="Comic Sans MS" panose="030F0702030302020204" pitchFamily="66" charset="0"/>
              </a:rPr>
              <a:t>” </a:t>
            </a:r>
            <a:r>
              <a:rPr lang="es-ES" sz="1600" b="1">
                <a:solidFill>
                  <a:schemeClr val="accent2">
                    <a:lumMod val="50000"/>
                  </a:schemeClr>
                </a:solidFill>
                <a:latin typeface="Comic Sans MS" panose="030F0702030302020204" pitchFamily="66" charset="0"/>
              </a:rPr>
              <a:t>(Psalm 78:4</a:t>
            </a:r>
            <a:r>
              <a:rPr lang="es-ES" sz="1600" b="1" dirty="0">
                <a:solidFill>
                  <a:schemeClr val="accent2">
                    <a:lumMod val="50000"/>
                  </a:schemeClr>
                </a:solidFill>
                <a:latin typeface="Comic Sans MS" panose="030F0702030302020204" pitchFamily="66" charset="0"/>
              </a:rPr>
              <a:t>)</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49C7CFE0-4D91-4550-AC6A-9EB5FF62CCFF}"/>
              </a:ext>
            </a:extLst>
          </p:cNvPr>
          <p:cNvSpPr txBox="1"/>
          <p:nvPr/>
        </p:nvSpPr>
        <p:spPr>
          <a:xfrm>
            <a:off x="154947" y="1824177"/>
            <a:ext cx="5982788" cy="1092607"/>
          </a:xfrm>
          <a:prstGeom prst="rect">
            <a:avLst/>
          </a:prstGeom>
          <a:noFill/>
        </p:spPr>
        <p:txBody>
          <a:bodyPr wrap="square" rtlCol="0">
            <a:spAutoFit/>
          </a:bodyPr>
          <a:lstStyle/>
          <a:p>
            <a:pPr>
              <a:spcBef>
                <a:spcPts val="600"/>
              </a:spcBef>
            </a:pPr>
            <a:r>
              <a:rPr lang="en-US" sz="2000" b="1"/>
              <a:t>God gave the people of Israel a special book to teach them how to worship; the Psalms.</a:t>
            </a:r>
            <a:endParaRPr lang="es-ES" sz="2000" b="1" dirty="0"/>
          </a:p>
          <a:p>
            <a:pPr>
              <a:spcBef>
                <a:spcPts val="600"/>
              </a:spcBef>
            </a:pPr>
            <a:r>
              <a:rPr lang="en-US" sz="2000" b="1"/>
              <a:t>Psalm 78 is a good example:</a:t>
            </a:r>
            <a:endParaRPr lang="es-ES" sz="2000" b="1" dirty="0"/>
          </a:p>
        </p:txBody>
      </p:sp>
      <p:graphicFrame>
        <p:nvGraphicFramePr>
          <p:cNvPr id="2" name="Diagrama 1">
            <a:extLst>
              <a:ext uri="{FF2B5EF4-FFF2-40B4-BE49-F238E27FC236}">
                <a16:creationId xmlns:a16="http://schemas.microsoft.com/office/drawing/2014/main" xmlns="" id="{4243EE42-9DA0-48C2-9D4F-4D75C5E0599E}"/>
              </a:ext>
            </a:extLst>
          </p:cNvPr>
          <p:cNvGraphicFramePr/>
          <p:nvPr>
            <p:extLst>
              <p:ext uri="{D42A27DB-BD31-4B8C-83A1-F6EECF244321}">
                <p14:modId xmlns:p14="http://schemas.microsoft.com/office/powerpoint/2010/main" val="1206627530"/>
              </p:ext>
            </p:extLst>
          </p:nvPr>
        </p:nvGraphicFramePr>
        <p:xfrm>
          <a:off x="243839" y="2769323"/>
          <a:ext cx="8656320" cy="40934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98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ipe(left)">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wipe(left)">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2">
                                            <p:graphicEl>
                                              <a:dgm id="{FB2193C3-C7DF-4D0C-BACB-8C02EF3C9041}"/>
                                            </p:graphicEl>
                                          </p:spTgt>
                                        </p:tgtEl>
                                        <p:attrNameLst>
                                          <p:attrName>style.visibility</p:attrName>
                                        </p:attrNameLst>
                                      </p:cBhvr>
                                      <p:to>
                                        <p:strVal val="visible"/>
                                      </p:to>
                                    </p:set>
                                    <p:anim calcmode="lin" valueType="num">
                                      <p:cBhvr>
                                        <p:cTn id="43" dur="500" fill="hold"/>
                                        <p:tgtEl>
                                          <p:spTgt spid="2">
                                            <p:graphicEl>
                                              <a:dgm id="{FB2193C3-C7DF-4D0C-BACB-8C02EF3C9041}"/>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FB2193C3-C7DF-4D0C-BACB-8C02EF3C9041}"/>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FB2193C3-C7DF-4D0C-BACB-8C02EF3C9041}"/>
                                            </p:graphicEl>
                                          </p:spTgt>
                                        </p:tgtEl>
                                      </p:cBhvr>
                                    </p:animEffect>
                                    <p:anim calcmode="lin" valueType="num">
                                      <p:cBhvr>
                                        <p:cTn id="46" dur="500" fill="hold"/>
                                        <p:tgtEl>
                                          <p:spTgt spid="2">
                                            <p:graphicEl>
                                              <a:dgm id="{FB2193C3-C7DF-4D0C-BACB-8C02EF3C9041}"/>
                                            </p:graphicEl>
                                          </p:spTgt>
                                        </p:tgtEl>
                                        <p:attrNameLst>
                                          <p:attrName>ppt_x</p:attrName>
                                        </p:attrNameLst>
                                      </p:cBhvr>
                                      <p:tavLst>
                                        <p:tav tm="0">
                                          <p:val>
                                            <p:fltVal val="0.5"/>
                                          </p:val>
                                        </p:tav>
                                        <p:tav tm="100000">
                                          <p:val>
                                            <p:strVal val="#ppt_x"/>
                                          </p:val>
                                        </p:tav>
                                      </p:tavLst>
                                    </p:anim>
                                    <p:anim calcmode="lin" valueType="num">
                                      <p:cBhvr>
                                        <p:cTn id="47" dur="500" fill="hold"/>
                                        <p:tgtEl>
                                          <p:spTgt spid="2">
                                            <p:graphicEl>
                                              <a:dgm id="{FB2193C3-C7DF-4D0C-BACB-8C02EF3C9041}"/>
                                            </p:graphicEl>
                                          </p:spTgt>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0"/>
                                  </p:stCondLst>
                                  <p:childTnLst>
                                    <p:set>
                                      <p:cBhvr>
                                        <p:cTn id="49" dur="1" fill="hold">
                                          <p:stCondLst>
                                            <p:cond delay="0"/>
                                          </p:stCondLst>
                                        </p:cTn>
                                        <p:tgtEl>
                                          <p:spTgt spid="2">
                                            <p:graphicEl>
                                              <a:dgm id="{5EA6A6BF-A43F-46E1-A8F1-EC8019ED65E7}"/>
                                            </p:graphicEl>
                                          </p:spTgt>
                                        </p:tgtEl>
                                        <p:attrNameLst>
                                          <p:attrName>style.visibility</p:attrName>
                                        </p:attrNameLst>
                                      </p:cBhvr>
                                      <p:to>
                                        <p:strVal val="visible"/>
                                      </p:to>
                                    </p:set>
                                    <p:anim calcmode="lin" valueType="num">
                                      <p:cBhvr>
                                        <p:cTn id="50" dur="500" fill="hold"/>
                                        <p:tgtEl>
                                          <p:spTgt spid="2">
                                            <p:graphicEl>
                                              <a:dgm id="{5EA6A6BF-A43F-46E1-A8F1-EC8019ED65E7}"/>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5EA6A6BF-A43F-46E1-A8F1-EC8019ED65E7}"/>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5EA6A6BF-A43F-46E1-A8F1-EC8019ED65E7}"/>
                                            </p:graphicEl>
                                          </p:spTgt>
                                        </p:tgtEl>
                                      </p:cBhvr>
                                    </p:animEffect>
                                    <p:anim calcmode="lin" valueType="num">
                                      <p:cBhvr>
                                        <p:cTn id="53" dur="500" fill="hold"/>
                                        <p:tgtEl>
                                          <p:spTgt spid="2">
                                            <p:graphicEl>
                                              <a:dgm id="{5EA6A6BF-A43F-46E1-A8F1-EC8019ED65E7}"/>
                                            </p:graphicEl>
                                          </p:spTgt>
                                        </p:tgtEl>
                                        <p:attrNameLst>
                                          <p:attrName>ppt_x</p:attrName>
                                        </p:attrNameLst>
                                      </p:cBhvr>
                                      <p:tavLst>
                                        <p:tav tm="0">
                                          <p:val>
                                            <p:fltVal val="0.5"/>
                                          </p:val>
                                        </p:tav>
                                        <p:tav tm="100000">
                                          <p:val>
                                            <p:strVal val="#ppt_x"/>
                                          </p:val>
                                        </p:tav>
                                      </p:tavLst>
                                    </p:anim>
                                    <p:anim calcmode="lin" valueType="num">
                                      <p:cBhvr>
                                        <p:cTn id="54" dur="500" fill="hold"/>
                                        <p:tgtEl>
                                          <p:spTgt spid="2">
                                            <p:graphicEl>
                                              <a:dgm id="{5EA6A6BF-A43F-46E1-A8F1-EC8019ED65E7}"/>
                                            </p:graphicEl>
                                          </p:spTgt>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4" fill="hold" grpId="0" nodeType="clickEffect">
                                  <p:stCondLst>
                                    <p:cond delay="0"/>
                                  </p:stCondLst>
                                  <p:childTnLst>
                                    <p:set>
                                      <p:cBhvr>
                                        <p:cTn id="58" dur="1" fill="hold">
                                          <p:stCondLst>
                                            <p:cond delay="0"/>
                                          </p:stCondLst>
                                        </p:cTn>
                                        <p:tgtEl>
                                          <p:spTgt spid="2">
                                            <p:graphicEl>
                                              <a:dgm id="{F1EDBB51-6E87-4285-8406-5620155CA6EA}"/>
                                            </p:graphicEl>
                                          </p:spTgt>
                                        </p:tgtEl>
                                        <p:attrNameLst>
                                          <p:attrName>style.visibility</p:attrName>
                                        </p:attrNameLst>
                                      </p:cBhvr>
                                      <p:to>
                                        <p:strVal val="visible"/>
                                      </p:to>
                                    </p:set>
                                    <p:anim calcmode="lin" valueType="num">
                                      <p:cBhvr>
                                        <p:cTn id="59" dur="500" fill="hold"/>
                                        <p:tgtEl>
                                          <p:spTgt spid="2">
                                            <p:graphicEl>
                                              <a:dgm id="{F1EDBB51-6E87-4285-8406-5620155CA6EA}"/>
                                            </p:graphicEl>
                                          </p:spTgt>
                                        </p:tgtEl>
                                        <p:attrNameLst>
                                          <p:attrName>ppt_x</p:attrName>
                                        </p:attrNameLst>
                                      </p:cBhvr>
                                      <p:tavLst>
                                        <p:tav tm="0">
                                          <p:val>
                                            <p:strVal val="#ppt_x"/>
                                          </p:val>
                                        </p:tav>
                                        <p:tav tm="100000">
                                          <p:val>
                                            <p:strVal val="#ppt_x"/>
                                          </p:val>
                                        </p:tav>
                                      </p:tavLst>
                                    </p:anim>
                                    <p:anim calcmode="lin" valueType="num">
                                      <p:cBhvr>
                                        <p:cTn id="60" dur="500" fill="hold"/>
                                        <p:tgtEl>
                                          <p:spTgt spid="2">
                                            <p:graphicEl>
                                              <a:dgm id="{F1EDBB51-6E87-4285-8406-5620155CA6EA}"/>
                                            </p:graphicEl>
                                          </p:spTgt>
                                        </p:tgtEl>
                                        <p:attrNameLst>
                                          <p:attrName>ppt_y</p:attrName>
                                        </p:attrNameLst>
                                      </p:cBhvr>
                                      <p:tavLst>
                                        <p:tav tm="0">
                                          <p:val>
                                            <p:strVal val="#ppt_y+#ppt_h/2"/>
                                          </p:val>
                                        </p:tav>
                                        <p:tav tm="100000">
                                          <p:val>
                                            <p:strVal val="#ppt_y"/>
                                          </p:val>
                                        </p:tav>
                                      </p:tavLst>
                                    </p:anim>
                                    <p:anim calcmode="lin" valueType="num">
                                      <p:cBhvr>
                                        <p:cTn id="61" dur="500" fill="hold"/>
                                        <p:tgtEl>
                                          <p:spTgt spid="2">
                                            <p:graphicEl>
                                              <a:dgm id="{F1EDBB51-6E87-4285-8406-5620155CA6EA}"/>
                                            </p:graphicEl>
                                          </p:spTgt>
                                        </p:tgtEl>
                                        <p:attrNameLst>
                                          <p:attrName>ppt_w</p:attrName>
                                        </p:attrNameLst>
                                      </p:cBhvr>
                                      <p:tavLst>
                                        <p:tav tm="0">
                                          <p:val>
                                            <p:strVal val="#ppt_w"/>
                                          </p:val>
                                        </p:tav>
                                        <p:tav tm="100000">
                                          <p:val>
                                            <p:strVal val="#ppt_w"/>
                                          </p:val>
                                        </p:tav>
                                      </p:tavLst>
                                    </p:anim>
                                    <p:anim calcmode="lin" valueType="num">
                                      <p:cBhvr>
                                        <p:cTn id="62" dur="500" fill="hold"/>
                                        <p:tgtEl>
                                          <p:spTgt spid="2">
                                            <p:graphicEl>
                                              <a:dgm id="{F1EDBB51-6E87-4285-8406-5620155CA6EA}"/>
                                            </p:graphic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E6AEE381-8563-4F0F-8E63-064FB63FC629}"/>
                                            </p:graphicEl>
                                          </p:spTgt>
                                        </p:tgtEl>
                                        <p:attrNameLst>
                                          <p:attrName>style.visibility</p:attrName>
                                        </p:attrNameLst>
                                      </p:cBhvr>
                                      <p:to>
                                        <p:strVal val="visible"/>
                                      </p:to>
                                    </p:set>
                                    <p:anim calcmode="lin" valueType="num">
                                      <p:cBhvr>
                                        <p:cTn id="67" dur="500" fill="hold"/>
                                        <p:tgtEl>
                                          <p:spTgt spid="2">
                                            <p:graphicEl>
                                              <a:dgm id="{E6AEE381-8563-4F0F-8E63-064FB63FC629}"/>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E6AEE381-8563-4F0F-8E63-064FB63FC629}"/>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E6AEE381-8563-4F0F-8E63-064FB63FC629}"/>
                                            </p:graphicEl>
                                          </p:spTgt>
                                        </p:tgtEl>
                                      </p:cBhvr>
                                    </p:animEffect>
                                    <p:anim calcmode="lin" valueType="num">
                                      <p:cBhvr>
                                        <p:cTn id="70" dur="500" fill="hold"/>
                                        <p:tgtEl>
                                          <p:spTgt spid="2">
                                            <p:graphicEl>
                                              <a:dgm id="{E6AEE381-8563-4F0F-8E63-064FB63FC629}"/>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E6AEE381-8563-4F0F-8E63-064FB63FC629}"/>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49C5B22A-2655-43F8-BFF9-D494CF152666}"/>
                                            </p:graphicEl>
                                          </p:spTgt>
                                        </p:tgtEl>
                                        <p:attrNameLst>
                                          <p:attrName>style.visibility</p:attrName>
                                        </p:attrNameLst>
                                      </p:cBhvr>
                                      <p:to>
                                        <p:strVal val="visible"/>
                                      </p:to>
                                    </p:set>
                                    <p:anim calcmode="lin" valueType="num">
                                      <p:cBhvr>
                                        <p:cTn id="74" dur="500" fill="hold"/>
                                        <p:tgtEl>
                                          <p:spTgt spid="2">
                                            <p:graphicEl>
                                              <a:dgm id="{49C5B22A-2655-43F8-BFF9-D494CF152666}"/>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49C5B22A-2655-43F8-BFF9-D494CF152666}"/>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49C5B22A-2655-43F8-BFF9-D494CF152666}"/>
                                            </p:graphicEl>
                                          </p:spTgt>
                                        </p:tgtEl>
                                      </p:cBhvr>
                                    </p:animEffect>
                                    <p:anim calcmode="lin" valueType="num">
                                      <p:cBhvr>
                                        <p:cTn id="77" dur="500" fill="hold"/>
                                        <p:tgtEl>
                                          <p:spTgt spid="2">
                                            <p:graphicEl>
                                              <a:dgm id="{49C5B22A-2655-43F8-BFF9-D494CF152666}"/>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49C5B22A-2655-43F8-BFF9-D494CF152666}"/>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7" presetClass="entr" presetSubtype="4" fill="hold" grpId="0" nodeType="clickEffect">
                                  <p:stCondLst>
                                    <p:cond delay="0"/>
                                  </p:stCondLst>
                                  <p:childTnLst>
                                    <p:set>
                                      <p:cBhvr>
                                        <p:cTn id="82" dur="1" fill="hold">
                                          <p:stCondLst>
                                            <p:cond delay="0"/>
                                          </p:stCondLst>
                                        </p:cTn>
                                        <p:tgtEl>
                                          <p:spTgt spid="2">
                                            <p:graphicEl>
                                              <a:dgm id="{8059EEAD-38D2-40D4-B28E-CF6E1536B2AF}"/>
                                            </p:graphicEl>
                                          </p:spTgt>
                                        </p:tgtEl>
                                        <p:attrNameLst>
                                          <p:attrName>style.visibility</p:attrName>
                                        </p:attrNameLst>
                                      </p:cBhvr>
                                      <p:to>
                                        <p:strVal val="visible"/>
                                      </p:to>
                                    </p:set>
                                    <p:anim calcmode="lin" valueType="num">
                                      <p:cBhvr>
                                        <p:cTn id="83" dur="500" fill="hold"/>
                                        <p:tgtEl>
                                          <p:spTgt spid="2">
                                            <p:graphicEl>
                                              <a:dgm id="{8059EEAD-38D2-40D4-B28E-CF6E1536B2AF}"/>
                                            </p:graphicEl>
                                          </p:spTgt>
                                        </p:tgtEl>
                                        <p:attrNameLst>
                                          <p:attrName>ppt_x</p:attrName>
                                        </p:attrNameLst>
                                      </p:cBhvr>
                                      <p:tavLst>
                                        <p:tav tm="0">
                                          <p:val>
                                            <p:strVal val="#ppt_x"/>
                                          </p:val>
                                        </p:tav>
                                        <p:tav tm="100000">
                                          <p:val>
                                            <p:strVal val="#ppt_x"/>
                                          </p:val>
                                        </p:tav>
                                      </p:tavLst>
                                    </p:anim>
                                    <p:anim calcmode="lin" valueType="num">
                                      <p:cBhvr>
                                        <p:cTn id="84" dur="500" fill="hold"/>
                                        <p:tgtEl>
                                          <p:spTgt spid="2">
                                            <p:graphicEl>
                                              <a:dgm id="{8059EEAD-38D2-40D4-B28E-CF6E1536B2AF}"/>
                                            </p:graphicEl>
                                          </p:spTgt>
                                        </p:tgtEl>
                                        <p:attrNameLst>
                                          <p:attrName>ppt_y</p:attrName>
                                        </p:attrNameLst>
                                      </p:cBhvr>
                                      <p:tavLst>
                                        <p:tav tm="0">
                                          <p:val>
                                            <p:strVal val="#ppt_y+#ppt_h/2"/>
                                          </p:val>
                                        </p:tav>
                                        <p:tav tm="100000">
                                          <p:val>
                                            <p:strVal val="#ppt_y"/>
                                          </p:val>
                                        </p:tav>
                                      </p:tavLst>
                                    </p:anim>
                                    <p:anim calcmode="lin" valueType="num">
                                      <p:cBhvr>
                                        <p:cTn id="85" dur="500" fill="hold"/>
                                        <p:tgtEl>
                                          <p:spTgt spid="2">
                                            <p:graphicEl>
                                              <a:dgm id="{8059EEAD-38D2-40D4-B28E-CF6E1536B2AF}"/>
                                            </p:graphicEl>
                                          </p:spTgt>
                                        </p:tgtEl>
                                        <p:attrNameLst>
                                          <p:attrName>ppt_w</p:attrName>
                                        </p:attrNameLst>
                                      </p:cBhvr>
                                      <p:tavLst>
                                        <p:tav tm="0">
                                          <p:val>
                                            <p:strVal val="#ppt_w"/>
                                          </p:val>
                                        </p:tav>
                                        <p:tav tm="100000">
                                          <p:val>
                                            <p:strVal val="#ppt_w"/>
                                          </p:val>
                                        </p:tav>
                                      </p:tavLst>
                                    </p:anim>
                                    <p:anim calcmode="lin" valueType="num">
                                      <p:cBhvr>
                                        <p:cTn id="86" dur="500" fill="hold"/>
                                        <p:tgtEl>
                                          <p:spTgt spid="2">
                                            <p:graphicEl>
                                              <a:dgm id="{8059EEAD-38D2-40D4-B28E-CF6E1536B2AF}"/>
                                            </p:graphic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528" fill="hold" grpId="0" nodeType="clickEffect">
                                  <p:stCondLst>
                                    <p:cond delay="0"/>
                                  </p:stCondLst>
                                  <p:childTnLst>
                                    <p:set>
                                      <p:cBhvr>
                                        <p:cTn id="90" dur="1" fill="hold">
                                          <p:stCondLst>
                                            <p:cond delay="0"/>
                                          </p:stCondLst>
                                        </p:cTn>
                                        <p:tgtEl>
                                          <p:spTgt spid="2">
                                            <p:graphicEl>
                                              <a:dgm id="{81616B26-9ECF-43EA-A07D-888DF3030A0E}"/>
                                            </p:graphicEl>
                                          </p:spTgt>
                                        </p:tgtEl>
                                        <p:attrNameLst>
                                          <p:attrName>style.visibility</p:attrName>
                                        </p:attrNameLst>
                                      </p:cBhvr>
                                      <p:to>
                                        <p:strVal val="visible"/>
                                      </p:to>
                                    </p:set>
                                    <p:anim calcmode="lin" valueType="num">
                                      <p:cBhvr>
                                        <p:cTn id="91" dur="500" fill="hold"/>
                                        <p:tgtEl>
                                          <p:spTgt spid="2">
                                            <p:graphicEl>
                                              <a:dgm id="{81616B26-9ECF-43EA-A07D-888DF3030A0E}"/>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81616B26-9ECF-43EA-A07D-888DF3030A0E}"/>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81616B26-9ECF-43EA-A07D-888DF3030A0E}"/>
                                            </p:graphicEl>
                                          </p:spTgt>
                                        </p:tgtEl>
                                      </p:cBhvr>
                                    </p:animEffect>
                                    <p:anim calcmode="lin" valueType="num">
                                      <p:cBhvr>
                                        <p:cTn id="94" dur="500" fill="hold"/>
                                        <p:tgtEl>
                                          <p:spTgt spid="2">
                                            <p:graphicEl>
                                              <a:dgm id="{81616B26-9ECF-43EA-A07D-888DF3030A0E}"/>
                                            </p:graphicEl>
                                          </p:spTgt>
                                        </p:tgtEl>
                                        <p:attrNameLst>
                                          <p:attrName>ppt_x</p:attrName>
                                        </p:attrNameLst>
                                      </p:cBhvr>
                                      <p:tavLst>
                                        <p:tav tm="0">
                                          <p:val>
                                            <p:fltVal val="0.5"/>
                                          </p:val>
                                        </p:tav>
                                        <p:tav tm="100000">
                                          <p:val>
                                            <p:strVal val="#ppt_x"/>
                                          </p:val>
                                        </p:tav>
                                      </p:tavLst>
                                    </p:anim>
                                    <p:anim calcmode="lin" valueType="num">
                                      <p:cBhvr>
                                        <p:cTn id="95" dur="500" fill="hold"/>
                                        <p:tgtEl>
                                          <p:spTgt spid="2">
                                            <p:graphicEl>
                                              <a:dgm id="{81616B26-9ECF-43EA-A07D-888DF3030A0E}"/>
                                            </p:graphicEl>
                                          </p:spTgt>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0"/>
                                  </p:stCondLst>
                                  <p:childTnLst>
                                    <p:set>
                                      <p:cBhvr>
                                        <p:cTn id="97" dur="1" fill="hold">
                                          <p:stCondLst>
                                            <p:cond delay="0"/>
                                          </p:stCondLst>
                                        </p:cTn>
                                        <p:tgtEl>
                                          <p:spTgt spid="2">
                                            <p:graphicEl>
                                              <a:dgm id="{CD6B5E09-FA18-4F48-ABA9-343C3D34BF5E}"/>
                                            </p:graphicEl>
                                          </p:spTgt>
                                        </p:tgtEl>
                                        <p:attrNameLst>
                                          <p:attrName>style.visibility</p:attrName>
                                        </p:attrNameLst>
                                      </p:cBhvr>
                                      <p:to>
                                        <p:strVal val="visible"/>
                                      </p:to>
                                    </p:set>
                                    <p:anim calcmode="lin" valueType="num">
                                      <p:cBhvr>
                                        <p:cTn id="98" dur="500" fill="hold"/>
                                        <p:tgtEl>
                                          <p:spTgt spid="2">
                                            <p:graphicEl>
                                              <a:dgm id="{CD6B5E09-FA18-4F48-ABA9-343C3D34BF5E}"/>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CD6B5E09-FA18-4F48-ABA9-343C3D34BF5E}"/>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CD6B5E09-FA18-4F48-ABA9-343C3D34BF5E}"/>
                                            </p:graphicEl>
                                          </p:spTgt>
                                        </p:tgtEl>
                                      </p:cBhvr>
                                    </p:animEffect>
                                    <p:anim calcmode="lin" valueType="num">
                                      <p:cBhvr>
                                        <p:cTn id="101" dur="500" fill="hold"/>
                                        <p:tgtEl>
                                          <p:spTgt spid="2">
                                            <p:graphicEl>
                                              <a:dgm id="{CD6B5E09-FA18-4F48-ABA9-343C3D34BF5E}"/>
                                            </p:graphicEl>
                                          </p:spTgt>
                                        </p:tgtEl>
                                        <p:attrNameLst>
                                          <p:attrName>ppt_x</p:attrName>
                                        </p:attrNameLst>
                                      </p:cBhvr>
                                      <p:tavLst>
                                        <p:tav tm="0">
                                          <p:val>
                                            <p:fltVal val="0.5"/>
                                          </p:val>
                                        </p:tav>
                                        <p:tav tm="100000">
                                          <p:val>
                                            <p:strVal val="#ppt_x"/>
                                          </p:val>
                                        </p:tav>
                                      </p:tavLst>
                                    </p:anim>
                                    <p:anim calcmode="lin" valueType="num">
                                      <p:cBhvr>
                                        <p:cTn id="102" dur="500" fill="hold"/>
                                        <p:tgtEl>
                                          <p:spTgt spid="2">
                                            <p:graphicEl>
                                              <a:dgm id="{CD6B5E09-FA18-4F48-ABA9-343C3D34BF5E}"/>
                                            </p:graphicEl>
                                          </p:spTgt>
                                        </p:tgtEl>
                                        <p:attrNameLst>
                                          <p:attrName>ppt_y</p:attrName>
                                        </p:attrNameLst>
                                      </p:cBhvr>
                                      <p:tavLst>
                                        <p:tav tm="0">
                                          <p:val>
                                            <p:fltVal val="0.5"/>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7" presetClass="entr" presetSubtype="4" fill="hold" grpId="0" nodeType="clickEffect">
                                  <p:stCondLst>
                                    <p:cond delay="0"/>
                                  </p:stCondLst>
                                  <p:childTnLst>
                                    <p:set>
                                      <p:cBhvr>
                                        <p:cTn id="106" dur="1" fill="hold">
                                          <p:stCondLst>
                                            <p:cond delay="0"/>
                                          </p:stCondLst>
                                        </p:cTn>
                                        <p:tgtEl>
                                          <p:spTgt spid="2">
                                            <p:graphicEl>
                                              <a:dgm id="{1021F9B0-4A1C-48DB-8EE3-31DB6EDCE336}"/>
                                            </p:graphicEl>
                                          </p:spTgt>
                                        </p:tgtEl>
                                        <p:attrNameLst>
                                          <p:attrName>style.visibility</p:attrName>
                                        </p:attrNameLst>
                                      </p:cBhvr>
                                      <p:to>
                                        <p:strVal val="visible"/>
                                      </p:to>
                                    </p:set>
                                    <p:anim calcmode="lin" valueType="num">
                                      <p:cBhvr>
                                        <p:cTn id="107" dur="500" fill="hold"/>
                                        <p:tgtEl>
                                          <p:spTgt spid="2">
                                            <p:graphicEl>
                                              <a:dgm id="{1021F9B0-4A1C-48DB-8EE3-31DB6EDCE336}"/>
                                            </p:graphicEl>
                                          </p:spTgt>
                                        </p:tgtEl>
                                        <p:attrNameLst>
                                          <p:attrName>ppt_x</p:attrName>
                                        </p:attrNameLst>
                                      </p:cBhvr>
                                      <p:tavLst>
                                        <p:tav tm="0">
                                          <p:val>
                                            <p:strVal val="#ppt_x"/>
                                          </p:val>
                                        </p:tav>
                                        <p:tav tm="100000">
                                          <p:val>
                                            <p:strVal val="#ppt_x"/>
                                          </p:val>
                                        </p:tav>
                                      </p:tavLst>
                                    </p:anim>
                                    <p:anim calcmode="lin" valueType="num">
                                      <p:cBhvr>
                                        <p:cTn id="108" dur="500" fill="hold"/>
                                        <p:tgtEl>
                                          <p:spTgt spid="2">
                                            <p:graphicEl>
                                              <a:dgm id="{1021F9B0-4A1C-48DB-8EE3-31DB6EDCE336}"/>
                                            </p:graphicEl>
                                          </p:spTgt>
                                        </p:tgtEl>
                                        <p:attrNameLst>
                                          <p:attrName>ppt_y</p:attrName>
                                        </p:attrNameLst>
                                      </p:cBhvr>
                                      <p:tavLst>
                                        <p:tav tm="0">
                                          <p:val>
                                            <p:strVal val="#ppt_y+#ppt_h/2"/>
                                          </p:val>
                                        </p:tav>
                                        <p:tav tm="100000">
                                          <p:val>
                                            <p:strVal val="#ppt_y"/>
                                          </p:val>
                                        </p:tav>
                                      </p:tavLst>
                                    </p:anim>
                                    <p:anim calcmode="lin" valueType="num">
                                      <p:cBhvr>
                                        <p:cTn id="109" dur="500" fill="hold"/>
                                        <p:tgtEl>
                                          <p:spTgt spid="2">
                                            <p:graphicEl>
                                              <a:dgm id="{1021F9B0-4A1C-48DB-8EE3-31DB6EDCE336}"/>
                                            </p:graphicEl>
                                          </p:spTgt>
                                        </p:tgtEl>
                                        <p:attrNameLst>
                                          <p:attrName>ppt_w</p:attrName>
                                        </p:attrNameLst>
                                      </p:cBhvr>
                                      <p:tavLst>
                                        <p:tav tm="0">
                                          <p:val>
                                            <p:strVal val="#ppt_w"/>
                                          </p:val>
                                        </p:tav>
                                        <p:tav tm="100000">
                                          <p:val>
                                            <p:strVal val="#ppt_w"/>
                                          </p:val>
                                        </p:tav>
                                      </p:tavLst>
                                    </p:anim>
                                    <p:anim calcmode="lin" valueType="num">
                                      <p:cBhvr>
                                        <p:cTn id="110" dur="500" fill="hold"/>
                                        <p:tgtEl>
                                          <p:spTgt spid="2">
                                            <p:graphicEl>
                                              <a:dgm id="{1021F9B0-4A1C-48DB-8EE3-31DB6EDCE336}"/>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Graphic spid="2"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620807D-9196-4DD4-AD54-437BEF490864}"/>
              </a:ext>
            </a:extLst>
          </p:cNvPr>
          <p:cNvSpPr txBox="1"/>
          <p:nvPr/>
        </p:nvSpPr>
        <p:spPr>
          <a:xfrm>
            <a:off x="827314" y="0"/>
            <a:ext cx="5680894" cy="769441"/>
          </a:xfrm>
          <a:prstGeom prst="rect">
            <a:avLst/>
          </a:prstGeom>
          <a:noFill/>
        </p:spPr>
        <p:txBody>
          <a:bodyPr wrap="square">
            <a:spAutoFit/>
            <a:scene3d>
              <a:camera prst="orthographicFront"/>
              <a:lightRig rig="sunrise" dir="t"/>
            </a:scene3d>
            <a:sp3d extrusionH="57150" prstMaterial="matte">
              <a:bevelT w="63500" h="12700" prst="angle"/>
              <a:contourClr>
                <a:schemeClr val="bg1">
                  <a:lumMod val="65000"/>
                </a:schemeClr>
              </a:contourClr>
            </a:sp3d>
          </a:bodyPr>
          <a:lstStyle/>
          <a:p>
            <a:pPr algn="ctr"/>
            <a:r>
              <a:rPr lang="es-ES" sz="4400" b="1">
                <a:ln/>
                <a:gradFill flip="none" rotWithShape="1">
                  <a:gsLst>
                    <a:gs pos="76000">
                      <a:srgbClr val="59A200"/>
                    </a:gs>
                    <a:gs pos="32000">
                      <a:srgbClr val="E69F00"/>
                    </a:gs>
                    <a:gs pos="0">
                      <a:srgbClr val="CC6600"/>
                    </a:gs>
                    <a:gs pos="100000">
                      <a:srgbClr val="008000"/>
                    </a:gs>
                  </a:gsLst>
                  <a:lin ang="2700000" scaled="1"/>
                  <a:tileRect/>
                </a:gradFill>
              </a:rPr>
              <a:t>HOW TO WORSHIP</a:t>
            </a:r>
            <a:endParaRPr lang="es-ES" sz="4400" b="1" dirty="0">
              <a:ln/>
              <a:gradFill flip="none" rotWithShape="1">
                <a:gsLst>
                  <a:gs pos="76000">
                    <a:srgbClr val="59A200"/>
                  </a:gs>
                  <a:gs pos="32000">
                    <a:srgbClr val="E69F00"/>
                  </a:gs>
                  <a:gs pos="0">
                    <a:srgbClr val="CC6600"/>
                  </a:gs>
                  <a:gs pos="100000">
                    <a:srgbClr val="008000"/>
                  </a:gs>
                </a:gsLst>
                <a:lin ang="2700000" scaled="1"/>
                <a:tileRect/>
              </a:gradFill>
            </a:endParaRPr>
          </a:p>
        </p:txBody>
      </p:sp>
      <p:sp>
        <p:nvSpPr>
          <p:cNvPr id="5" name="CuadroTexto 4">
            <a:extLst>
              <a:ext uri="{FF2B5EF4-FFF2-40B4-BE49-F238E27FC236}">
                <a16:creationId xmlns:a16="http://schemas.microsoft.com/office/drawing/2014/main" xmlns="" id="{C448EDC3-055C-4A81-A5F3-EB11FA884B45}"/>
              </a:ext>
            </a:extLst>
          </p:cNvPr>
          <p:cNvSpPr txBox="1"/>
          <p:nvPr/>
        </p:nvSpPr>
        <p:spPr>
          <a:xfrm>
            <a:off x="1066272" y="687757"/>
            <a:ext cx="5226462" cy="646331"/>
          </a:xfrm>
          <a:prstGeom prst="rect">
            <a:avLst/>
          </a:prstGeom>
          <a:noFill/>
        </p:spPr>
        <p:txBody>
          <a:bodyPr wrap="square">
            <a:spAutoFit/>
          </a:bodyPr>
          <a:lstStyle/>
          <a:p>
            <a:pPr algn="ctr"/>
            <a:r>
              <a:rPr lang="es-ES" b="1">
                <a:solidFill>
                  <a:schemeClr val="accent3">
                    <a:lumMod val="75000"/>
                  </a:schemeClr>
                </a:solidFill>
                <a:latin typeface="Comic Sans MS" panose="030F0702030302020204" pitchFamily="66" charset="0"/>
              </a:rPr>
              <a:t>“</a:t>
            </a:r>
            <a:r>
              <a:rPr lang="en-US" b="1">
                <a:solidFill>
                  <a:schemeClr val="accent3">
                    <a:lumMod val="75000"/>
                  </a:schemeClr>
                </a:solidFill>
                <a:latin typeface="Comic Sans MS" panose="030F0702030302020204" pitchFamily="66" charset="0"/>
              </a:rPr>
              <a:t>God is Spirit, and those who worship Him must worship in spirit and truth.</a:t>
            </a:r>
            <a:r>
              <a:rPr lang="es-ES" b="1">
                <a:solidFill>
                  <a:schemeClr val="accent3">
                    <a:lumMod val="75000"/>
                  </a:schemeClr>
                </a:solidFill>
                <a:latin typeface="Comic Sans MS" panose="030F0702030302020204" pitchFamily="66" charset="0"/>
              </a:rPr>
              <a:t>” </a:t>
            </a:r>
            <a:r>
              <a:rPr lang="es-ES" sz="1600" b="1">
                <a:solidFill>
                  <a:schemeClr val="accent3">
                    <a:lumMod val="75000"/>
                  </a:schemeClr>
                </a:solidFill>
                <a:latin typeface="Comic Sans MS" panose="030F0702030302020204" pitchFamily="66" charset="0"/>
              </a:rPr>
              <a:t>(John 4:24</a:t>
            </a:r>
            <a:r>
              <a:rPr lang="es-ES" sz="1600" b="1" dirty="0">
                <a:solidFill>
                  <a:schemeClr val="accent3">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xmlns="" id="{62844685-CFA8-4D98-B815-E6982E641EF7}"/>
              </a:ext>
            </a:extLst>
          </p:cNvPr>
          <p:cNvSpPr txBox="1"/>
          <p:nvPr/>
        </p:nvSpPr>
        <p:spPr>
          <a:xfrm>
            <a:off x="940526" y="1569522"/>
            <a:ext cx="4376058" cy="1015663"/>
          </a:xfrm>
          <a:prstGeom prst="rect">
            <a:avLst/>
          </a:prstGeom>
          <a:noFill/>
        </p:spPr>
        <p:txBody>
          <a:bodyPr wrap="square" rtlCol="0">
            <a:spAutoFit/>
          </a:bodyPr>
          <a:lstStyle/>
          <a:p>
            <a:pPr>
              <a:spcBef>
                <a:spcPts val="600"/>
              </a:spcBef>
            </a:pPr>
            <a:r>
              <a:rPr lang="en-US" sz="2000" b="1"/>
              <a:t>In His conversation with the Samaritan woman, Jesus mentioned two main and necessary ways to worship God:</a:t>
            </a:r>
            <a:endParaRPr lang="es-ES" sz="2000" b="1" dirty="0"/>
          </a:p>
        </p:txBody>
      </p:sp>
      <p:graphicFrame>
        <p:nvGraphicFramePr>
          <p:cNvPr id="2" name="Diagrama 1">
            <a:extLst>
              <a:ext uri="{FF2B5EF4-FFF2-40B4-BE49-F238E27FC236}">
                <a16:creationId xmlns:a16="http://schemas.microsoft.com/office/drawing/2014/main" xmlns="" id="{3A90D9BE-8D07-48BA-9A91-C57DE2F4D2DB}"/>
              </a:ext>
            </a:extLst>
          </p:cNvPr>
          <p:cNvGraphicFramePr/>
          <p:nvPr>
            <p:extLst>
              <p:ext uri="{D42A27DB-BD31-4B8C-83A1-F6EECF244321}">
                <p14:modId xmlns:p14="http://schemas.microsoft.com/office/powerpoint/2010/main" val="3665177829"/>
              </p:ext>
            </p:extLst>
          </p:nvPr>
        </p:nvGraphicFramePr>
        <p:xfrm>
          <a:off x="209006" y="2725718"/>
          <a:ext cx="4920343" cy="3884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xmlns="" id="{0223EAB8-C8C9-40C0-8DE4-C2A829B22219}"/>
              </a:ext>
            </a:extLst>
          </p:cNvPr>
          <p:cNvSpPr txBox="1"/>
          <p:nvPr/>
        </p:nvSpPr>
        <p:spPr>
          <a:xfrm>
            <a:off x="5495109" y="2374246"/>
            <a:ext cx="3500846" cy="1938992"/>
          </a:xfrm>
          <a:custGeom>
            <a:avLst/>
            <a:gdLst>
              <a:gd name="connsiteX0" fmla="*/ 0 w 3500846"/>
              <a:gd name="connsiteY0" fmla="*/ 0 h 1938992"/>
              <a:gd name="connsiteX1" fmla="*/ 653491 w 3500846"/>
              <a:gd name="connsiteY1" fmla="*/ 0 h 1938992"/>
              <a:gd name="connsiteX2" fmla="*/ 1166949 w 3500846"/>
              <a:gd name="connsiteY2" fmla="*/ 0 h 1938992"/>
              <a:gd name="connsiteX3" fmla="*/ 1715415 w 3500846"/>
              <a:gd name="connsiteY3" fmla="*/ 0 h 1938992"/>
              <a:gd name="connsiteX4" fmla="*/ 2298889 w 3500846"/>
              <a:gd name="connsiteY4" fmla="*/ 0 h 1938992"/>
              <a:gd name="connsiteX5" fmla="*/ 2952380 w 3500846"/>
              <a:gd name="connsiteY5" fmla="*/ 0 h 1938992"/>
              <a:gd name="connsiteX6" fmla="*/ 3500846 w 3500846"/>
              <a:gd name="connsiteY6" fmla="*/ 0 h 1938992"/>
              <a:gd name="connsiteX7" fmla="*/ 3500846 w 3500846"/>
              <a:gd name="connsiteY7" fmla="*/ 646331 h 1938992"/>
              <a:gd name="connsiteX8" fmla="*/ 3500846 w 3500846"/>
              <a:gd name="connsiteY8" fmla="*/ 1312051 h 1938992"/>
              <a:gd name="connsiteX9" fmla="*/ 3500846 w 3500846"/>
              <a:gd name="connsiteY9" fmla="*/ 1938992 h 1938992"/>
              <a:gd name="connsiteX10" fmla="*/ 2917372 w 3500846"/>
              <a:gd name="connsiteY10" fmla="*/ 1938992 h 1938992"/>
              <a:gd name="connsiteX11" fmla="*/ 2438923 w 3500846"/>
              <a:gd name="connsiteY11" fmla="*/ 1938992 h 1938992"/>
              <a:gd name="connsiteX12" fmla="*/ 1820440 w 3500846"/>
              <a:gd name="connsiteY12" fmla="*/ 1938992 h 1938992"/>
              <a:gd name="connsiteX13" fmla="*/ 1236966 w 3500846"/>
              <a:gd name="connsiteY13" fmla="*/ 1938992 h 1938992"/>
              <a:gd name="connsiteX14" fmla="*/ 758517 w 3500846"/>
              <a:gd name="connsiteY14" fmla="*/ 1938992 h 1938992"/>
              <a:gd name="connsiteX15" fmla="*/ 0 w 3500846"/>
              <a:gd name="connsiteY15" fmla="*/ 1938992 h 1938992"/>
              <a:gd name="connsiteX16" fmla="*/ 0 w 3500846"/>
              <a:gd name="connsiteY16" fmla="*/ 1350831 h 1938992"/>
              <a:gd name="connsiteX17" fmla="*/ 0 w 3500846"/>
              <a:gd name="connsiteY17" fmla="*/ 665721 h 1938992"/>
              <a:gd name="connsiteX18" fmla="*/ 0 w 3500846"/>
              <a:gd name="connsiteY1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0846" h="1938992" extrusionOk="0">
                <a:moveTo>
                  <a:pt x="0" y="0"/>
                </a:moveTo>
                <a:cubicBezTo>
                  <a:pt x="196164" y="-5766"/>
                  <a:pt x="368375" y="146"/>
                  <a:pt x="653491" y="0"/>
                </a:cubicBezTo>
                <a:cubicBezTo>
                  <a:pt x="938607" y="-146"/>
                  <a:pt x="1049428" y="6050"/>
                  <a:pt x="1166949" y="0"/>
                </a:cubicBezTo>
                <a:cubicBezTo>
                  <a:pt x="1284470" y="-6050"/>
                  <a:pt x="1581300" y="18296"/>
                  <a:pt x="1715415" y="0"/>
                </a:cubicBezTo>
                <a:cubicBezTo>
                  <a:pt x="1849530" y="-18296"/>
                  <a:pt x="2033221" y="20969"/>
                  <a:pt x="2298889" y="0"/>
                </a:cubicBezTo>
                <a:cubicBezTo>
                  <a:pt x="2564557" y="-20969"/>
                  <a:pt x="2645435" y="-16932"/>
                  <a:pt x="2952380" y="0"/>
                </a:cubicBezTo>
                <a:cubicBezTo>
                  <a:pt x="3259325" y="16932"/>
                  <a:pt x="3356652" y="-12006"/>
                  <a:pt x="3500846" y="0"/>
                </a:cubicBezTo>
                <a:cubicBezTo>
                  <a:pt x="3469613" y="308063"/>
                  <a:pt x="3503537" y="456622"/>
                  <a:pt x="3500846" y="646331"/>
                </a:cubicBezTo>
                <a:cubicBezTo>
                  <a:pt x="3498155" y="836040"/>
                  <a:pt x="3526973" y="1026451"/>
                  <a:pt x="3500846" y="1312051"/>
                </a:cubicBezTo>
                <a:cubicBezTo>
                  <a:pt x="3474719" y="1597651"/>
                  <a:pt x="3514940" y="1712479"/>
                  <a:pt x="3500846" y="1938992"/>
                </a:cubicBezTo>
                <a:cubicBezTo>
                  <a:pt x="3217075" y="1955093"/>
                  <a:pt x="3062518" y="1910002"/>
                  <a:pt x="2917372" y="1938992"/>
                </a:cubicBezTo>
                <a:cubicBezTo>
                  <a:pt x="2772226" y="1967982"/>
                  <a:pt x="2617552" y="1951726"/>
                  <a:pt x="2438923" y="1938992"/>
                </a:cubicBezTo>
                <a:cubicBezTo>
                  <a:pt x="2260294" y="1926258"/>
                  <a:pt x="1950894" y="1912098"/>
                  <a:pt x="1820440" y="1938992"/>
                </a:cubicBezTo>
                <a:cubicBezTo>
                  <a:pt x="1689986" y="1965886"/>
                  <a:pt x="1526641" y="1967689"/>
                  <a:pt x="1236966" y="1938992"/>
                </a:cubicBezTo>
                <a:cubicBezTo>
                  <a:pt x="947291" y="1910295"/>
                  <a:pt x="872110" y="1960311"/>
                  <a:pt x="758517" y="1938992"/>
                </a:cubicBezTo>
                <a:cubicBezTo>
                  <a:pt x="644924" y="1917673"/>
                  <a:pt x="358516" y="1954564"/>
                  <a:pt x="0" y="1938992"/>
                </a:cubicBezTo>
                <a:cubicBezTo>
                  <a:pt x="12114" y="1813847"/>
                  <a:pt x="-27537" y="1586343"/>
                  <a:pt x="0" y="1350831"/>
                </a:cubicBezTo>
                <a:cubicBezTo>
                  <a:pt x="27537" y="1115319"/>
                  <a:pt x="-4715" y="874984"/>
                  <a:pt x="0" y="665721"/>
                </a:cubicBezTo>
                <a:cubicBezTo>
                  <a:pt x="4715" y="456458"/>
                  <a:pt x="-32160" y="226849"/>
                  <a:pt x="0" y="0"/>
                </a:cubicBezTo>
                <a:close/>
              </a:path>
            </a:pathLst>
          </a:custGeom>
          <a:noFill/>
          <a:ln w="38100">
            <a:gradFill flip="none" rotWithShape="1">
              <a:gsLst>
                <a:gs pos="0">
                  <a:srgbClr val="CB6600"/>
                </a:gs>
                <a:gs pos="79000">
                  <a:srgbClr val="00E200"/>
                </a:gs>
                <a:gs pos="61000">
                  <a:srgbClr val="FFA143"/>
                </a:gs>
                <a:gs pos="100000">
                  <a:srgbClr val="007F00"/>
                </a:gs>
              </a:gsLst>
              <a:lin ang="5400000" scaled="1"/>
              <a:tileRect/>
            </a:gradFill>
            <a:extLst>
              <a:ext uri="{C807C97D-BFC1-408E-A445-0C87EB9F89A2}">
                <ask:lineSketchStyleProps xmlns:ask="http://schemas.microsoft.com/office/drawing/2018/sketchyshapes" xmlns="" sd="3813737922">
                  <a:prstGeom prst="rect">
                    <a:avLst/>
                  </a:prstGeom>
                  <ask:type>
                    <ask:lineSketchFreehand/>
                  </ask:type>
                </ask:lineSketchStyleProps>
              </a:ext>
            </a:extLst>
          </a:ln>
        </p:spPr>
        <p:txBody>
          <a:bodyPr wrap="square" rtlCol="0">
            <a:spAutoFit/>
          </a:bodyPr>
          <a:lstStyle/>
          <a:p>
            <a:pPr>
              <a:spcBef>
                <a:spcPts val="600"/>
              </a:spcBef>
            </a:pPr>
            <a:r>
              <a:rPr lang="en-US" sz="2400" b="1"/>
              <a:t>True worship is a result of knowing and obeying God and studying the truths that have been revealed about Him.</a:t>
            </a:r>
            <a:endParaRPr lang="es-ES" sz="2400" b="1" dirty="0"/>
          </a:p>
        </p:txBody>
      </p:sp>
      <p:pic>
        <p:nvPicPr>
          <p:cNvPr id="8" name="Imagen 7">
            <a:extLst>
              <a:ext uri="{FF2B5EF4-FFF2-40B4-BE49-F238E27FC236}">
                <a16:creationId xmlns:a16="http://schemas.microsoft.com/office/drawing/2014/main" xmlns="" id="{1E88A1AD-9565-42B8-9BB4-7F0B2B2621C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08208" y="133362"/>
            <a:ext cx="2531292" cy="189846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1" name="Imagen 10">
            <a:extLst>
              <a:ext uri="{FF2B5EF4-FFF2-40B4-BE49-F238E27FC236}">
                <a16:creationId xmlns:a16="http://schemas.microsoft.com/office/drawing/2014/main" xmlns="" id="{F5EFFF40-8967-46DD-B192-3808311EFBB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347066" y="4627695"/>
            <a:ext cx="3692434" cy="2076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0141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1000"/>
                                        <p:tgtEl>
                                          <p:spTgt spid="8"/>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900" decel="100000" fill="hold"/>
                                        <p:tgtEl>
                                          <p:spTgt spid="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A7065BE8-6941-40D0-BDC2-66FAA3F9FBED}"/>
                                            </p:graphicEl>
                                          </p:spTgt>
                                        </p:tgtEl>
                                        <p:attrNameLst>
                                          <p:attrName>style.visibility</p:attrName>
                                        </p:attrNameLst>
                                      </p:cBhvr>
                                      <p:to>
                                        <p:strVal val="visible"/>
                                      </p:to>
                                    </p:set>
                                    <p:anim calcmode="lin" valueType="num">
                                      <p:cBhvr>
                                        <p:cTn id="36" dur="500" fill="hold"/>
                                        <p:tgtEl>
                                          <p:spTgt spid="2">
                                            <p:graphicEl>
                                              <a:dgm id="{A7065BE8-6941-40D0-BDC2-66FAA3F9FBED}"/>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A7065BE8-6941-40D0-BDC2-66FAA3F9FBED}"/>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A7065BE8-6941-40D0-BDC2-66FAA3F9FBE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
                                            <p:graphicEl>
                                              <a:dgm id="{2BE5014A-B744-4B36-BAD1-AC607AA8DD7B}"/>
                                            </p:graphicEl>
                                          </p:spTgt>
                                        </p:tgtEl>
                                        <p:attrNameLst>
                                          <p:attrName>style.visibility</p:attrName>
                                        </p:attrNameLst>
                                      </p:cBhvr>
                                      <p:to>
                                        <p:strVal val="visible"/>
                                      </p:to>
                                    </p:set>
                                    <p:animEffect transition="in" filter="randombar(horizontal)">
                                      <p:cBhvr>
                                        <p:cTn id="43" dur="500"/>
                                        <p:tgtEl>
                                          <p:spTgt spid="2">
                                            <p:graphicEl>
                                              <a:dgm id="{2BE5014A-B744-4B36-BAD1-AC607AA8DD7B}"/>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
                                            <p:graphicEl>
                                              <a:dgm id="{B7F8CA2E-10A5-42C4-B062-DE56E3277D47}"/>
                                            </p:graphicEl>
                                          </p:spTgt>
                                        </p:tgtEl>
                                        <p:attrNameLst>
                                          <p:attrName>style.visibility</p:attrName>
                                        </p:attrNameLst>
                                      </p:cBhvr>
                                      <p:to>
                                        <p:strVal val="visible"/>
                                      </p:to>
                                    </p:set>
                                    <p:anim calcmode="lin" valueType="num">
                                      <p:cBhvr>
                                        <p:cTn id="48" dur="500" fill="hold"/>
                                        <p:tgtEl>
                                          <p:spTgt spid="2">
                                            <p:graphicEl>
                                              <a:dgm id="{B7F8CA2E-10A5-42C4-B062-DE56E3277D47}"/>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B7F8CA2E-10A5-42C4-B062-DE56E3277D47}"/>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B7F8CA2E-10A5-42C4-B062-DE56E3277D4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
                                            <p:graphicEl>
                                              <a:dgm id="{82BBD82B-95D8-4FBC-949D-661CD52B5386}"/>
                                            </p:graphicEl>
                                          </p:spTgt>
                                        </p:tgtEl>
                                        <p:attrNameLst>
                                          <p:attrName>style.visibility</p:attrName>
                                        </p:attrNameLst>
                                      </p:cBhvr>
                                      <p:to>
                                        <p:strVal val="visible"/>
                                      </p:to>
                                    </p:set>
                                    <p:animEffect transition="in" filter="randombar(horizontal)">
                                      <p:cBhvr>
                                        <p:cTn id="55" dur="500"/>
                                        <p:tgtEl>
                                          <p:spTgt spid="2">
                                            <p:graphicEl>
                                              <a:dgm id="{82BBD82B-95D8-4FBC-949D-661CD52B5386}"/>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900" decel="100000" fill="hold"/>
                                        <p:tgtEl>
                                          <p:spTgt spid="9"/>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64" presetID="37" presetClass="entr" presetSubtype="0"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900" decel="100000" fill="hold"/>
                                        <p:tgtEl>
                                          <p:spTgt spid="1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879BCEE-0483-40B2-AF9F-BDA4E4CB4EE4}"/>
              </a:ext>
            </a:extLst>
          </p:cNvPr>
          <p:cNvSpPr txBox="1"/>
          <p:nvPr/>
        </p:nvSpPr>
        <p:spPr>
          <a:xfrm>
            <a:off x="0" y="0"/>
            <a:ext cx="9144000" cy="707886"/>
          </a:xfrm>
          <a:prstGeom prst="rect">
            <a:avLst/>
          </a:prstGeom>
          <a:noFill/>
        </p:spPr>
        <p:txBody>
          <a:bodyPr wrap="square">
            <a:spAutoFit/>
          </a:bodyPr>
          <a:lstStyle/>
          <a:p>
            <a:pPr algn="ctr"/>
            <a:r>
              <a:rPr lang="en-US" sz="4000">
                <a:ln w="0"/>
                <a:solidFill>
                  <a:schemeClr val="accent1">
                    <a:lumMod val="20000"/>
                    <a:lumOff val="80000"/>
                  </a:schemeClr>
                </a:solidFill>
                <a:effectLst>
                  <a:outerShdw blurRad="38100" dist="19050" dir="2700000" algn="tl" rotWithShape="0">
                    <a:schemeClr val="dk1">
                      <a:alpha val="40000"/>
                    </a:schemeClr>
                  </a:outerShdw>
                </a:effectLst>
              </a:rPr>
              <a:t>THE CONTENTS OF OUR WORSHIP</a:t>
            </a:r>
            <a:endParaRPr lang="es-ES" sz="4000" dirty="0">
              <a:ln w="0"/>
              <a:solidFill>
                <a:schemeClr val="accent1">
                  <a:lumMod val="20000"/>
                  <a:lumOff val="80000"/>
                </a:schemeClr>
              </a:solidFill>
              <a:effectLst>
                <a:outerShdw blurRad="38100" dist="19050" dir="2700000" algn="tl" rotWithShape="0">
                  <a:schemeClr val="dk1">
                    <a:alpha val="40000"/>
                  </a:schemeClr>
                </a:outerShdw>
              </a:effectLst>
            </a:endParaRPr>
          </a:p>
        </p:txBody>
      </p:sp>
      <p:sp>
        <p:nvSpPr>
          <p:cNvPr id="5" name="CuadroTexto 4">
            <a:extLst>
              <a:ext uri="{FF2B5EF4-FFF2-40B4-BE49-F238E27FC236}">
                <a16:creationId xmlns:a16="http://schemas.microsoft.com/office/drawing/2014/main" xmlns="" id="{18753C80-6B8E-4FCF-8634-19E338203199}"/>
              </a:ext>
            </a:extLst>
          </p:cNvPr>
          <p:cNvSpPr txBox="1"/>
          <p:nvPr/>
        </p:nvSpPr>
        <p:spPr>
          <a:xfrm>
            <a:off x="1343891" y="622552"/>
            <a:ext cx="6456218" cy="646331"/>
          </a:xfrm>
          <a:prstGeom prst="rect">
            <a:avLst/>
          </a:prstGeom>
          <a:gradFill flip="none" rotWithShape="1">
            <a:gsLst>
              <a:gs pos="0">
                <a:srgbClr val="74A1C9">
                  <a:tint val="66000"/>
                  <a:satMod val="160000"/>
                </a:srgbClr>
              </a:gs>
              <a:gs pos="50000">
                <a:srgbClr val="74A1C9">
                  <a:tint val="44500"/>
                  <a:satMod val="160000"/>
                </a:srgbClr>
              </a:gs>
              <a:gs pos="100000">
                <a:srgbClr val="74A1C9">
                  <a:tint val="23500"/>
                  <a:satMod val="160000"/>
                </a:srgbClr>
              </a:gs>
            </a:gsLst>
            <a:path path="circle">
              <a:fillToRect l="50000" t="50000" r="50000" b="50000"/>
            </a:path>
            <a:tileRect/>
          </a:gradFill>
          <a:ln>
            <a:solidFill>
              <a:srgbClr val="74A1C9"/>
            </a:solid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s-ES" b="1">
                <a:latin typeface="Comic Sans MS" panose="030F0702030302020204" pitchFamily="66" charset="0"/>
              </a:rPr>
              <a:t>“</a:t>
            </a:r>
            <a:r>
              <a:rPr lang="en-US" b="1">
                <a:latin typeface="Comic Sans MS" panose="030F0702030302020204" pitchFamily="66" charset="0"/>
              </a:rPr>
              <a:t>Give unto the Lord the glory due to His name; worship the Lord in the beauty of holiness.</a:t>
            </a:r>
            <a:r>
              <a:rPr lang="es-ES" b="1">
                <a:latin typeface="Comic Sans MS" panose="030F0702030302020204" pitchFamily="66" charset="0"/>
              </a:rPr>
              <a:t>” </a:t>
            </a:r>
            <a:r>
              <a:rPr lang="es-ES" sz="1600" b="1">
                <a:latin typeface="Comic Sans MS" panose="030F0702030302020204" pitchFamily="66" charset="0"/>
              </a:rPr>
              <a:t>(Psalm 29:2</a:t>
            </a:r>
            <a:r>
              <a:rPr lang="es-ES" sz="1600" b="1" dirty="0">
                <a:latin typeface="Comic Sans MS" panose="030F0702030302020204" pitchFamily="66" charset="0"/>
              </a:rPr>
              <a:t>)</a:t>
            </a:r>
          </a:p>
        </p:txBody>
      </p:sp>
      <p:sp>
        <p:nvSpPr>
          <p:cNvPr id="6" name="CuadroTexto 5">
            <a:extLst>
              <a:ext uri="{FF2B5EF4-FFF2-40B4-BE49-F238E27FC236}">
                <a16:creationId xmlns:a16="http://schemas.microsoft.com/office/drawing/2014/main" xmlns="" id="{F7238729-A2A2-494B-97B0-376C045055BF}"/>
              </a:ext>
            </a:extLst>
          </p:cNvPr>
          <p:cNvSpPr txBox="1"/>
          <p:nvPr/>
        </p:nvSpPr>
        <p:spPr>
          <a:xfrm>
            <a:off x="2973433" y="1405605"/>
            <a:ext cx="3618217" cy="1631216"/>
          </a:xfrm>
          <a:prstGeom prst="rect">
            <a:avLst/>
          </a:prstGeom>
          <a:noFill/>
        </p:spPr>
        <p:txBody>
          <a:bodyPr wrap="square" rtlCol="0">
            <a:spAutoFit/>
          </a:bodyPr>
          <a:lstStyle/>
          <a:p>
            <a:pPr>
              <a:spcBef>
                <a:spcPts val="600"/>
              </a:spcBef>
            </a:pPr>
            <a:r>
              <a:rPr lang="en-US" sz="2000" b="1">
                <a:solidFill>
                  <a:schemeClr val="bg1"/>
                </a:solidFill>
                <a:effectLst>
                  <a:outerShdw blurRad="38100" dist="38100" dir="2700000" algn="tl">
                    <a:srgbClr val="000000">
                      <a:alpha val="43137"/>
                    </a:srgbClr>
                  </a:outerShdw>
                </a:effectLst>
              </a:rPr>
              <a:t>One of the more joyful scenes of worship is found in 1 Chronicles 16. David was joyfully dancing before the ark and giving food to the people!</a:t>
            </a:r>
            <a:endParaRPr lang="es-ES" sz="2000" b="1" dirty="0">
              <a:solidFill>
                <a:schemeClr val="bg1"/>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xmlns="" id="{7599263B-2FD8-499F-A55E-E6FD659D4D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956" y="1328760"/>
            <a:ext cx="2852477" cy="1700076"/>
          </a:xfrm>
          <a:prstGeom prst="snip2DiagRect">
            <a:avLst/>
          </a:prstGeom>
          <a:solidFill>
            <a:srgbClr val="FFFFFF">
              <a:shade val="85000"/>
            </a:srgbClr>
          </a:solidFill>
          <a:ln w="28575"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76752E08-D694-4435-B286-B777269CBD3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91650" y="1328760"/>
            <a:ext cx="2431394" cy="1700076"/>
          </a:xfrm>
          <a:prstGeom prst="snip2DiagRect">
            <a:avLst/>
          </a:prstGeom>
          <a:solidFill>
            <a:srgbClr val="FFFFFF">
              <a:shade val="85000"/>
            </a:srgbClr>
          </a:solidFill>
          <a:ln w="28575"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FD8DCCF2-480A-4D0D-AF7B-FDF1CE31F0F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0120" y="4725844"/>
            <a:ext cx="2150234" cy="1971047"/>
          </a:xfrm>
          <a:prstGeom prst="rect">
            <a:avLst/>
          </a:prstGeom>
          <a:ln w="38100" cap="sq">
            <a:solidFill>
              <a:srgbClr val="FF6B19"/>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01600" prst="riblet"/>
          </a:sp3d>
        </p:spPr>
      </p:pic>
      <p:pic>
        <p:nvPicPr>
          <p:cNvPr id="14" name="Imagen 13">
            <a:extLst>
              <a:ext uri="{FF2B5EF4-FFF2-40B4-BE49-F238E27FC236}">
                <a16:creationId xmlns:a16="http://schemas.microsoft.com/office/drawing/2014/main" xmlns="" id="{E3107B54-D966-4012-827F-33C06A100BC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91650" y="3173489"/>
            <a:ext cx="2412230" cy="352340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6" name="CuadroTexto 15">
            <a:extLst>
              <a:ext uri="{FF2B5EF4-FFF2-40B4-BE49-F238E27FC236}">
                <a16:creationId xmlns:a16="http://schemas.microsoft.com/office/drawing/2014/main" xmlns="" id="{C5918FF3-B6F3-4839-BCD2-77BB51ADB099}"/>
              </a:ext>
            </a:extLst>
          </p:cNvPr>
          <p:cNvSpPr txBox="1"/>
          <p:nvPr/>
        </p:nvSpPr>
        <p:spPr>
          <a:xfrm>
            <a:off x="365760" y="3144030"/>
            <a:ext cx="6191198" cy="1400383"/>
          </a:xfrm>
          <a:prstGeom prst="rect">
            <a:avLst/>
          </a:prstGeom>
          <a:noFill/>
        </p:spPr>
        <p:txBody>
          <a:bodyPr wrap="square">
            <a:spAutoFit/>
          </a:bodyPr>
          <a:lstStyle/>
          <a:p>
            <a:pPr>
              <a:spcBef>
                <a:spcPts val="600"/>
              </a:spcBef>
            </a:pPr>
            <a:r>
              <a:rPr lang="en-US" sz="2000" b="1">
                <a:solidFill>
                  <a:schemeClr val="bg1"/>
                </a:solidFill>
                <a:effectLst>
                  <a:outerShdw blurRad="38100" dist="38100" dir="2700000" algn="tl">
                    <a:srgbClr val="000000">
                      <a:alpha val="43137"/>
                    </a:srgbClr>
                  </a:outerShdw>
                </a:effectLst>
              </a:rPr>
              <a:t>David found the greatest reason for joy in worshipping God in His Sanctuary (Psalm 84:2).</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The Sanctuary contains the true reason of our worship. The plan of Salvation is prefigured in every inch of it.</a:t>
            </a:r>
            <a:endParaRPr lang="es-ES" sz="2000" b="1" dirty="0">
              <a:solidFill>
                <a:schemeClr val="bg1"/>
              </a:solidFill>
              <a:effectLst>
                <a:outerShdw blurRad="38100" dist="38100" dir="2700000" algn="tl">
                  <a:srgbClr val="000000">
                    <a:alpha val="43137"/>
                  </a:srgbClr>
                </a:outerShdw>
              </a:effectLst>
            </a:endParaRPr>
          </a:p>
        </p:txBody>
      </p:sp>
      <p:sp>
        <p:nvSpPr>
          <p:cNvPr id="18" name="CuadroTexto 17">
            <a:extLst>
              <a:ext uri="{FF2B5EF4-FFF2-40B4-BE49-F238E27FC236}">
                <a16:creationId xmlns:a16="http://schemas.microsoft.com/office/drawing/2014/main" xmlns="" id="{698D349B-DD4B-4BD8-9264-B11026792418}"/>
              </a:ext>
            </a:extLst>
          </p:cNvPr>
          <p:cNvSpPr txBox="1"/>
          <p:nvPr/>
        </p:nvSpPr>
        <p:spPr>
          <a:xfrm>
            <a:off x="2325046" y="4755240"/>
            <a:ext cx="4231912" cy="1938992"/>
          </a:xfrm>
          <a:prstGeom prst="rect">
            <a:avLst/>
          </a:prstGeom>
          <a:noFill/>
        </p:spPr>
        <p:txBody>
          <a:bodyPr wrap="square">
            <a:spAutoFit/>
          </a:bodyPr>
          <a:lstStyle/>
          <a:p>
            <a:pPr>
              <a:spcBef>
                <a:spcPts val="600"/>
              </a:spcBef>
            </a:pPr>
            <a:r>
              <a:rPr lang="en-US" sz="2000" b="1">
                <a:solidFill>
                  <a:schemeClr val="bg1"/>
                </a:solidFill>
                <a:effectLst>
                  <a:outerShdw blurRad="38100" dist="38100" dir="2700000" algn="tl">
                    <a:srgbClr val="000000">
                      <a:alpha val="43137"/>
                    </a:srgbClr>
                  </a:outerShdw>
                </a:effectLst>
              </a:rPr>
              <a:t>We are a holy people that worships a Holy God (1 Peter 2:9). The sacrifice of Christ makes this holiness possible. This is the main contents of our worship, meditating in God’s redeeming love.</a:t>
            </a:r>
            <a:endParaRPr lang="es-E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115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left)">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6">
                                            <p:txEl>
                                              <p:pRg st="1" end="1"/>
                                            </p:txEl>
                                          </p:spTgt>
                                        </p:tgtEl>
                                        <p:attrNameLst>
                                          <p:attrName>style.visibility</p:attrName>
                                        </p:attrNameLst>
                                      </p:cBhvr>
                                      <p:to>
                                        <p:strVal val="visible"/>
                                      </p:to>
                                    </p:set>
                                    <p:animEffect transition="in" filter="wipe(left)">
                                      <p:cBhvr>
                                        <p:cTn id="55" dur="500"/>
                                        <p:tgtEl>
                                          <p:spTgt spid="1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6" grpId="0" uiExpand="1" build="p"/>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3F0A4FF-81D4-4875-80D3-543FA1D238DF}"/>
              </a:ext>
            </a:extLst>
          </p:cNvPr>
          <p:cNvSpPr txBox="1"/>
          <p:nvPr/>
        </p:nvSpPr>
        <p:spPr>
          <a:xfrm>
            <a:off x="0" y="-43545"/>
            <a:ext cx="9143999" cy="769441"/>
          </a:xfrm>
          <a:prstGeom prst="rect">
            <a:avLst/>
          </a:prstGeom>
          <a:noFill/>
        </p:spPr>
        <p:txBody>
          <a:bodyPr wrap="square">
            <a:spAutoFit/>
            <a:scene3d>
              <a:camera prst="orthographicFront"/>
              <a:lightRig rig="brightRoom" dir="t"/>
            </a:scene3d>
            <a:sp3d extrusionH="57150" contourW="44450" prstMaterial="plastic">
              <a:bevelT h="25400" prst="softRound"/>
              <a:contourClr>
                <a:srgbClr val="715715"/>
              </a:contourClr>
            </a:sp3d>
          </a:bodyPr>
          <a:lstStyle/>
          <a:p>
            <a:pPr algn="ctr"/>
            <a:r>
              <a:rPr lang="es-ES" sz="4400" b="1" spc="300">
                <a:ln w="22225">
                  <a:noFill/>
                  <a:prstDash val="solid"/>
                </a:ln>
                <a:solidFill>
                  <a:srgbClr val="FF9966"/>
                </a:solidFill>
              </a:rPr>
              <a:t>FALSE WORSHIP</a:t>
            </a:r>
            <a:endParaRPr lang="es-ES" sz="4400" b="1" spc="300" dirty="0">
              <a:ln w="22225">
                <a:noFill/>
                <a:prstDash val="solid"/>
              </a:ln>
              <a:solidFill>
                <a:srgbClr val="FF9966"/>
              </a:solidFill>
            </a:endParaRPr>
          </a:p>
        </p:txBody>
      </p:sp>
      <p:sp>
        <p:nvSpPr>
          <p:cNvPr id="5" name="CuadroTexto 4">
            <a:extLst>
              <a:ext uri="{FF2B5EF4-FFF2-40B4-BE49-F238E27FC236}">
                <a16:creationId xmlns:a16="http://schemas.microsoft.com/office/drawing/2014/main" xmlns="" id="{CA9BDF1A-1A0E-4BD9-96B9-9B3053F82A29}"/>
              </a:ext>
            </a:extLst>
          </p:cNvPr>
          <p:cNvSpPr txBox="1"/>
          <p:nvPr/>
        </p:nvSpPr>
        <p:spPr>
          <a:xfrm>
            <a:off x="265610" y="681767"/>
            <a:ext cx="8612777" cy="923330"/>
          </a:xfrm>
          <a:prstGeom prst="rect">
            <a:avLst/>
          </a:prstGeom>
          <a:noFill/>
        </p:spPr>
        <p:txBody>
          <a:bodyPr wrap="square">
            <a:spAutoFit/>
            <a:scene3d>
              <a:camera prst="orthographicFront"/>
              <a:lightRig rig="threePt" dir="t"/>
            </a:scene3d>
            <a:sp3d extrusionH="57150">
              <a:bevelT w="38100" h="38100"/>
            </a:sp3d>
          </a:bodyPr>
          <a:lstStyle/>
          <a:p>
            <a:r>
              <a:rPr lang="es-ES" b="1">
                <a:solidFill>
                  <a:srgbClr val="FF0000"/>
                </a:solidFill>
                <a:latin typeface="Comic Sans MS" panose="030F0702030302020204" pitchFamily="66" charset="0"/>
              </a:rPr>
              <a:t>“</a:t>
            </a:r>
            <a:r>
              <a:rPr lang="en-US" b="1">
                <a:solidFill>
                  <a:srgbClr val="FF0000"/>
                </a:solidFill>
                <a:latin typeface="Comic Sans MS" panose="030F0702030302020204" pitchFamily="66" charset="0"/>
              </a:rPr>
              <a:t>If anyone worships the beast and his image […] He shall be tormented with fire and brimstone in the presence of the holy angels and in the presence of the Lamb.</a:t>
            </a:r>
            <a:r>
              <a:rPr lang="es-ES" b="1">
                <a:solidFill>
                  <a:srgbClr val="FF0000"/>
                </a:solidFill>
                <a:latin typeface="Comic Sans MS" panose="030F0702030302020204" pitchFamily="66" charset="0"/>
              </a:rPr>
              <a:t>” </a:t>
            </a:r>
            <a:r>
              <a:rPr lang="es-ES" sz="1600" b="1">
                <a:solidFill>
                  <a:srgbClr val="FF0000"/>
                </a:solidFill>
                <a:latin typeface="Comic Sans MS" panose="030F0702030302020204" pitchFamily="66" charset="0"/>
              </a:rPr>
              <a:t>(Revelation 14:9-10</a:t>
            </a:r>
            <a:r>
              <a:rPr lang="es-ES" sz="1600" b="1" dirty="0">
                <a:solidFill>
                  <a:srgbClr val="FF0000"/>
                </a:solidFill>
                <a:latin typeface="Comic Sans MS" panose="030F0702030302020204" pitchFamily="66" charset="0"/>
              </a:rPr>
              <a:t>)</a:t>
            </a:r>
          </a:p>
        </p:txBody>
      </p:sp>
      <p:sp>
        <p:nvSpPr>
          <p:cNvPr id="6" name="CuadroTexto 5">
            <a:extLst>
              <a:ext uri="{FF2B5EF4-FFF2-40B4-BE49-F238E27FC236}">
                <a16:creationId xmlns:a16="http://schemas.microsoft.com/office/drawing/2014/main" xmlns="" id="{C21352BD-1383-464F-BEB3-897381CE94C0}"/>
              </a:ext>
            </a:extLst>
          </p:cNvPr>
          <p:cNvSpPr txBox="1"/>
          <p:nvPr/>
        </p:nvSpPr>
        <p:spPr>
          <a:xfrm>
            <a:off x="82729" y="1583017"/>
            <a:ext cx="6082938" cy="2323713"/>
          </a:xfrm>
          <a:prstGeom prst="rect">
            <a:avLst/>
          </a:prstGeom>
          <a:noFill/>
        </p:spPr>
        <p:txBody>
          <a:bodyPr wrap="square" rtlCol="0">
            <a:spAutoFit/>
          </a:bodyPr>
          <a:lstStyle/>
          <a:p>
            <a:pPr>
              <a:spcBef>
                <a:spcPts val="600"/>
              </a:spcBef>
            </a:pPr>
            <a:r>
              <a:rPr lang="en-US" sz="2000" b="1"/>
              <a:t>Many people are seeking subtle ways of worship that are based on human philosophies, as the Pharisees did of old (Mark 7:1-13).</a:t>
            </a:r>
            <a:endParaRPr lang="es-ES" sz="2000" b="1" dirty="0"/>
          </a:p>
          <a:p>
            <a:pPr>
              <a:spcBef>
                <a:spcPts val="600"/>
              </a:spcBef>
            </a:pPr>
            <a:r>
              <a:rPr lang="en-US" sz="2000" b="1"/>
              <a:t>This is not a petty matter. Worship will divide the world in two sides before the Second Coming of Jesus: those who will worship God as He wants us to, and those who will not (Revelation 13).</a:t>
            </a:r>
            <a:endParaRPr lang="es-ES" sz="2000" b="1" dirty="0"/>
          </a:p>
        </p:txBody>
      </p:sp>
      <p:pic>
        <p:nvPicPr>
          <p:cNvPr id="4" name="Imagen 3">
            <a:extLst>
              <a:ext uri="{FF2B5EF4-FFF2-40B4-BE49-F238E27FC236}">
                <a16:creationId xmlns:a16="http://schemas.microsoft.com/office/drawing/2014/main" xmlns="" id="{BF96CE5A-94CA-4082-899B-34C1062745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84315" y="1707688"/>
            <a:ext cx="2854812" cy="2136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xmlns="" id="{1F7644A2-8C84-4CFD-A5FF-54C8B5A1F5C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0271" y="3938015"/>
            <a:ext cx="2351366" cy="110498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Imagen 13">
            <a:extLst>
              <a:ext uri="{FF2B5EF4-FFF2-40B4-BE49-F238E27FC236}">
                <a16:creationId xmlns:a16="http://schemas.microsoft.com/office/drawing/2014/main" xmlns="" id="{E1BCD7FF-70DF-45F8-B704-C0DF78920C15}"/>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82729" y="5147437"/>
            <a:ext cx="2876602" cy="1611617"/>
          </a:xfrm>
          <a:prstGeom prst="rect">
            <a:avLst/>
          </a:prstGeom>
          <a:ln>
            <a:noFill/>
          </a:ln>
          <a:effectLst>
            <a:softEdge rad="50800"/>
          </a:effectLst>
        </p:spPr>
      </p:pic>
      <p:pic>
        <p:nvPicPr>
          <p:cNvPr id="18" name="Imagen 17">
            <a:extLst>
              <a:ext uri="{FF2B5EF4-FFF2-40B4-BE49-F238E27FC236}">
                <a16:creationId xmlns:a16="http://schemas.microsoft.com/office/drawing/2014/main" xmlns="" id="{E0FE56D7-6CBF-4B11-85B1-4027FCEDE20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417425" y="4791260"/>
            <a:ext cx="2588811" cy="1850211"/>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xmlns="" id="{496EE947-BC5B-4BAB-B8D3-4659A9990CEA}"/>
              </a:ext>
            </a:extLst>
          </p:cNvPr>
          <p:cNvSpPr txBox="1"/>
          <p:nvPr/>
        </p:nvSpPr>
        <p:spPr>
          <a:xfrm>
            <a:off x="2982980" y="4027337"/>
            <a:ext cx="5920061" cy="1015663"/>
          </a:xfrm>
          <a:prstGeom prst="rect">
            <a:avLst/>
          </a:prstGeom>
          <a:noFill/>
        </p:spPr>
        <p:txBody>
          <a:bodyPr wrap="square">
            <a:spAutoFit/>
          </a:bodyPr>
          <a:lstStyle/>
          <a:p>
            <a:pPr>
              <a:spcBef>
                <a:spcPts val="600"/>
              </a:spcBef>
            </a:pPr>
            <a:r>
              <a:rPr lang="en-US" sz="2000" b="1"/>
              <a:t>Obviously, God accepts every sincere worship as long as the worshipper offers it according to their knowledge (Acts 10:34-35).</a:t>
            </a:r>
            <a:endParaRPr lang="es-ES" sz="2000" b="1" dirty="0"/>
          </a:p>
        </p:txBody>
      </p:sp>
      <p:sp>
        <p:nvSpPr>
          <p:cNvPr id="22" name="CuadroTexto 21">
            <a:extLst>
              <a:ext uri="{FF2B5EF4-FFF2-40B4-BE49-F238E27FC236}">
                <a16:creationId xmlns:a16="http://schemas.microsoft.com/office/drawing/2014/main" xmlns="" id="{F9FE038D-F34E-42CF-93BA-8EB561A48C0C}"/>
              </a:ext>
            </a:extLst>
          </p:cNvPr>
          <p:cNvSpPr txBox="1"/>
          <p:nvPr/>
        </p:nvSpPr>
        <p:spPr>
          <a:xfrm>
            <a:off x="3024248" y="5018541"/>
            <a:ext cx="3257424" cy="1631216"/>
          </a:xfrm>
          <a:prstGeom prst="rect">
            <a:avLst/>
          </a:prstGeom>
          <a:noFill/>
        </p:spPr>
        <p:txBody>
          <a:bodyPr wrap="square">
            <a:spAutoFit/>
          </a:bodyPr>
          <a:lstStyle/>
          <a:p>
            <a:pPr>
              <a:spcBef>
                <a:spcPts val="600"/>
              </a:spcBef>
            </a:pPr>
            <a:r>
              <a:rPr lang="en-US" sz="2000" b="1"/>
              <a:t>However, God is worthy of the best worship we can offer. Therefore, it’s important to never stop learning about true worship.</a:t>
            </a:r>
            <a:endParaRPr lang="es-ES" sz="2000" b="1" dirty="0"/>
          </a:p>
        </p:txBody>
      </p:sp>
    </p:spTree>
    <p:extLst>
      <p:ext uri="{BB962C8B-B14F-4D97-AF65-F5344CB8AC3E}">
        <p14:creationId xmlns:p14="http://schemas.microsoft.com/office/powerpoint/2010/main" val="105529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0" dur="1000" fill="hold"/>
                                        <p:tgtEl>
                                          <p:spTgt spid="12"/>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2"/>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wipe(left)">
                                      <p:cBhvr>
                                        <p:cTn id="48" dur="500"/>
                                        <p:tgtEl>
                                          <p:spTgt spid="6">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randombar(horizontal)">
                                      <p:cBhvr>
                                        <p:cTn id="53" dur="500"/>
                                        <p:tgtEl>
                                          <p:spTgt spid="14"/>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3D51CF5-2C01-4943-845D-910B7B05B835}"/>
              </a:ext>
            </a:extLst>
          </p:cNvPr>
          <p:cNvSpPr txBox="1"/>
          <p:nvPr/>
        </p:nvSpPr>
        <p:spPr>
          <a:xfrm>
            <a:off x="1650274" y="1574790"/>
            <a:ext cx="6703099" cy="4154984"/>
          </a:xfrm>
          <a:prstGeom prst="rect">
            <a:avLst/>
          </a:prstGeom>
          <a:noFill/>
        </p:spPr>
        <p:txBody>
          <a:bodyPr wrap="square">
            <a:spAutoFit/>
          </a:bodyPr>
          <a:lstStyle/>
          <a:p>
            <a:pPr>
              <a:spcBef>
                <a:spcPts val="600"/>
              </a:spcBef>
            </a:pPr>
            <a:r>
              <a:rPr lang="es-ES" sz="2400">
                <a:latin typeface="Cooper Black" panose="0208090404030B020404" pitchFamily="18" charset="0"/>
              </a:rPr>
              <a:t>“</a:t>
            </a:r>
            <a:r>
              <a:rPr lang="en-US" sz="2400">
                <a:latin typeface="Cooper Black" panose="0208090404030B020404" pitchFamily="18" charset="0"/>
              </a:rPr>
              <a:t>Our house of worship may be very humble, but it is none the less acknowledged by God. If we worship in spirit and in truth and in the beauty of holiness, it will be to us the very gate of heaven. As lessons of the wondrous works of God are repeated, and as the heart’s gratitude is expressed in prayer and song, angels from heaven take up </a:t>
            </a:r>
            <a:br>
              <a:rPr lang="en-US" sz="2400">
                <a:latin typeface="Cooper Black" panose="0208090404030B020404" pitchFamily="18" charset="0"/>
              </a:rPr>
            </a:br>
            <a:r>
              <a:rPr lang="en-US" sz="2400">
                <a:latin typeface="Cooper Black" panose="0208090404030B020404" pitchFamily="18" charset="0"/>
              </a:rPr>
              <a:t>the strain and unite in praise and thanksgiving to God.</a:t>
            </a:r>
            <a:r>
              <a:rPr lang="es-ES" sz="2400">
                <a:latin typeface="Cooper Black" panose="0208090404030B020404" pitchFamily="18" charset="0"/>
              </a:rPr>
              <a:t>”</a:t>
            </a:r>
            <a:endParaRPr lang="es-ES" sz="24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1A347A05-A665-4F38-9252-5C02495D3E15}"/>
              </a:ext>
            </a:extLst>
          </p:cNvPr>
          <p:cNvSpPr txBox="1"/>
          <p:nvPr/>
        </p:nvSpPr>
        <p:spPr>
          <a:xfrm>
            <a:off x="4898187" y="6252756"/>
            <a:ext cx="3824509" cy="369332"/>
          </a:xfrm>
          <a:prstGeom prst="rect">
            <a:avLst/>
          </a:prstGeom>
          <a:noFill/>
        </p:spPr>
        <p:txBody>
          <a:bodyPr wrap="none" rtlCol="0">
            <a:spAutoFit/>
          </a:bodyPr>
          <a:lstStyle/>
          <a:p>
            <a:pPr algn="r"/>
            <a:r>
              <a:rPr lang="en-US" b="1"/>
              <a:t>E.G.W. (In Heavenly Places, October 8)</a:t>
            </a:r>
            <a:endParaRPr lang="es-ES" b="1" dirty="0"/>
          </a:p>
        </p:txBody>
      </p:sp>
    </p:spTree>
    <p:extLst>
      <p:ext uri="{BB962C8B-B14F-4D97-AF65-F5344CB8AC3E}">
        <p14:creationId xmlns:p14="http://schemas.microsoft.com/office/powerpoint/2010/main" val="340739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Violeta rojo">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899</Words>
  <Application>Microsoft Office PowerPoint</Application>
  <PresentationFormat>画面に合わせる (4:3)</PresentationFormat>
  <Paragraphs>55</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Calibri</vt:lpstr>
      <vt:lpstr>Cooper Black</vt:lpstr>
      <vt:lpstr>Calibri Light</vt:lpstr>
      <vt:lpstr>Comic Sans MS</vt:lpstr>
      <vt:lpstr>Arial</vt:lpstr>
      <vt:lpstr>Courier New</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42</cp:revision>
  <dcterms:created xsi:type="dcterms:W3CDTF">2020-10-27T08:15:57Z</dcterms:created>
  <dcterms:modified xsi:type="dcterms:W3CDTF">2020-11-12T00:45:37Z</dcterms:modified>
</cp:coreProperties>
</file>