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69" r:id="rId2"/>
    <p:sldId id="257" r:id="rId3"/>
    <p:sldId id="258" r:id="rId4"/>
    <p:sldId id="264" r:id="rId5"/>
    <p:sldId id="259" r:id="rId6"/>
    <p:sldId id="265" r:id="rId7"/>
    <p:sldId id="268" r:id="rId8"/>
    <p:sldId id="266" r:id="rId9"/>
    <p:sldId id="261" r:id="rId10"/>
    <p:sldId id="263" r:id="rId11"/>
    <p:sldId id="262" r:id="rId12"/>
    <p:sldId id="267" r:id="rId13"/>
  </p:sldIdLst>
  <p:sldSz cx="12192000" cy="6858000"/>
  <p:notesSz cx="6858000" cy="9144000"/>
  <p:embeddedFontLst>
    <p:embeddedFont>
      <p:font typeface="Cooper Black" panose="020B0604020202020204" charset="0"/>
      <p:regular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游ゴシック Light" panose="020B0300000000000000" pitchFamily="50" charset="-128"/>
      <p:regular r:id="rId25"/>
    </p:embeddedFont>
    <p:embeddedFont>
      <p:font typeface="游ゴシック" panose="020B0400000000000000" pitchFamily="50" charset="-128"/>
      <p:regular r:id="rId26"/>
      <p:bold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551"/>
    <a:srgbClr val="AB7F2C"/>
    <a:srgbClr val="AED395"/>
    <a:srgbClr val="74A256"/>
    <a:srgbClr val="A7D9FF"/>
    <a:srgbClr val="FFBDBD"/>
    <a:srgbClr val="FFFF99"/>
    <a:srgbClr val="245A8C"/>
    <a:srgbClr val="C15811"/>
    <a:srgbClr val="954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varScale="1">
        <p:scale>
          <a:sx n="92" d="100"/>
          <a:sy n="92" d="100"/>
        </p:scale>
        <p:origin x="4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BBDF4-B68C-47D7-8221-C6A8A9DB912E}" type="doc">
      <dgm:prSet loTypeId="urn:microsoft.com/office/officeart/2005/8/layout/process1" loCatId="process" qsTypeId="urn:microsoft.com/office/officeart/2005/8/quickstyle/3d2" qsCatId="3D" csTypeId="urn:microsoft.com/office/officeart/2005/8/colors/colorful2" csCatId="colorful" phldr="1"/>
      <dgm:spPr/>
    </dgm:pt>
    <dgm:pt modelId="{86AFCFA9-84CB-4E36-9F1C-44C8F36FB1BB}">
      <dgm:prSet phldrT="[Texto]" custT="1"/>
      <dgm:spPr/>
      <dgm:t>
        <a:bodyPr/>
        <a:lstStyle/>
        <a:p>
          <a:r>
            <a:rPr lang="ja-JP" altLang="en-US" sz="2000" b="1" dirty="0">
              <a:effectLst>
                <a:outerShdw blurRad="38100" dist="38100" dir="2700000" algn="tl">
                  <a:srgbClr val="000000">
                    <a:alpha val="43137"/>
                  </a:srgbClr>
                </a:outerShdw>
              </a:effectLst>
            </a:rPr>
            <a:t>聴く</a:t>
          </a:r>
          <a:endParaRPr lang="es-ES" sz="2000" b="1" dirty="0">
            <a:effectLst>
              <a:outerShdw blurRad="38100" dist="38100" dir="2700000" algn="tl">
                <a:srgbClr val="000000">
                  <a:alpha val="43137"/>
                </a:srgbClr>
              </a:outerShdw>
            </a:effectLst>
          </a:endParaRPr>
        </a:p>
      </dgm:t>
    </dgm:pt>
    <dgm:pt modelId="{621D7464-E999-414D-AF65-3B7FD72C775E}" type="parTrans" cxnId="{E466E1A2-BEC5-4BEC-B577-AEA9328709AE}">
      <dgm:prSet/>
      <dgm:spPr/>
      <dgm:t>
        <a:bodyPr/>
        <a:lstStyle/>
        <a:p>
          <a:endParaRPr lang="es-ES" sz="2000" b="1">
            <a:effectLst>
              <a:outerShdw blurRad="38100" dist="38100" dir="2700000" algn="tl">
                <a:srgbClr val="000000">
                  <a:alpha val="43137"/>
                </a:srgbClr>
              </a:outerShdw>
            </a:effectLst>
          </a:endParaRPr>
        </a:p>
      </dgm:t>
    </dgm:pt>
    <dgm:pt modelId="{D7A67423-CE9B-4733-8552-EFFD81E867B1}" type="sibTrans" cxnId="{E466E1A2-BEC5-4BEC-B577-AEA9328709AE}">
      <dgm:prSet custT="1"/>
      <dgm:spPr>
        <a:solidFill>
          <a:schemeClr val="accent2">
            <a:lumMod val="75000"/>
          </a:schemeClr>
        </a:solidFill>
      </dgm:spPr>
      <dgm:t>
        <a:bodyPr/>
        <a:lstStyle/>
        <a:p>
          <a:endParaRPr lang="es-ES" sz="2000" b="1">
            <a:effectLst>
              <a:outerShdw blurRad="38100" dist="38100" dir="2700000" algn="tl">
                <a:srgbClr val="000000">
                  <a:alpha val="43137"/>
                </a:srgbClr>
              </a:outerShdw>
            </a:effectLst>
          </a:endParaRPr>
        </a:p>
      </dgm:t>
    </dgm:pt>
    <dgm:pt modelId="{3457E568-3DA8-42D9-BDCB-805358624762}">
      <dgm:prSet phldrT="[Texto]" custT="1"/>
      <dgm:spPr>
        <a:solidFill>
          <a:schemeClr val="accent2">
            <a:lumMod val="75000"/>
          </a:schemeClr>
        </a:solidFill>
      </dgm:spPr>
      <dgm:t>
        <a:bodyPr/>
        <a:lstStyle/>
        <a:p>
          <a:r>
            <a:rPr lang="ja-JP" altLang="en-US" sz="2000" b="1" dirty="0">
              <a:effectLst>
                <a:outerShdw blurRad="38100" dist="38100" dir="2700000" algn="tl">
                  <a:srgbClr val="000000">
                    <a:alpha val="43137"/>
                  </a:srgbClr>
                </a:outerShdw>
              </a:effectLst>
            </a:rPr>
            <a:t>学ぶ</a:t>
          </a:r>
          <a:endParaRPr lang="es-ES" sz="2000" b="1" dirty="0">
            <a:effectLst>
              <a:outerShdw blurRad="38100" dist="38100" dir="2700000" algn="tl">
                <a:srgbClr val="000000">
                  <a:alpha val="43137"/>
                </a:srgbClr>
              </a:outerShdw>
            </a:effectLst>
          </a:endParaRPr>
        </a:p>
      </dgm:t>
    </dgm:pt>
    <dgm:pt modelId="{4AD6D547-95C9-4DB8-8240-8713B2CBAF65}" type="parTrans" cxnId="{27DD2958-604C-43C6-BC28-4BD72F222E39}">
      <dgm:prSet/>
      <dgm:spPr/>
      <dgm:t>
        <a:bodyPr/>
        <a:lstStyle/>
        <a:p>
          <a:endParaRPr lang="es-ES" sz="2000" b="1">
            <a:effectLst>
              <a:outerShdw blurRad="38100" dist="38100" dir="2700000" algn="tl">
                <a:srgbClr val="000000">
                  <a:alpha val="43137"/>
                </a:srgbClr>
              </a:outerShdw>
            </a:effectLst>
          </a:endParaRPr>
        </a:p>
      </dgm:t>
    </dgm:pt>
    <dgm:pt modelId="{AE26E147-0FB2-4A00-A034-7F5E1CB65BFA}" type="sibTrans" cxnId="{27DD2958-604C-43C6-BC28-4BD72F222E39}">
      <dgm:prSet custT="1"/>
      <dgm:spPr>
        <a:solidFill>
          <a:schemeClr val="accent2">
            <a:lumMod val="50000"/>
          </a:schemeClr>
        </a:solidFill>
      </dgm:spPr>
      <dgm:t>
        <a:bodyPr/>
        <a:lstStyle/>
        <a:p>
          <a:endParaRPr lang="es-ES" sz="2000" b="1">
            <a:effectLst>
              <a:outerShdw blurRad="38100" dist="38100" dir="2700000" algn="tl">
                <a:srgbClr val="000000">
                  <a:alpha val="43137"/>
                </a:srgbClr>
              </a:outerShdw>
            </a:effectLst>
          </a:endParaRPr>
        </a:p>
      </dgm:t>
    </dgm:pt>
    <dgm:pt modelId="{9AD433EA-189D-4A89-ADFB-08131BD49102}">
      <dgm:prSet phldrT="[Texto]" custT="1"/>
      <dgm:spPr>
        <a:solidFill>
          <a:schemeClr val="accent2">
            <a:lumMod val="50000"/>
          </a:schemeClr>
        </a:solidFill>
      </dgm:spPr>
      <dgm:t>
        <a:bodyPr/>
        <a:lstStyle/>
        <a:p>
          <a:r>
            <a:rPr lang="ja-JP" altLang="en-US" sz="2000" b="1" dirty="0">
              <a:effectLst>
                <a:outerShdw blurRad="38100" dist="38100" dir="2700000" algn="tl">
                  <a:srgbClr val="000000">
                    <a:alpha val="43137"/>
                  </a:srgbClr>
                </a:outerShdw>
              </a:effectLst>
            </a:rPr>
            <a:t>畏れる</a:t>
          </a:r>
          <a:endParaRPr lang="es-ES" sz="2000" b="1" dirty="0">
            <a:effectLst>
              <a:outerShdw blurRad="38100" dist="38100" dir="2700000" algn="tl">
                <a:srgbClr val="000000">
                  <a:alpha val="43137"/>
                </a:srgbClr>
              </a:outerShdw>
            </a:effectLst>
          </a:endParaRPr>
        </a:p>
      </dgm:t>
    </dgm:pt>
    <dgm:pt modelId="{4FFDFD0A-6F2A-4425-BB09-D37EA21D9483}" type="parTrans" cxnId="{4E915D85-1049-45DD-A86B-9B5CE4F0D284}">
      <dgm:prSet/>
      <dgm:spPr/>
      <dgm:t>
        <a:bodyPr/>
        <a:lstStyle/>
        <a:p>
          <a:endParaRPr lang="es-ES" sz="2000" b="1">
            <a:effectLst>
              <a:outerShdw blurRad="38100" dist="38100" dir="2700000" algn="tl">
                <a:srgbClr val="000000">
                  <a:alpha val="43137"/>
                </a:srgbClr>
              </a:outerShdw>
            </a:effectLst>
          </a:endParaRPr>
        </a:p>
      </dgm:t>
    </dgm:pt>
    <dgm:pt modelId="{DB9C4117-421B-406D-8755-2D79CE15E040}" type="sibTrans" cxnId="{4E915D85-1049-45DD-A86B-9B5CE4F0D284}">
      <dgm:prSet/>
      <dgm:spPr/>
      <dgm:t>
        <a:bodyPr/>
        <a:lstStyle/>
        <a:p>
          <a:endParaRPr lang="es-ES" sz="2000" b="1">
            <a:effectLst>
              <a:outerShdw blurRad="38100" dist="38100" dir="2700000" algn="tl">
                <a:srgbClr val="000000">
                  <a:alpha val="43137"/>
                </a:srgbClr>
              </a:outerShdw>
            </a:effectLst>
          </a:endParaRPr>
        </a:p>
      </dgm:t>
    </dgm:pt>
    <dgm:pt modelId="{FA2E8119-A4FB-4833-AF85-CB182A2A3A23}" type="pres">
      <dgm:prSet presAssocID="{BE6BBDF4-B68C-47D7-8221-C6A8A9DB912E}" presName="Name0" presStyleCnt="0">
        <dgm:presLayoutVars>
          <dgm:dir/>
          <dgm:resizeHandles val="exact"/>
        </dgm:presLayoutVars>
      </dgm:prSet>
      <dgm:spPr/>
    </dgm:pt>
    <dgm:pt modelId="{00446619-93A0-4461-BFFF-91256E6F8EB4}" type="pres">
      <dgm:prSet presAssocID="{86AFCFA9-84CB-4E36-9F1C-44C8F36FB1BB}" presName="node" presStyleLbl="node1" presStyleIdx="0" presStyleCnt="3">
        <dgm:presLayoutVars>
          <dgm:bulletEnabled val="1"/>
        </dgm:presLayoutVars>
      </dgm:prSet>
      <dgm:spPr/>
      <dgm:t>
        <a:bodyPr/>
        <a:lstStyle/>
        <a:p>
          <a:endParaRPr kumimoji="1" lang="ja-JP" altLang="en-US"/>
        </a:p>
      </dgm:t>
    </dgm:pt>
    <dgm:pt modelId="{01C675E7-224B-4DF2-9471-4562FA898CBD}" type="pres">
      <dgm:prSet presAssocID="{D7A67423-CE9B-4733-8552-EFFD81E867B1}" presName="sibTrans" presStyleLbl="sibTrans2D1" presStyleIdx="0" presStyleCnt="2"/>
      <dgm:spPr/>
      <dgm:t>
        <a:bodyPr/>
        <a:lstStyle/>
        <a:p>
          <a:endParaRPr kumimoji="1" lang="ja-JP" altLang="en-US"/>
        </a:p>
      </dgm:t>
    </dgm:pt>
    <dgm:pt modelId="{E928D3C4-A009-48E5-82BA-6D358A7640F3}" type="pres">
      <dgm:prSet presAssocID="{D7A67423-CE9B-4733-8552-EFFD81E867B1}" presName="connectorText" presStyleLbl="sibTrans2D1" presStyleIdx="0" presStyleCnt="2"/>
      <dgm:spPr/>
      <dgm:t>
        <a:bodyPr/>
        <a:lstStyle/>
        <a:p>
          <a:endParaRPr kumimoji="1" lang="ja-JP" altLang="en-US"/>
        </a:p>
      </dgm:t>
    </dgm:pt>
    <dgm:pt modelId="{2F3FEFED-A0C2-484B-8B26-F388DD627E61}" type="pres">
      <dgm:prSet presAssocID="{3457E568-3DA8-42D9-BDCB-805358624762}" presName="node" presStyleLbl="node1" presStyleIdx="1" presStyleCnt="3">
        <dgm:presLayoutVars>
          <dgm:bulletEnabled val="1"/>
        </dgm:presLayoutVars>
      </dgm:prSet>
      <dgm:spPr/>
      <dgm:t>
        <a:bodyPr/>
        <a:lstStyle/>
        <a:p>
          <a:endParaRPr kumimoji="1" lang="ja-JP" altLang="en-US"/>
        </a:p>
      </dgm:t>
    </dgm:pt>
    <dgm:pt modelId="{4CEC06BA-6150-4ABD-93B2-018C71CCE9C5}" type="pres">
      <dgm:prSet presAssocID="{AE26E147-0FB2-4A00-A034-7F5E1CB65BFA}" presName="sibTrans" presStyleLbl="sibTrans2D1" presStyleIdx="1" presStyleCnt="2"/>
      <dgm:spPr/>
      <dgm:t>
        <a:bodyPr/>
        <a:lstStyle/>
        <a:p>
          <a:endParaRPr kumimoji="1" lang="ja-JP" altLang="en-US"/>
        </a:p>
      </dgm:t>
    </dgm:pt>
    <dgm:pt modelId="{7397DC5A-4C85-48BC-AF75-B0F84A5B6794}" type="pres">
      <dgm:prSet presAssocID="{AE26E147-0FB2-4A00-A034-7F5E1CB65BFA}" presName="connectorText" presStyleLbl="sibTrans2D1" presStyleIdx="1" presStyleCnt="2"/>
      <dgm:spPr/>
      <dgm:t>
        <a:bodyPr/>
        <a:lstStyle/>
        <a:p>
          <a:endParaRPr kumimoji="1" lang="ja-JP" altLang="en-US"/>
        </a:p>
      </dgm:t>
    </dgm:pt>
    <dgm:pt modelId="{BF52BFD6-AB1C-4E5F-8A21-C37CF8ED5C1B}" type="pres">
      <dgm:prSet presAssocID="{9AD433EA-189D-4A89-ADFB-08131BD49102}" presName="node" presStyleLbl="node1" presStyleIdx="2" presStyleCnt="3">
        <dgm:presLayoutVars>
          <dgm:bulletEnabled val="1"/>
        </dgm:presLayoutVars>
      </dgm:prSet>
      <dgm:spPr/>
      <dgm:t>
        <a:bodyPr/>
        <a:lstStyle/>
        <a:p>
          <a:endParaRPr kumimoji="1" lang="ja-JP" altLang="en-US"/>
        </a:p>
      </dgm:t>
    </dgm:pt>
  </dgm:ptLst>
  <dgm:cxnLst>
    <dgm:cxn modelId="{4E915D85-1049-45DD-A86B-9B5CE4F0D284}" srcId="{BE6BBDF4-B68C-47D7-8221-C6A8A9DB912E}" destId="{9AD433EA-189D-4A89-ADFB-08131BD49102}" srcOrd="2" destOrd="0" parTransId="{4FFDFD0A-6F2A-4425-BB09-D37EA21D9483}" sibTransId="{DB9C4117-421B-406D-8755-2D79CE15E040}"/>
    <dgm:cxn modelId="{27DD2958-604C-43C6-BC28-4BD72F222E39}" srcId="{BE6BBDF4-B68C-47D7-8221-C6A8A9DB912E}" destId="{3457E568-3DA8-42D9-BDCB-805358624762}" srcOrd="1" destOrd="0" parTransId="{4AD6D547-95C9-4DB8-8240-8713B2CBAF65}" sibTransId="{AE26E147-0FB2-4A00-A034-7F5E1CB65BFA}"/>
    <dgm:cxn modelId="{12F705AC-E626-48C9-8AB1-C8BFA34A952B}" type="presOf" srcId="{9AD433EA-189D-4A89-ADFB-08131BD49102}" destId="{BF52BFD6-AB1C-4E5F-8A21-C37CF8ED5C1B}" srcOrd="0" destOrd="0" presId="urn:microsoft.com/office/officeart/2005/8/layout/process1"/>
    <dgm:cxn modelId="{E7A26868-A2B6-4CA5-9525-DA2B2A57446C}" type="presOf" srcId="{AE26E147-0FB2-4A00-A034-7F5E1CB65BFA}" destId="{4CEC06BA-6150-4ABD-93B2-018C71CCE9C5}" srcOrd="0" destOrd="0" presId="urn:microsoft.com/office/officeart/2005/8/layout/process1"/>
    <dgm:cxn modelId="{A41A5826-7E0E-4084-AF3F-3C1337383988}" type="presOf" srcId="{86AFCFA9-84CB-4E36-9F1C-44C8F36FB1BB}" destId="{00446619-93A0-4461-BFFF-91256E6F8EB4}" srcOrd="0" destOrd="0" presId="urn:microsoft.com/office/officeart/2005/8/layout/process1"/>
    <dgm:cxn modelId="{20E2D16F-124B-4CA2-8ED5-2D35AA06D7FD}" type="presOf" srcId="{D7A67423-CE9B-4733-8552-EFFD81E867B1}" destId="{E928D3C4-A009-48E5-82BA-6D358A7640F3}" srcOrd="1" destOrd="0" presId="urn:microsoft.com/office/officeart/2005/8/layout/process1"/>
    <dgm:cxn modelId="{7BA974F1-9E60-4510-931E-1FD6C8C8F664}" type="presOf" srcId="{BE6BBDF4-B68C-47D7-8221-C6A8A9DB912E}" destId="{FA2E8119-A4FB-4833-AF85-CB182A2A3A23}" srcOrd="0" destOrd="0" presId="urn:microsoft.com/office/officeart/2005/8/layout/process1"/>
    <dgm:cxn modelId="{4EF0A633-92F9-4D30-9584-7DEBC94C9C6D}" type="presOf" srcId="{D7A67423-CE9B-4733-8552-EFFD81E867B1}" destId="{01C675E7-224B-4DF2-9471-4562FA898CBD}" srcOrd="0" destOrd="0" presId="urn:microsoft.com/office/officeart/2005/8/layout/process1"/>
    <dgm:cxn modelId="{C41CC04F-0921-4499-8A59-57C457C0D085}" type="presOf" srcId="{3457E568-3DA8-42D9-BDCB-805358624762}" destId="{2F3FEFED-A0C2-484B-8B26-F388DD627E61}" srcOrd="0" destOrd="0" presId="urn:microsoft.com/office/officeart/2005/8/layout/process1"/>
    <dgm:cxn modelId="{E42A4EE7-00E1-4F57-AFFB-B4818B810C06}" type="presOf" srcId="{AE26E147-0FB2-4A00-A034-7F5E1CB65BFA}" destId="{7397DC5A-4C85-48BC-AF75-B0F84A5B6794}" srcOrd="1" destOrd="0" presId="urn:microsoft.com/office/officeart/2005/8/layout/process1"/>
    <dgm:cxn modelId="{E466E1A2-BEC5-4BEC-B577-AEA9328709AE}" srcId="{BE6BBDF4-B68C-47D7-8221-C6A8A9DB912E}" destId="{86AFCFA9-84CB-4E36-9F1C-44C8F36FB1BB}" srcOrd="0" destOrd="0" parTransId="{621D7464-E999-414D-AF65-3B7FD72C775E}" sibTransId="{D7A67423-CE9B-4733-8552-EFFD81E867B1}"/>
    <dgm:cxn modelId="{606F769B-8245-4B87-B51E-99FEB2665FCA}" type="presParOf" srcId="{FA2E8119-A4FB-4833-AF85-CB182A2A3A23}" destId="{00446619-93A0-4461-BFFF-91256E6F8EB4}" srcOrd="0" destOrd="0" presId="urn:microsoft.com/office/officeart/2005/8/layout/process1"/>
    <dgm:cxn modelId="{8BE773BD-D19B-42D6-8ABE-48EF859CCC68}" type="presParOf" srcId="{FA2E8119-A4FB-4833-AF85-CB182A2A3A23}" destId="{01C675E7-224B-4DF2-9471-4562FA898CBD}" srcOrd="1" destOrd="0" presId="urn:microsoft.com/office/officeart/2005/8/layout/process1"/>
    <dgm:cxn modelId="{A88C808A-D4FF-48DC-8DB7-06B391A4F7F1}" type="presParOf" srcId="{01C675E7-224B-4DF2-9471-4562FA898CBD}" destId="{E928D3C4-A009-48E5-82BA-6D358A7640F3}" srcOrd="0" destOrd="0" presId="urn:microsoft.com/office/officeart/2005/8/layout/process1"/>
    <dgm:cxn modelId="{B1CF7FC7-162A-42CE-8424-B154FB6B8207}" type="presParOf" srcId="{FA2E8119-A4FB-4833-AF85-CB182A2A3A23}" destId="{2F3FEFED-A0C2-484B-8B26-F388DD627E61}" srcOrd="2" destOrd="0" presId="urn:microsoft.com/office/officeart/2005/8/layout/process1"/>
    <dgm:cxn modelId="{9AABD123-CDCF-49C5-8CEE-07935D5F82F7}" type="presParOf" srcId="{FA2E8119-A4FB-4833-AF85-CB182A2A3A23}" destId="{4CEC06BA-6150-4ABD-93B2-018C71CCE9C5}" srcOrd="3" destOrd="0" presId="urn:microsoft.com/office/officeart/2005/8/layout/process1"/>
    <dgm:cxn modelId="{717F61FA-B24C-4E1D-A150-4D4270103FCF}" type="presParOf" srcId="{4CEC06BA-6150-4ABD-93B2-018C71CCE9C5}" destId="{7397DC5A-4C85-48BC-AF75-B0F84A5B6794}" srcOrd="0" destOrd="0" presId="urn:microsoft.com/office/officeart/2005/8/layout/process1"/>
    <dgm:cxn modelId="{F8A0F2CA-07E4-4470-9997-0D76F7CC7A79}" type="presParOf" srcId="{FA2E8119-A4FB-4833-AF85-CB182A2A3A23}" destId="{BF52BFD6-AB1C-4E5F-8A21-C37CF8ED5C1B}"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8EB85-FFED-4DEB-A0C3-F3CF4FB578EF}" type="doc">
      <dgm:prSet loTypeId="urn:microsoft.com/office/officeart/2008/layout/PictureStrips" loCatId="picture" qsTypeId="urn:microsoft.com/office/officeart/2005/8/quickstyle/simple2" qsCatId="simple" csTypeId="urn:microsoft.com/office/officeart/2005/8/colors/accent1_2" csCatId="accent1" phldr="1"/>
      <dgm:spPr/>
      <dgm:t>
        <a:bodyPr/>
        <a:lstStyle/>
        <a:p>
          <a:endParaRPr lang="es-ES"/>
        </a:p>
      </dgm:t>
    </dgm:pt>
    <dgm:pt modelId="{C50821F0-1D8B-49F2-A81E-0E4C52529147}">
      <dgm:prSet phldrT="[Texto]" custT="1"/>
      <dgm:spPr>
        <a:solidFill>
          <a:srgbClr val="C00000"/>
        </a:solidFill>
        <a:ln>
          <a:solidFill>
            <a:schemeClr val="bg1"/>
          </a:solidFill>
        </a:ln>
      </dgm:spPr>
      <dgm:t>
        <a:bodyPr/>
        <a:lstStyle/>
        <a:p>
          <a:pPr>
            <a:lnSpc>
              <a:spcPct val="50000"/>
            </a:lnSpc>
            <a:spcAft>
              <a:spcPts val="600"/>
            </a:spcAft>
          </a:pPr>
          <a:r>
            <a:rPr kumimoji="1" lang="ja-JP" altLang="ja-JP" sz="2000" b="1" kern="1200" dirty="0">
              <a:solidFill>
                <a:srgbClr val="FFBDBD"/>
              </a:solidFill>
              <a:effectLst>
                <a:outerShdw blurRad="38100" dist="38100" dir="2700000" algn="tl">
                  <a:srgbClr val="000000">
                    <a:alpha val="43137"/>
                  </a:srgbClr>
                </a:outerShdw>
              </a:effectLst>
            </a:rPr>
            <a:t>
</a:t>
          </a:r>
          <a:r>
            <a:rPr lang="ja-JP" altLang="en-US" sz="2000" b="1" kern="1200" dirty="0">
              <a:solidFill>
                <a:srgbClr val="FFBDBD"/>
              </a:solidFill>
              <a:effectLst>
                <a:outerShdw blurRad="38100" dist="38100" dir="2700000" algn="tl">
                  <a:srgbClr val="000000">
                    <a:alpha val="43137"/>
                  </a:srgbClr>
                </a:outerShdw>
              </a:effectLst>
            </a:rPr>
            <a:t>バプテスマのヨハネ</a:t>
          </a:r>
          <a:endParaRPr lang="en-US" altLang="ja-JP" sz="2400" b="1" kern="1200" dirty="0">
            <a:solidFill>
              <a:srgbClr val="FFBDBD"/>
            </a:solidFill>
            <a:effectLst>
              <a:outerShdw blurRad="38100" dist="38100" dir="2700000" algn="tl">
                <a:srgbClr val="000000">
                  <a:alpha val="43137"/>
                </a:srgbClr>
              </a:outerShdw>
            </a:effectLst>
          </a:endParaRPr>
        </a:p>
        <a:p>
          <a:pPr>
            <a:lnSpc>
              <a:spcPct val="50000"/>
            </a:lnSpc>
            <a:spcAft>
              <a:spcPts val="600"/>
            </a:spcAft>
          </a:pPr>
          <a:r>
            <a:rPr kumimoji="1" lang="ja-JP" altLang="ja-JP" sz="1800" b="1" kern="1200" dirty="0">
              <a:solidFill>
                <a:srgbClr val="FFBDBD"/>
              </a:solidFill>
              <a:effectLst>
                <a:outerShdw blurRad="38100" dist="38100" dir="2700000" algn="tl">
                  <a:srgbClr val="000000">
                    <a:alpha val="43137"/>
                  </a:srgbClr>
                </a:outerShdw>
              </a:effectLst>
            </a:rPr>
            <a:t>獄中で斬首された</a:t>
          </a:r>
          <a:endParaRPr lang="es-ES" sz="1800" b="1" kern="1200" dirty="0">
            <a:solidFill>
              <a:srgbClr val="FFBDBD"/>
            </a:solidFill>
            <a:effectLst>
              <a:outerShdw blurRad="38100" dist="38100" dir="2700000" algn="tl">
                <a:srgbClr val="000000">
                  <a:alpha val="43137"/>
                </a:srgbClr>
              </a:outerShdw>
            </a:effectLst>
          </a:endParaRPr>
        </a:p>
      </dgm:t>
    </dgm:pt>
    <dgm:pt modelId="{727A591C-ADF5-4F2C-A0EA-CF406E3A3547}" type="parTrans" cxnId="{F96AF39D-5BB8-406B-8921-32456991074F}">
      <dgm:prSet/>
      <dgm:spPr/>
      <dgm:t>
        <a:bodyPr/>
        <a:lstStyle/>
        <a:p>
          <a:endParaRPr lang="es-ES" sz="2000" b="1"/>
        </a:p>
      </dgm:t>
    </dgm:pt>
    <dgm:pt modelId="{0C5B88C6-850E-4AD0-81F8-FE0B34BA8AF9}" type="sibTrans" cxnId="{F96AF39D-5BB8-406B-8921-32456991074F}">
      <dgm:prSet/>
      <dgm:spPr/>
      <dgm:t>
        <a:bodyPr/>
        <a:lstStyle/>
        <a:p>
          <a:endParaRPr lang="es-ES" sz="2000" b="1"/>
        </a:p>
      </dgm:t>
    </dgm:pt>
    <dgm:pt modelId="{DCAA7CC8-A3D1-4543-A026-E861FA0B32D6}">
      <dgm:prSet phldrT="[Texto]" custT="1"/>
      <dgm:spPr>
        <a:solidFill>
          <a:schemeClr val="accent2">
            <a:lumMod val="50000"/>
          </a:schemeClr>
        </a:solidFill>
        <a:ln>
          <a:solidFill>
            <a:schemeClr val="bg1"/>
          </a:solidFill>
        </a:ln>
      </dgm:spPr>
      <dgm:t>
        <a:bodyPr anchor="b"/>
        <a:lstStyle/>
        <a:p>
          <a:pPr>
            <a:lnSpc>
              <a:spcPct val="30000"/>
            </a:lnSpc>
          </a:pPr>
          <a:r>
            <a:rPr lang="ja-JP" altLang="en-US" sz="2400" b="1" kern="1200" dirty="0">
              <a:solidFill>
                <a:schemeClr val="accent2">
                  <a:lumMod val="40000"/>
                  <a:lumOff val="60000"/>
                </a:schemeClr>
              </a:solidFill>
              <a:effectLst>
                <a:outerShdw blurRad="38100" dist="38100" dir="2700000" algn="tl">
                  <a:srgbClr val="000000">
                    <a:alpha val="43137"/>
                  </a:srgbClr>
                </a:outerShdw>
              </a:effectLst>
            </a:rPr>
            <a:t>ヨブ</a:t>
          </a:r>
          <a:endParaRPr lang="en-US" altLang="ja-JP" sz="2400" b="1" kern="1200" dirty="0">
            <a:solidFill>
              <a:schemeClr val="accent2">
                <a:lumMod val="40000"/>
                <a:lumOff val="60000"/>
              </a:schemeClr>
            </a:solidFill>
            <a:effectLst>
              <a:outerShdw blurRad="38100" dist="38100" dir="2700000" algn="tl">
                <a:srgbClr val="000000">
                  <a:alpha val="43137"/>
                </a:srgbClr>
              </a:outerShdw>
            </a:effectLst>
          </a:endParaRPr>
        </a:p>
        <a:p>
          <a:pPr>
            <a:lnSpc>
              <a:spcPct val="30000"/>
            </a:lnSpc>
          </a:pPr>
          <a:r>
            <a:rPr lang="ja-JP" altLang="en-US" sz="1800" b="1" kern="1200" dirty="0">
              <a:solidFill>
                <a:schemeClr val="accent2">
                  <a:lumMod val="40000"/>
                  <a:lumOff val="60000"/>
                </a:schemeClr>
              </a:solidFill>
              <a:effectLst>
                <a:outerShdw blurRad="38100" dist="38100" dir="2700000" algn="tl">
                  <a:srgbClr val="000000">
                    <a:alpha val="43137"/>
                  </a:srgbClr>
                </a:outerShdw>
              </a:effectLst>
              <a:latin typeface="Calibri" panose="020F0502020204030204"/>
              <a:ea typeface="+mn-ea"/>
              <a:cs typeface="+mn-cs"/>
            </a:rPr>
            <a:t>持っているものをすべて</a:t>
          </a:r>
          <a:endParaRPr lang="en-US" altLang="ja-JP" sz="1800" b="1" kern="1200" dirty="0">
            <a:solidFill>
              <a:schemeClr val="accent2">
                <a:lumMod val="40000"/>
                <a:lumOff val="60000"/>
              </a:schemeClr>
            </a:solidFill>
            <a:effectLst>
              <a:outerShdw blurRad="38100" dist="38100" dir="2700000" algn="tl">
                <a:srgbClr val="000000">
                  <a:alpha val="43137"/>
                </a:srgbClr>
              </a:outerShdw>
            </a:effectLst>
            <a:latin typeface="Calibri" panose="020F0502020204030204"/>
            <a:ea typeface="+mn-ea"/>
            <a:cs typeface="+mn-cs"/>
          </a:endParaRPr>
        </a:p>
        <a:p>
          <a:pPr>
            <a:lnSpc>
              <a:spcPct val="30000"/>
            </a:lnSpc>
          </a:pPr>
          <a:r>
            <a:rPr lang="ja-JP" altLang="en-US" sz="1800" b="1" kern="1200" dirty="0">
              <a:solidFill>
                <a:schemeClr val="accent2">
                  <a:lumMod val="40000"/>
                  <a:lumOff val="60000"/>
                </a:schemeClr>
              </a:solidFill>
              <a:effectLst>
                <a:outerShdw blurRad="38100" dist="38100" dir="2700000" algn="tl">
                  <a:srgbClr val="000000">
                    <a:alpha val="43137"/>
                  </a:srgbClr>
                </a:outerShdw>
              </a:effectLst>
              <a:latin typeface="Calibri" panose="020F0502020204030204"/>
              <a:ea typeface="+mn-ea"/>
              <a:cs typeface="+mn-cs"/>
            </a:rPr>
            <a:t>失った</a:t>
          </a:r>
          <a:endParaRPr lang="es-ES" sz="1600" b="1" kern="1200" dirty="0">
            <a:solidFill>
              <a:schemeClr val="accent2">
                <a:lumMod val="40000"/>
                <a:lumOff val="60000"/>
              </a:schemeClr>
            </a:solidFill>
            <a:effectLst>
              <a:outerShdw blurRad="38100" dist="38100" dir="2700000" algn="tl">
                <a:srgbClr val="000000">
                  <a:alpha val="43137"/>
                </a:srgbClr>
              </a:outerShdw>
            </a:effectLst>
          </a:endParaRPr>
        </a:p>
      </dgm:t>
    </dgm:pt>
    <dgm:pt modelId="{A809BEA5-BE52-4903-8B48-6B879C83DEA1}" type="parTrans" cxnId="{9068F591-6F9C-4E6F-810E-7D4D0260169F}">
      <dgm:prSet/>
      <dgm:spPr/>
      <dgm:t>
        <a:bodyPr/>
        <a:lstStyle/>
        <a:p>
          <a:endParaRPr lang="es-ES" sz="2000" b="1"/>
        </a:p>
      </dgm:t>
    </dgm:pt>
    <dgm:pt modelId="{AD023F30-A3D8-4BBA-BC7F-B8EAEA20632D}" type="sibTrans" cxnId="{9068F591-6F9C-4E6F-810E-7D4D0260169F}">
      <dgm:prSet/>
      <dgm:spPr/>
      <dgm:t>
        <a:bodyPr/>
        <a:lstStyle/>
        <a:p>
          <a:endParaRPr lang="es-ES" sz="2000" b="1"/>
        </a:p>
      </dgm:t>
    </dgm:pt>
    <dgm:pt modelId="{EFD21545-7632-43A9-B2DD-2BDC72D03A89}">
      <dgm:prSet phldrT="[Texto]" custT="1"/>
      <dgm:spPr>
        <a:solidFill>
          <a:srgbClr val="0070C0"/>
        </a:solidFill>
        <a:ln>
          <a:solidFill>
            <a:schemeClr val="bg1"/>
          </a:solidFill>
        </a:ln>
      </dgm:spPr>
      <dgm:t>
        <a:bodyPr anchor="b"/>
        <a:lstStyle/>
        <a:p>
          <a:pPr>
            <a:lnSpc>
              <a:spcPct val="30000"/>
            </a:lnSpc>
          </a:pPr>
          <a:r>
            <a:rPr lang="ja-JP" altLang="en-US" sz="2400" b="1" kern="1200" dirty="0">
              <a:solidFill>
                <a:srgbClr val="A7D9FF"/>
              </a:solidFill>
              <a:effectLst>
                <a:outerShdw blurRad="38100" dist="38100" dir="2700000" algn="tl">
                  <a:srgbClr val="000000">
                    <a:alpha val="43137"/>
                  </a:srgbClr>
                </a:outerShdw>
              </a:effectLst>
            </a:rPr>
            <a:t>パウロ</a:t>
          </a:r>
          <a:endParaRPr lang="en-US" altLang="ja-JP" sz="2400" b="1" kern="1200" dirty="0">
            <a:solidFill>
              <a:srgbClr val="A7D9FF"/>
            </a:solidFill>
            <a:effectLst>
              <a:outerShdw blurRad="38100" dist="38100" dir="2700000" algn="tl">
                <a:srgbClr val="000000">
                  <a:alpha val="43137"/>
                </a:srgbClr>
              </a:outerShdw>
            </a:effectLst>
          </a:endParaRPr>
        </a:p>
        <a:p>
          <a:pPr>
            <a:lnSpc>
              <a:spcPct val="30000"/>
            </a:lnSpc>
          </a:pPr>
          <a:r>
            <a:rPr kumimoji="1"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鞭打たれ、投獄され、</a:t>
          </a:r>
          <a:endParaRPr kumimoji="1" lang="en-US" altLang="ja-JP"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a:p>
          <a:pPr>
            <a:lnSpc>
              <a:spcPct val="50000"/>
            </a:lnSpc>
          </a:pPr>
          <a:r>
            <a:rPr kumimoji="1"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難破した</a:t>
          </a:r>
          <a:r>
            <a:rPr kumimoji="1" lang="en-US" altLang="ja-JP"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800" b="1" kern="1200" dirty="0">
            <a:solidFill>
              <a:srgbClr val="A7D9FF"/>
            </a:solidFill>
            <a:effectLst>
              <a:outerShdw blurRad="38100" dist="38100" dir="2700000" algn="tl">
                <a:srgbClr val="000000">
                  <a:alpha val="43137"/>
                </a:srgbClr>
              </a:outerShdw>
            </a:effectLst>
          </a:endParaRPr>
        </a:p>
      </dgm:t>
    </dgm:pt>
    <dgm:pt modelId="{34ADAAC2-E16A-4C66-BA18-7ADDEE369549}" type="parTrans" cxnId="{20E42422-6E34-4580-80A1-4FDB8F7B6A93}">
      <dgm:prSet/>
      <dgm:spPr/>
      <dgm:t>
        <a:bodyPr/>
        <a:lstStyle/>
        <a:p>
          <a:endParaRPr lang="es-ES" sz="2000" b="1"/>
        </a:p>
      </dgm:t>
    </dgm:pt>
    <dgm:pt modelId="{611F1870-D53B-47AA-AE7C-3002A8651BDB}" type="sibTrans" cxnId="{20E42422-6E34-4580-80A1-4FDB8F7B6A93}">
      <dgm:prSet/>
      <dgm:spPr/>
      <dgm:t>
        <a:bodyPr/>
        <a:lstStyle/>
        <a:p>
          <a:endParaRPr lang="es-ES" sz="2000" b="1"/>
        </a:p>
      </dgm:t>
    </dgm:pt>
    <dgm:pt modelId="{F47D6ED4-17A0-4F00-89F0-0F9C2D2F1798}">
      <dgm:prSet phldrT="[Texto]" custT="1"/>
      <dgm:spPr>
        <a:solidFill>
          <a:schemeClr val="accent6">
            <a:lumMod val="75000"/>
          </a:schemeClr>
        </a:solidFill>
        <a:ln>
          <a:solidFill>
            <a:schemeClr val="bg1"/>
          </a:solidFill>
        </a:ln>
      </dgm:spPr>
      <dgm:t>
        <a:bodyPr anchor="b"/>
        <a:lstStyle/>
        <a:p>
          <a:pPr>
            <a:lnSpc>
              <a:spcPct val="50000"/>
            </a:lnSpc>
          </a:pPr>
          <a:r>
            <a:rPr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石打の刑、迫害された</a:t>
          </a: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800" b="1" kern="1200" dirty="0">
            <a:solidFill>
              <a:schemeClr val="bg1"/>
            </a:solidFill>
            <a:effectLst>
              <a:outerShdw blurRad="38100" dist="38100" dir="2700000" algn="tl">
                <a:srgbClr val="000000">
                  <a:alpha val="43137"/>
                </a:srgbClr>
              </a:outerShdw>
            </a:effectLst>
          </a:endParaRPr>
        </a:p>
      </dgm:t>
    </dgm:pt>
    <dgm:pt modelId="{7F4C6344-2665-47F6-AACE-6C8E27AA8597}" type="parTrans" cxnId="{0A759150-B668-496C-9E6A-AD867B6E28FA}">
      <dgm:prSet/>
      <dgm:spPr/>
      <dgm:t>
        <a:bodyPr/>
        <a:lstStyle/>
        <a:p>
          <a:endParaRPr lang="es-ES" sz="2000" b="1"/>
        </a:p>
      </dgm:t>
    </dgm:pt>
    <dgm:pt modelId="{188F156F-EC71-4D1A-A311-0E9991141F76}" type="sibTrans" cxnId="{0A759150-B668-496C-9E6A-AD867B6E28FA}">
      <dgm:prSet/>
      <dgm:spPr/>
      <dgm:t>
        <a:bodyPr/>
        <a:lstStyle/>
        <a:p>
          <a:endParaRPr lang="es-ES" sz="2000" b="1"/>
        </a:p>
      </dgm:t>
    </dgm:pt>
    <dgm:pt modelId="{5189182B-32F8-412A-B978-1CB3DB93BEDB}">
      <dgm:prSet phldrT="[Texto]" custT="1"/>
      <dgm:spPr>
        <a:solidFill>
          <a:schemeClr val="accent6">
            <a:lumMod val="75000"/>
          </a:schemeClr>
        </a:solidFill>
        <a:ln>
          <a:solidFill>
            <a:schemeClr val="bg1"/>
          </a:solidFill>
        </a:ln>
      </dgm:spPr>
      <dgm:t>
        <a:bodyPr anchor="b"/>
        <a:lstStyle/>
        <a:p>
          <a:pPr>
            <a:lnSpc>
              <a:spcPct val="50000"/>
            </a:lnSpc>
          </a:pPr>
          <a:r>
            <a:rPr lang="ja-JP" altLang="en-US" sz="2400" b="1" kern="1200" dirty="0">
              <a:solidFill>
                <a:schemeClr val="accent6">
                  <a:lumMod val="40000"/>
                  <a:lumOff val="60000"/>
                </a:schemeClr>
              </a:solidFill>
              <a:effectLst>
                <a:outerShdw blurRad="38100" dist="38100" dir="2700000" algn="tl">
                  <a:srgbClr val="000000">
                    <a:alpha val="43137"/>
                  </a:srgbClr>
                </a:outerShdw>
              </a:effectLst>
            </a:rPr>
            <a:t>他の人々</a:t>
          </a:r>
          <a:endParaRPr lang="es-ES" sz="2000" b="1" kern="1200" dirty="0">
            <a:solidFill>
              <a:schemeClr val="accent6">
                <a:lumMod val="40000"/>
                <a:lumOff val="60000"/>
              </a:schemeClr>
            </a:solidFill>
            <a:effectLst>
              <a:outerShdw blurRad="38100" dist="38100" dir="2700000" algn="tl">
                <a:srgbClr val="000000">
                  <a:alpha val="43137"/>
                </a:srgbClr>
              </a:outerShdw>
            </a:effectLst>
          </a:endParaRPr>
        </a:p>
      </dgm:t>
    </dgm:pt>
    <dgm:pt modelId="{9372C1E7-F062-4071-AAE5-A066CFA41DA8}" type="parTrans" cxnId="{33869044-AFA7-469A-88BA-C260CC036B43}">
      <dgm:prSet/>
      <dgm:spPr/>
      <dgm:t>
        <a:bodyPr/>
        <a:lstStyle/>
        <a:p>
          <a:endParaRPr lang="es-ES" sz="2000" b="1"/>
        </a:p>
      </dgm:t>
    </dgm:pt>
    <dgm:pt modelId="{9C6F711C-6EE6-41D9-940B-40D3E0F4B94D}" type="sibTrans" cxnId="{33869044-AFA7-469A-88BA-C260CC036B43}">
      <dgm:prSet/>
      <dgm:spPr/>
      <dgm:t>
        <a:bodyPr/>
        <a:lstStyle/>
        <a:p>
          <a:endParaRPr lang="es-ES" sz="2000" b="1"/>
        </a:p>
      </dgm:t>
    </dgm:pt>
    <dgm:pt modelId="{F66F8231-DE06-4124-BB62-E48C02AE01A8}" type="pres">
      <dgm:prSet presAssocID="{FA68EB85-FFED-4DEB-A0C3-F3CF4FB578EF}" presName="Name0" presStyleCnt="0">
        <dgm:presLayoutVars>
          <dgm:dir/>
          <dgm:resizeHandles val="exact"/>
        </dgm:presLayoutVars>
      </dgm:prSet>
      <dgm:spPr/>
      <dgm:t>
        <a:bodyPr/>
        <a:lstStyle/>
        <a:p>
          <a:endParaRPr kumimoji="1" lang="ja-JP" altLang="en-US"/>
        </a:p>
      </dgm:t>
    </dgm:pt>
    <dgm:pt modelId="{0FD74F8A-30A8-4046-A317-51A48CF9348B}" type="pres">
      <dgm:prSet presAssocID="{C50821F0-1D8B-49F2-A81E-0E4C52529147}" presName="composite" presStyleCnt="0"/>
      <dgm:spPr/>
    </dgm:pt>
    <dgm:pt modelId="{4F44C917-18E6-41D2-9AF4-1F7A66D8C3F5}" type="pres">
      <dgm:prSet presAssocID="{C50821F0-1D8B-49F2-A81E-0E4C52529147}" presName="rect1" presStyleLbl="trAlignAcc1" presStyleIdx="0" presStyleCnt="4" custLinFactNeighborX="-10279">
        <dgm:presLayoutVars>
          <dgm:bulletEnabled val="1"/>
        </dgm:presLayoutVars>
      </dgm:prSet>
      <dgm:spPr/>
      <dgm:t>
        <a:bodyPr/>
        <a:lstStyle/>
        <a:p>
          <a:endParaRPr kumimoji="1" lang="ja-JP" altLang="en-US"/>
        </a:p>
      </dgm:t>
    </dgm:pt>
    <dgm:pt modelId="{87DAAB29-F850-48F0-95BD-4C6162460FE3}" type="pres">
      <dgm:prSet presAssocID="{C50821F0-1D8B-49F2-A81E-0E4C52529147}" presName="rect2" presStyleLbl="fgImgPlace1" presStyleIdx="0" presStyleCnt="4" custLinFactNeighborX="-46984"/>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b="112"/>
          </a:stretch>
        </a:blipFill>
      </dgm:spPr>
    </dgm:pt>
    <dgm:pt modelId="{5ED782A3-2ED3-4B7C-8EB2-24F553901D84}" type="pres">
      <dgm:prSet presAssocID="{0C5B88C6-850E-4AD0-81F8-FE0B34BA8AF9}" presName="sibTrans" presStyleCnt="0"/>
      <dgm:spPr/>
    </dgm:pt>
    <dgm:pt modelId="{56A740CE-CF6D-4847-99DE-24077B9D3F0E}" type="pres">
      <dgm:prSet presAssocID="{DCAA7CC8-A3D1-4543-A026-E861FA0B32D6}" presName="composite" presStyleCnt="0"/>
      <dgm:spPr/>
    </dgm:pt>
    <dgm:pt modelId="{1F4A3E2A-A2F5-428F-8AC8-993292CC9352}" type="pres">
      <dgm:prSet presAssocID="{DCAA7CC8-A3D1-4543-A026-E861FA0B32D6}" presName="rect1" presStyleLbl="trAlignAcc1" presStyleIdx="1" presStyleCnt="4" custScaleX="99758" custLinFactNeighborX="4092">
        <dgm:presLayoutVars>
          <dgm:bulletEnabled val="1"/>
        </dgm:presLayoutVars>
      </dgm:prSet>
      <dgm:spPr/>
      <dgm:t>
        <a:bodyPr/>
        <a:lstStyle/>
        <a:p>
          <a:endParaRPr kumimoji="1" lang="ja-JP" altLang="en-US"/>
        </a:p>
      </dgm:t>
    </dgm:pt>
    <dgm:pt modelId="{13E928A8-0513-44B5-9773-75FFCAFDC9E0}" type="pres">
      <dgm:prSet presAssocID="{DCAA7CC8-A3D1-4543-A026-E861FA0B32D6}" presName="rect2" presStyleLbl="fgImgPlace1" presStyleIdx="1" presStyleCnt="4" custLinFactNeighborX="18698"/>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2B6FCC92-2A6C-401D-BF9D-882D7751D29B}" type="pres">
      <dgm:prSet presAssocID="{AD023F30-A3D8-4BBA-BC7F-B8EAEA20632D}" presName="sibTrans" presStyleCnt="0"/>
      <dgm:spPr/>
    </dgm:pt>
    <dgm:pt modelId="{1BAB0C7B-A1D1-4830-8AF9-C0AE5FD3D958}" type="pres">
      <dgm:prSet presAssocID="{EFD21545-7632-43A9-B2DD-2BDC72D03A89}" presName="composite" presStyleCnt="0"/>
      <dgm:spPr/>
    </dgm:pt>
    <dgm:pt modelId="{60BF2C9E-0480-4451-8A15-1120FBDDD236}" type="pres">
      <dgm:prSet presAssocID="{EFD21545-7632-43A9-B2DD-2BDC72D03A89}" presName="rect1" presStyleLbl="trAlignAcc1" presStyleIdx="2" presStyleCnt="4">
        <dgm:presLayoutVars>
          <dgm:bulletEnabled val="1"/>
        </dgm:presLayoutVars>
      </dgm:prSet>
      <dgm:spPr/>
      <dgm:t>
        <a:bodyPr/>
        <a:lstStyle/>
        <a:p>
          <a:endParaRPr kumimoji="1" lang="ja-JP" altLang="en-US"/>
        </a:p>
      </dgm:t>
    </dgm:pt>
    <dgm:pt modelId="{40C82F74-8079-4E8C-BA81-AFC664E3F958}" type="pres">
      <dgm:prSet presAssocID="{EFD21545-7632-43A9-B2DD-2BDC72D03A89}" presName="rect2" presStyleLbl="fgImgPlace1" presStyleIdx="2" presStyleCnt="4"/>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CD1B1795-5BEB-47C9-804F-5C77907BFE4E}" type="pres">
      <dgm:prSet presAssocID="{611F1870-D53B-47AA-AE7C-3002A8651BDB}" presName="sibTrans" presStyleCnt="0"/>
      <dgm:spPr/>
    </dgm:pt>
    <dgm:pt modelId="{E210542E-F370-4660-826D-988961BEF378}" type="pres">
      <dgm:prSet presAssocID="{5189182B-32F8-412A-B978-1CB3DB93BEDB}" presName="composite" presStyleCnt="0"/>
      <dgm:spPr/>
    </dgm:pt>
    <dgm:pt modelId="{5D17E818-7BD7-44A4-B3E1-BAFFC6CE9330}" type="pres">
      <dgm:prSet presAssocID="{5189182B-32F8-412A-B978-1CB3DB93BEDB}" presName="rect1" presStyleLbl="trAlignAcc1" presStyleIdx="3" presStyleCnt="4" custScaleX="108396" custLinFactNeighborX="5374">
        <dgm:presLayoutVars>
          <dgm:bulletEnabled val="1"/>
        </dgm:presLayoutVars>
      </dgm:prSet>
      <dgm:spPr/>
      <dgm:t>
        <a:bodyPr/>
        <a:lstStyle/>
        <a:p>
          <a:endParaRPr kumimoji="1" lang="ja-JP" altLang="en-US"/>
        </a:p>
      </dgm:t>
    </dgm:pt>
    <dgm:pt modelId="{83D4BA98-D052-4845-9541-351EC0CFBE87}" type="pres">
      <dgm:prSet presAssocID="{5189182B-32F8-412A-B978-1CB3DB93BEDB}" presName="rect2" presStyleLbl="fgImgPlace1" presStyleIdx="3" presStyleCnt="4"/>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14A94AC2-7B23-45F2-9CF9-C1D896047685}" type="presOf" srcId="{C50821F0-1D8B-49F2-A81E-0E4C52529147}" destId="{4F44C917-18E6-41D2-9AF4-1F7A66D8C3F5}" srcOrd="0" destOrd="0" presId="urn:microsoft.com/office/officeart/2008/layout/PictureStrips"/>
    <dgm:cxn modelId="{75723CDB-F515-4E9E-9C9C-BFD9A0F79A3A}" type="presOf" srcId="{EFD21545-7632-43A9-B2DD-2BDC72D03A89}" destId="{60BF2C9E-0480-4451-8A15-1120FBDDD236}" srcOrd="0" destOrd="0" presId="urn:microsoft.com/office/officeart/2008/layout/PictureStrips"/>
    <dgm:cxn modelId="{0A759150-B668-496C-9E6A-AD867B6E28FA}" srcId="{5189182B-32F8-412A-B978-1CB3DB93BEDB}" destId="{F47D6ED4-17A0-4F00-89F0-0F9C2D2F1798}" srcOrd="0" destOrd="0" parTransId="{7F4C6344-2665-47F6-AACE-6C8E27AA8597}" sibTransId="{188F156F-EC71-4D1A-A311-0E9991141F76}"/>
    <dgm:cxn modelId="{7767E46A-F975-48F0-AB7E-EEBBD6365B00}" type="presOf" srcId="{5189182B-32F8-412A-B978-1CB3DB93BEDB}" destId="{5D17E818-7BD7-44A4-B3E1-BAFFC6CE9330}" srcOrd="0" destOrd="0" presId="urn:microsoft.com/office/officeart/2008/layout/PictureStrips"/>
    <dgm:cxn modelId="{20E42422-6E34-4580-80A1-4FDB8F7B6A93}" srcId="{FA68EB85-FFED-4DEB-A0C3-F3CF4FB578EF}" destId="{EFD21545-7632-43A9-B2DD-2BDC72D03A89}" srcOrd="2" destOrd="0" parTransId="{34ADAAC2-E16A-4C66-BA18-7ADDEE369549}" sibTransId="{611F1870-D53B-47AA-AE7C-3002A8651BDB}"/>
    <dgm:cxn modelId="{4FC97B37-02E2-4071-92C4-471EE26F0DA3}" type="presOf" srcId="{DCAA7CC8-A3D1-4543-A026-E861FA0B32D6}" destId="{1F4A3E2A-A2F5-428F-8AC8-993292CC9352}" srcOrd="0" destOrd="0" presId="urn:microsoft.com/office/officeart/2008/layout/PictureStrips"/>
    <dgm:cxn modelId="{93457431-11E1-4CC1-AE53-16B351113A41}" type="presOf" srcId="{F47D6ED4-17A0-4F00-89F0-0F9C2D2F1798}" destId="{5D17E818-7BD7-44A4-B3E1-BAFFC6CE9330}" srcOrd="0" destOrd="1" presId="urn:microsoft.com/office/officeart/2008/layout/PictureStrips"/>
    <dgm:cxn modelId="{33869044-AFA7-469A-88BA-C260CC036B43}" srcId="{FA68EB85-FFED-4DEB-A0C3-F3CF4FB578EF}" destId="{5189182B-32F8-412A-B978-1CB3DB93BEDB}" srcOrd="3" destOrd="0" parTransId="{9372C1E7-F062-4071-AAE5-A066CFA41DA8}" sibTransId="{9C6F711C-6EE6-41D9-940B-40D3E0F4B94D}"/>
    <dgm:cxn modelId="{9068F591-6F9C-4E6F-810E-7D4D0260169F}" srcId="{FA68EB85-FFED-4DEB-A0C3-F3CF4FB578EF}" destId="{DCAA7CC8-A3D1-4543-A026-E861FA0B32D6}" srcOrd="1" destOrd="0" parTransId="{A809BEA5-BE52-4903-8B48-6B879C83DEA1}" sibTransId="{AD023F30-A3D8-4BBA-BC7F-B8EAEA20632D}"/>
    <dgm:cxn modelId="{F96AF39D-5BB8-406B-8921-32456991074F}" srcId="{FA68EB85-FFED-4DEB-A0C3-F3CF4FB578EF}" destId="{C50821F0-1D8B-49F2-A81E-0E4C52529147}" srcOrd="0" destOrd="0" parTransId="{727A591C-ADF5-4F2C-A0EA-CF406E3A3547}" sibTransId="{0C5B88C6-850E-4AD0-81F8-FE0B34BA8AF9}"/>
    <dgm:cxn modelId="{749A619D-D4DB-4F9A-9F2F-C6B7E46884AE}" type="presOf" srcId="{FA68EB85-FFED-4DEB-A0C3-F3CF4FB578EF}" destId="{F66F8231-DE06-4124-BB62-E48C02AE01A8}" srcOrd="0" destOrd="0" presId="urn:microsoft.com/office/officeart/2008/layout/PictureStrips"/>
    <dgm:cxn modelId="{5D1749EF-DDAE-4658-ADD8-B1D35B9B9761}" type="presParOf" srcId="{F66F8231-DE06-4124-BB62-E48C02AE01A8}" destId="{0FD74F8A-30A8-4046-A317-51A48CF9348B}" srcOrd="0" destOrd="0" presId="urn:microsoft.com/office/officeart/2008/layout/PictureStrips"/>
    <dgm:cxn modelId="{1597BCFE-1FC7-450C-83AD-30523A32D372}" type="presParOf" srcId="{0FD74F8A-30A8-4046-A317-51A48CF9348B}" destId="{4F44C917-18E6-41D2-9AF4-1F7A66D8C3F5}" srcOrd="0" destOrd="0" presId="urn:microsoft.com/office/officeart/2008/layout/PictureStrips"/>
    <dgm:cxn modelId="{6FC7A598-7964-4AEC-965B-C6EDF7B97396}" type="presParOf" srcId="{0FD74F8A-30A8-4046-A317-51A48CF9348B}" destId="{87DAAB29-F850-48F0-95BD-4C6162460FE3}" srcOrd="1" destOrd="0" presId="urn:microsoft.com/office/officeart/2008/layout/PictureStrips"/>
    <dgm:cxn modelId="{07E54E41-F7A7-4E59-A454-037FF7D60E91}" type="presParOf" srcId="{F66F8231-DE06-4124-BB62-E48C02AE01A8}" destId="{5ED782A3-2ED3-4B7C-8EB2-24F553901D84}" srcOrd="1" destOrd="0" presId="urn:microsoft.com/office/officeart/2008/layout/PictureStrips"/>
    <dgm:cxn modelId="{7EF64830-F51D-482B-B068-3A4A7D678381}" type="presParOf" srcId="{F66F8231-DE06-4124-BB62-E48C02AE01A8}" destId="{56A740CE-CF6D-4847-99DE-24077B9D3F0E}" srcOrd="2" destOrd="0" presId="urn:microsoft.com/office/officeart/2008/layout/PictureStrips"/>
    <dgm:cxn modelId="{8D587BBC-5C03-4428-AF12-8B83B3026EA6}" type="presParOf" srcId="{56A740CE-CF6D-4847-99DE-24077B9D3F0E}" destId="{1F4A3E2A-A2F5-428F-8AC8-993292CC9352}" srcOrd="0" destOrd="0" presId="urn:microsoft.com/office/officeart/2008/layout/PictureStrips"/>
    <dgm:cxn modelId="{6110A477-F2E7-4D18-9FFE-6068364D1EF0}" type="presParOf" srcId="{56A740CE-CF6D-4847-99DE-24077B9D3F0E}" destId="{13E928A8-0513-44B5-9773-75FFCAFDC9E0}" srcOrd="1" destOrd="0" presId="urn:microsoft.com/office/officeart/2008/layout/PictureStrips"/>
    <dgm:cxn modelId="{65845225-7D64-417A-A437-3C3FCC21B0B2}" type="presParOf" srcId="{F66F8231-DE06-4124-BB62-E48C02AE01A8}" destId="{2B6FCC92-2A6C-401D-BF9D-882D7751D29B}" srcOrd="3" destOrd="0" presId="urn:microsoft.com/office/officeart/2008/layout/PictureStrips"/>
    <dgm:cxn modelId="{4E36C90C-AEF2-4CF1-BC61-5845401657BA}" type="presParOf" srcId="{F66F8231-DE06-4124-BB62-E48C02AE01A8}" destId="{1BAB0C7B-A1D1-4830-8AF9-C0AE5FD3D958}" srcOrd="4" destOrd="0" presId="urn:microsoft.com/office/officeart/2008/layout/PictureStrips"/>
    <dgm:cxn modelId="{D191E2AF-7154-41A4-96A8-226022C6F1F7}" type="presParOf" srcId="{1BAB0C7B-A1D1-4830-8AF9-C0AE5FD3D958}" destId="{60BF2C9E-0480-4451-8A15-1120FBDDD236}" srcOrd="0" destOrd="0" presId="urn:microsoft.com/office/officeart/2008/layout/PictureStrips"/>
    <dgm:cxn modelId="{606E36E1-A9DD-40E1-9788-08E836F83302}" type="presParOf" srcId="{1BAB0C7B-A1D1-4830-8AF9-C0AE5FD3D958}" destId="{40C82F74-8079-4E8C-BA81-AFC664E3F958}" srcOrd="1" destOrd="0" presId="urn:microsoft.com/office/officeart/2008/layout/PictureStrips"/>
    <dgm:cxn modelId="{ECE8285E-15A4-4DEB-9D1B-683F9F82A22F}" type="presParOf" srcId="{F66F8231-DE06-4124-BB62-E48C02AE01A8}" destId="{CD1B1795-5BEB-47C9-804F-5C77907BFE4E}" srcOrd="5" destOrd="0" presId="urn:microsoft.com/office/officeart/2008/layout/PictureStrips"/>
    <dgm:cxn modelId="{A61BCF4C-E886-4780-A000-15622B037C58}" type="presParOf" srcId="{F66F8231-DE06-4124-BB62-E48C02AE01A8}" destId="{E210542E-F370-4660-826D-988961BEF378}" srcOrd="6" destOrd="0" presId="urn:microsoft.com/office/officeart/2008/layout/PictureStrips"/>
    <dgm:cxn modelId="{39C659C2-0AA3-4E02-9C68-4ACA2A2E1E00}" type="presParOf" srcId="{E210542E-F370-4660-826D-988961BEF378}" destId="{5D17E818-7BD7-44A4-B3E1-BAFFC6CE9330}" srcOrd="0" destOrd="0" presId="urn:microsoft.com/office/officeart/2008/layout/PictureStrips"/>
    <dgm:cxn modelId="{A3B67108-FE82-4E28-9BC9-98FB44B098C0}" type="presParOf" srcId="{E210542E-F370-4660-826D-988961BEF378}" destId="{83D4BA98-D052-4845-9541-351EC0CFBE87}"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A0EBABC-BBFF-426F-A543-D4E946C9F6FC}" type="datetimeFigureOut">
              <a:rPr lang="es-ES" smtClean="0"/>
              <a:t>15/10/2020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304930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A0EBABC-BBFF-426F-A543-D4E946C9F6FC}" type="datetimeFigureOut">
              <a:rPr lang="es-ES" smtClean="0"/>
              <a:t>15/10/2020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3504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A0EBABC-BBFF-426F-A543-D4E946C9F6FC}" type="datetimeFigureOut">
              <a:rPr lang="es-ES" smtClean="0"/>
              <a:t>15/10/2020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199999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A0EBABC-BBFF-426F-A543-D4E946C9F6FC}" type="datetimeFigureOut">
              <a:rPr lang="es-ES" smtClean="0"/>
              <a:t>15/10/2020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84868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A0EBABC-BBFF-426F-A543-D4E946C9F6FC}" type="datetimeFigureOut">
              <a:rPr lang="es-ES" smtClean="0"/>
              <a:t>15/10/2020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412922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A0EBABC-BBFF-426F-A543-D4E946C9F6FC}" type="datetimeFigureOut">
              <a:rPr lang="es-ES" smtClean="0"/>
              <a:t>15/10/2020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274235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A0EBABC-BBFF-426F-A543-D4E946C9F6FC}" type="datetimeFigureOut">
              <a:rPr lang="es-ES" smtClean="0"/>
              <a:t>15/10/2020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322466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A0EBABC-BBFF-426F-A543-D4E946C9F6FC}" type="datetimeFigureOut">
              <a:rPr lang="es-ES" smtClean="0"/>
              <a:t>15/10/2020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402242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EBABC-BBFF-426F-A543-D4E946C9F6FC}" type="datetimeFigureOut">
              <a:rPr lang="es-ES" smtClean="0"/>
              <a:t>15/10/2020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424675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A0EBABC-BBFF-426F-A543-D4E946C9F6FC}" type="datetimeFigureOut">
              <a:rPr lang="es-ES" smtClean="0"/>
              <a:t>15/10/2020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175964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A0EBABC-BBFF-426F-A543-D4E946C9F6FC}" type="datetimeFigureOut">
              <a:rPr lang="es-ES" smtClean="0"/>
              <a:t>15/10/2020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196921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EBABC-BBFF-426F-A543-D4E946C9F6FC}" type="datetimeFigureOut">
              <a:rPr lang="es-ES" smtClean="0"/>
              <a:t>15/10/2020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6F39-A9BE-4E51-A82F-9A6259D5E944}" type="slidenum">
              <a:rPr lang="es-ES" smtClean="0"/>
              <a:t>‹#›</a:t>
            </a:fld>
            <a:endParaRPr lang="es-ES"/>
          </a:p>
        </p:txBody>
      </p:sp>
    </p:spTree>
    <p:extLst>
      <p:ext uri="{BB962C8B-B14F-4D97-AF65-F5344CB8AC3E}">
        <p14:creationId xmlns:p14="http://schemas.microsoft.com/office/powerpoint/2010/main" val="2811093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gif"/><Relationship Id="rId7" Type="http://schemas.openxmlformats.org/officeDocument/2006/relationships/diagramColors" Target="../diagrams/colors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5.jpeg"/><Relationship Id="rId4" Type="http://schemas.openxmlformats.org/officeDocument/2006/relationships/diagramData" Target="../diagrams/data1.xm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5.jpeg"/><Relationship Id="rId4" Type="http://schemas.openxmlformats.org/officeDocument/2006/relationships/diagramData" Target="../diagrams/data2.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377D665A-2A3F-4334-A7B9-5932D824B877}"/>
              </a:ext>
            </a:extLst>
          </p:cNvPr>
          <p:cNvPicPr>
            <a:picLocks noChangeAspect="1"/>
          </p:cNvPicPr>
          <p:nvPr/>
        </p:nvPicPr>
        <p:blipFill>
          <a:blip r:embed="rId3"/>
          <a:stretch>
            <a:fillRect/>
          </a:stretch>
        </p:blipFill>
        <p:spPr>
          <a:xfrm>
            <a:off x="105385" y="80926"/>
            <a:ext cx="7275231" cy="6696147"/>
          </a:xfrm>
          <a:prstGeom prst="rect">
            <a:avLst/>
          </a:prstGeom>
          <a:ln>
            <a:noFill/>
          </a:ln>
          <a:effectLst>
            <a:softEdge rad="112500"/>
          </a:effectLst>
        </p:spPr>
      </p:pic>
      <p:pic>
        <p:nvPicPr>
          <p:cNvPr id="2" name="図 1">
            <a:extLst>
              <a:ext uri="{FF2B5EF4-FFF2-40B4-BE49-F238E27FC236}">
                <a16:creationId xmlns:a16="http://schemas.microsoft.com/office/drawing/2014/main" xmlns="" id="{634C4FFB-0C8C-42E3-81EE-B661A9FC9CB4}"/>
              </a:ext>
            </a:extLst>
          </p:cNvPr>
          <p:cNvPicPr>
            <a:picLocks noChangeAspect="1"/>
          </p:cNvPicPr>
          <p:nvPr/>
        </p:nvPicPr>
        <p:blipFill>
          <a:blip r:embed="rId4"/>
          <a:stretch>
            <a:fillRect/>
          </a:stretch>
        </p:blipFill>
        <p:spPr>
          <a:xfrm>
            <a:off x="7120767" y="223595"/>
            <a:ext cx="4811384" cy="6534294"/>
          </a:xfrm>
          <a:prstGeom prst="rect">
            <a:avLst/>
          </a:prstGeom>
          <a:ln>
            <a:noFill/>
          </a:ln>
          <a:effectLst>
            <a:softEdge rad="112500"/>
          </a:effectLst>
        </p:spPr>
      </p:pic>
      <p:sp>
        <p:nvSpPr>
          <p:cNvPr id="5" name="CuadroTexto 4">
            <a:extLst>
              <a:ext uri="{FF2B5EF4-FFF2-40B4-BE49-F238E27FC236}">
                <a16:creationId xmlns:a16="http://schemas.microsoft.com/office/drawing/2014/main" xmlns="" id="{A769F60C-0333-46C6-8C94-BF731978C026}"/>
              </a:ext>
            </a:extLst>
          </p:cNvPr>
          <p:cNvSpPr txBox="1"/>
          <p:nvPr/>
        </p:nvSpPr>
        <p:spPr>
          <a:xfrm>
            <a:off x="2665541" y="5711075"/>
            <a:ext cx="8877781" cy="923330"/>
          </a:xfrm>
          <a:prstGeom prst="rect">
            <a:avLst/>
          </a:prstGeom>
          <a:noFill/>
        </p:spPr>
        <p:txBody>
          <a:bodyPr wrap="square" rtlCol="0">
            <a:spAutoFit/>
          </a:bodyPr>
          <a:lstStyle/>
          <a:p>
            <a:pPr algn="r"/>
            <a:r>
              <a:rPr lang="en-US" sz="5400" b="1" dirty="0">
                <a:ln>
                  <a:solidFill>
                    <a:schemeClr val="accent1">
                      <a:lumMod val="50000"/>
                    </a:schemeClr>
                  </a:solidFill>
                </a:ln>
                <a:solidFill>
                  <a:schemeClr val="accent4">
                    <a:lumMod val="40000"/>
                    <a:lumOff val="60000"/>
                  </a:schemeClr>
                </a:solidFill>
                <a:effectLst>
                  <a:glow rad="228600">
                    <a:schemeClr val="accent5">
                      <a:satMod val="175000"/>
                      <a:alpha val="40000"/>
                    </a:schemeClr>
                  </a:glow>
                  <a:outerShdw blurRad="38100" dist="38100" dir="2700000" algn="tl">
                    <a:srgbClr val="000000">
                      <a:alpha val="43137"/>
                    </a:srgbClr>
                  </a:outerShdw>
                </a:effectLst>
              </a:rPr>
              <a:t>2020</a:t>
            </a:r>
            <a:r>
              <a:rPr lang="ja-JP" altLang="en-US" sz="5400" b="1" dirty="0">
                <a:ln>
                  <a:solidFill>
                    <a:schemeClr val="accent1">
                      <a:lumMod val="50000"/>
                    </a:schemeClr>
                  </a:solidFill>
                </a:ln>
                <a:solidFill>
                  <a:schemeClr val="accent4">
                    <a:lumMod val="40000"/>
                    <a:lumOff val="60000"/>
                  </a:schemeClr>
                </a:solidFill>
                <a:effectLst>
                  <a:glow rad="228600">
                    <a:schemeClr val="accent5">
                      <a:satMod val="175000"/>
                      <a:alpha val="40000"/>
                    </a:schemeClr>
                  </a:glow>
                  <a:outerShdw blurRad="38100" dist="38100" dir="2700000" algn="tl">
                    <a:srgbClr val="000000">
                      <a:alpha val="43137"/>
                    </a:srgbClr>
                  </a:outerShdw>
                </a:effectLst>
              </a:rPr>
              <a:t>年</a:t>
            </a:r>
            <a:r>
              <a:rPr lang="en-US" altLang="ja-JP" sz="5400" b="1" dirty="0">
                <a:ln>
                  <a:solidFill>
                    <a:schemeClr val="accent1">
                      <a:lumMod val="50000"/>
                    </a:schemeClr>
                  </a:solidFill>
                </a:ln>
                <a:solidFill>
                  <a:schemeClr val="accent4">
                    <a:lumMod val="40000"/>
                    <a:lumOff val="60000"/>
                  </a:schemeClr>
                </a:solidFill>
                <a:effectLst>
                  <a:glow rad="228600">
                    <a:schemeClr val="accent5">
                      <a:satMod val="175000"/>
                      <a:alpha val="40000"/>
                    </a:schemeClr>
                  </a:glow>
                  <a:outerShdw blurRad="38100" dist="38100" dir="2700000" algn="tl">
                    <a:srgbClr val="000000">
                      <a:alpha val="43137"/>
                    </a:srgbClr>
                  </a:outerShdw>
                </a:effectLst>
              </a:rPr>
              <a:t>10</a:t>
            </a:r>
            <a:r>
              <a:rPr lang="ja-JP" altLang="en-US" sz="5400" b="1" dirty="0">
                <a:ln>
                  <a:solidFill>
                    <a:schemeClr val="accent1">
                      <a:lumMod val="50000"/>
                    </a:schemeClr>
                  </a:solidFill>
                </a:ln>
                <a:solidFill>
                  <a:schemeClr val="accent4">
                    <a:lumMod val="40000"/>
                    <a:lumOff val="60000"/>
                  </a:schemeClr>
                </a:solidFill>
                <a:effectLst>
                  <a:glow rad="228600">
                    <a:schemeClr val="accent5">
                      <a:satMod val="175000"/>
                      <a:alpha val="40000"/>
                    </a:schemeClr>
                  </a:glow>
                  <a:outerShdw blurRad="38100" dist="38100" dir="2700000" algn="tl">
                    <a:srgbClr val="000000">
                      <a:alpha val="43137"/>
                    </a:srgbClr>
                  </a:outerShdw>
                </a:effectLst>
              </a:rPr>
              <a:t>月</a:t>
            </a:r>
            <a:r>
              <a:rPr lang="en-US" altLang="ja-JP" sz="5400" b="1" dirty="0">
                <a:ln>
                  <a:solidFill>
                    <a:schemeClr val="accent1">
                      <a:lumMod val="50000"/>
                    </a:schemeClr>
                  </a:solidFill>
                </a:ln>
                <a:solidFill>
                  <a:schemeClr val="accent4">
                    <a:lumMod val="40000"/>
                    <a:lumOff val="60000"/>
                  </a:schemeClr>
                </a:solidFill>
                <a:effectLst>
                  <a:glow rad="228600">
                    <a:schemeClr val="accent5">
                      <a:satMod val="175000"/>
                      <a:alpha val="40000"/>
                    </a:schemeClr>
                  </a:glow>
                  <a:outerShdw blurRad="38100" dist="38100" dir="2700000" algn="tl">
                    <a:srgbClr val="000000">
                      <a:alpha val="43137"/>
                    </a:srgbClr>
                  </a:outerShdw>
                </a:effectLst>
              </a:rPr>
              <a:t>17</a:t>
            </a:r>
            <a:r>
              <a:rPr lang="ja-JP" altLang="en-US" sz="5400" b="1" dirty="0">
                <a:ln>
                  <a:solidFill>
                    <a:schemeClr val="accent1">
                      <a:lumMod val="50000"/>
                    </a:schemeClr>
                  </a:solidFill>
                </a:ln>
                <a:solidFill>
                  <a:schemeClr val="accent4">
                    <a:lumMod val="40000"/>
                    <a:lumOff val="60000"/>
                  </a:schemeClr>
                </a:solidFill>
                <a:effectLst>
                  <a:glow rad="228600">
                    <a:schemeClr val="accent5">
                      <a:satMod val="175000"/>
                      <a:alpha val="40000"/>
                    </a:schemeClr>
                  </a:glow>
                  <a:outerShdw blurRad="38100" dist="38100" dir="2700000" algn="tl">
                    <a:srgbClr val="000000">
                      <a:alpha val="43137"/>
                    </a:srgbClr>
                  </a:outerShdw>
                </a:effectLst>
              </a:rPr>
              <a:t>日　第３課</a:t>
            </a:r>
            <a:endParaRPr lang="es-ES" sz="5400" b="1" dirty="0">
              <a:ln>
                <a:solidFill>
                  <a:schemeClr val="accent1">
                    <a:lumMod val="50000"/>
                  </a:schemeClr>
                </a:solidFill>
              </a:ln>
              <a:solidFill>
                <a:schemeClr val="accent4">
                  <a:lumMod val="40000"/>
                  <a:lumOff val="60000"/>
                </a:schemeClr>
              </a:solidFill>
              <a:effectLst>
                <a:glow rad="228600">
                  <a:schemeClr val="accent5">
                    <a:satMod val="175000"/>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ED1C3325-2C29-4D4D-AFF4-E9969FE736DF}"/>
              </a:ext>
            </a:extLst>
          </p:cNvPr>
          <p:cNvSpPr txBox="1"/>
          <p:nvPr/>
        </p:nvSpPr>
        <p:spPr>
          <a:xfrm>
            <a:off x="1018761" y="1619055"/>
            <a:ext cx="5774775" cy="851297"/>
          </a:xfrm>
          <a:prstGeom prst="round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ja-JP" alt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教師としての律法</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862055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77259-1553-4EFA-9C5F-BB42B0F43613}"/>
              </a:ext>
            </a:extLst>
          </p:cNvPr>
          <p:cNvSpPr txBox="1"/>
          <p:nvPr/>
        </p:nvSpPr>
        <p:spPr>
          <a:xfrm>
            <a:off x="1070518" y="1564243"/>
            <a:ext cx="10660565" cy="5293757"/>
          </a:xfrm>
          <a:prstGeom prst="rect">
            <a:avLst/>
          </a:prstGeom>
          <a:noFill/>
        </p:spPr>
        <p:txBody>
          <a:bodyPr wrap="square">
            <a:spAutoFit/>
          </a:bodyPr>
          <a:lstStyle/>
          <a:p>
            <a:pPr>
              <a:spcBef>
                <a:spcPts val="600"/>
              </a:spcBef>
            </a:pPr>
            <a:r>
              <a:rPr lang="ja-JP" altLang="en-US" sz="2800" b="1" dirty="0">
                <a:effectLst>
                  <a:outerShdw blurRad="38100" dist="38100" dir="2700000" algn="tl">
                    <a:srgbClr val="000000">
                      <a:alpha val="43137"/>
                    </a:srgbClr>
                  </a:outerShdw>
                </a:effectLst>
                <a:latin typeface="Cooper Black" panose="0208090404030B020404" pitchFamily="18" charset="0"/>
              </a:rPr>
              <a:t>　</a:t>
            </a:r>
            <a:r>
              <a:rPr lang="ja-JP" altLang="en-US" sz="3000" b="1" dirty="0">
                <a:effectLst>
                  <a:outerShdw blurRad="38100" dist="38100" dir="2700000" algn="tl">
                    <a:srgbClr val="000000">
                      <a:alpha val="43137"/>
                    </a:srgbClr>
                  </a:outerShdw>
                </a:effectLst>
                <a:latin typeface="Cooper Black" panose="0208090404030B020404" pitchFamily="18" charset="0"/>
              </a:rPr>
              <a:t>ただキリストのために生きる者だけを、キリストは尊重なさるとあなたは考えないだろうか。流刑にあった愛弟子ヨハネのように、キリストのために、困難な、つらい境遇にある人を、キリストは訪れなさると思えないだろうか。神は真の働き人が１人でも、勝ち目のない敵と戦って負けるままに放置されたりはなさらない。</a:t>
            </a:r>
            <a:endParaRPr lang="en-US" altLang="ja-JP" sz="3000" b="1" dirty="0">
              <a:effectLst>
                <a:outerShdw blurRad="38100" dist="38100" dir="2700000" algn="tl">
                  <a:srgbClr val="000000">
                    <a:alpha val="43137"/>
                  </a:srgbClr>
                </a:outerShdw>
              </a:effectLst>
              <a:latin typeface="Cooper Black" panose="0208090404030B020404" pitchFamily="18" charset="0"/>
            </a:endParaRPr>
          </a:p>
          <a:p>
            <a:pPr>
              <a:spcBef>
                <a:spcPts val="600"/>
              </a:spcBef>
            </a:pPr>
            <a:r>
              <a:rPr lang="ja-JP" altLang="en-US" sz="3000" b="1" dirty="0">
                <a:effectLst>
                  <a:outerShdw blurRad="38100" dist="38100" dir="2700000" algn="tl">
                    <a:srgbClr val="000000">
                      <a:alpha val="43137"/>
                    </a:srgbClr>
                  </a:outerShdw>
                </a:effectLst>
                <a:latin typeface="Cooper Black" panose="0208090404030B020404" pitchFamily="18" charset="0"/>
              </a:rPr>
              <a:t>　キリストと共に、神に隠れ家を持つ人をすべて尊い宝石のように守り、こうした人の１人１人について主は、「わたしはあなたを立て、あなたを印章のようにする。わたしはあなたを選んだからである」と言われている（ハガイ ２：２３）。</a:t>
            </a:r>
          </a:p>
          <a:p>
            <a:pPr>
              <a:spcBef>
                <a:spcPts val="600"/>
              </a:spcBef>
            </a:pPr>
            <a:endParaRPr lang="es-ES" sz="28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47520F63-1835-448F-8DF0-2B1BE9312B50}"/>
              </a:ext>
            </a:extLst>
          </p:cNvPr>
          <p:cNvSpPr txBox="1"/>
          <p:nvPr/>
        </p:nvSpPr>
        <p:spPr>
          <a:xfrm>
            <a:off x="2807255" y="6390505"/>
            <a:ext cx="7801367" cy="369332"/>
          </a:xfrm>
          <a:prstGeom prst="rect">
            <a:avLst/>
          </a:prstGeom>
          <a:noFill/>
        </p:spPr>
        <p:txBody>
          <a:bodyPr wrap="none" rtlCol="0">
            <a:spAutoFit/>
          </a:bodyPr>
          <a:lstStyle/>
          <a:p>
            <a:pPr algn="r"/>
            <a:r>
              <a:rPr lang="en-US" b="1" dirty="0"/>
              <a:t>E.G.</a:t>
            </a:r>
            <a:r>
              <a:rPr lang="ja-JP" altLang="en-US" b="1" dirty="0"/>
              <a:t>ホワイト著　</a:t>
            </a:r>
            <a:r>
              <a:rPr lang="en-US" altLang="ja-JP" b="1" dirty="0"/>
              <a:t>『</a:t>
            </a:r>
            <a:r>
              <a:rPr lang="ja-JP" altLang="en-US" b="1" dirty="0"/>
              <a:t>ミニストリー・オブ・ヒーリング</a:t>
            </a:r>
            <a:r>
              <a:rPr lang="en-US" altLang="ja-JP" b="1" dirty="0"/>
              <a:t>2005』</a:t>
            </a:r>
            <a:r>
              <a:rPr lang="ja-JP" altLang="en-US" b="1" dirty="0"/>
              <a:t>　</a:t>
            </a:r>
            <a:r>
              <a:rPr lang="en-US" b="1" dirty="0"/>
              <a:t> 41</a:t>
            </a:r>
            <a:r>
              <a:rPr lang="ja-JP" altLang="en-US" b="1" dirty="0"/>
              <a:t>章</a:t>
            </a:r>
            <a:r>
              <a:rPr lang="en-US" b="1" dirty="0"/>
              <a:t> p. 4</a:t>
            </a:r>
            <a:r>
              <a:rPr lang="en-US" altLang="ja-JP" b="1" dirty="0"/>
              <a:t>96</a:t>
            </a:r>
            <a:r>
              <a:rPr lang="en-US" b="1" dirty="0"/>
              <a:t>)</a:t>
            </a:r>
            <a:endParaRPr lang="es-ES" b="1" dirty="0"/>
          </a:p>
        </p:txBody>
      </p:sp>
    </p:spTree>
    <p:extLst>
      <p:ext uri="{BB962C8B-B14F-4D97-AF65-F5344CB8AC3E}">
        <p14:creationId xmlns:p14="http://schemas.microsoft.com/office/powerpoint/2010/main" val="90682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B8174AF-CEC0-4936-B58A-50A9B55B7B38}"/>
              </a:ext>
            </a:extLst>
          </p:cNvPr>
          <p:cNvSpPr txBox="1"/>
          <p:nvPr/>
        </p:nvSpPr>
        <p:spPr>
          <a:xfrm>
            <a:off x="3992975" y="194872"/>
            <a:ext cx="6585814" cy="769441"/>
          </a:xfrm>
          <a:prstGeom prst="rect">
            <a:avLst/>
          </a:prstGeom>
          <a:noFill/>
        </p:spPr>
        <p:txBody>
          <a:bodyPr wrap="square">
            <a:spAutoFit/>
          </a:bodyPr>
          <a:lstStyle/>
          <a:p>
            <a:pPr algn="ctr"/>
            <a:r>
              <a:rPr lang="ja-JP" altLang="en-US" sz="4400" b="1" spc="600" dirty="0">
                <a:ln w="13462">
                  <a:solidFill>
                    <a:schemeClr val="accent4">
                      <a:lumMod val="40000"/>
                      <a:lumOff val="60000"/>
                    </a:schemeClr>
                  </a:solidFill>
                  <a:prstDash val="solid"/>
                </a:ln>
                <a:solidFill>
                  <a:srgbClr val="D3A551"/>
                </a:solidFill>
                <a:effectLst>
                  <a:outerShdw dist="38100" dir="2700000" algn="bl" rotWithShape="0">
                    <a:schemeClr val="accent4">
                      <a:lumMod val="50000"/>
                    </a:schemeClr>
                  </a:outerShdw>
                </a:effectLst>
              </a:rPr>
              <a:t>私たちの模範イエス</a:t>
            </a:r>
            <a:endParaRPr lang="es-ES" sz="4400" b="1" spc="600" dirty="0">
              <a:ln w="13462">
                <a:solidFill>
                  <a:schemeClr val="accent4">
                    <a:lumMod val="40000"/>
                    <a:lumOff val="60000"/>
                  </a:schemeClr>
                </a:solidFill>
                <a:prstDash val="solid"/>
              </a:ln>
              <a:solidFill>
                <a:srgbClr val="D3A551"/>
              </a:solidFill>
              <a:effectLst>
                <a:outerShdw dist="38100" dir="2700000" algn="bl" rotWithShape="0">
                  <a:schemeClr val="accent4">
                    <a:lumMod val="50000"/>
                  </a:schemeClr>
                </a:outerShdw>
              </a:effectLst>
            </a:endParaRPr>
          </a:p>
        </p:txBody>
      </p:sp>
      <p:sp>
        <p:nvSpPr>
          <p:cNvPr id="5" name="CuadroTexto 4">
            <a:extLst>
              <a:ext uri="{FF2B5EF4-FFF2-40B4-BE49-F238E27FC236}">
                <a16:creationId xmlns:a16="http://schemas.microsoft.com/office/drawing/2014/main" xmlns="" id="{E77AA940-9847-4F8A-8EDB-535C72EABB22}"/>
              </a:ext>
            </a:extLst>
          </p:cNvPr>
          <p:cNvSpPr txBox="1"/>
          <p:nvPr/>
        </p:nvSpPr>
        <p:spPr>
          <a:xfrm>
            <a:off x="2742642" y="1021717"/>
            <a:ext cx="8218449"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「彼におる」と言う者は、彼が歩かれたように、その人自身も歩く</a:t>
            </a:r>
            <a:endParaRPr lang="en-US" altLang="ja-JP" sz="20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endParaRPr>
          </a:p>
          <a:p>
            <a:pPr algn="ctr"/>
            <a:r>
              <a:rPr lang="ja-JP" altLang="en-US" sz="20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べきである。　</a:t>
            </a:r>
            <a:r>
              <a:rPr lang="ja-JP" altLang="en-U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ヨハネ第一</a:t>
            </a:r>
            <a:r>
              <a:rPr lang="es-E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2:6</a:t>
            </a:r>
          </a:p>
        </p:txBody>
      </p:sp>
      <p:sp>
        <p:nvSpPr>
          <p:cNvPr id="7" name="CuadroTexto 6">
            <a:extLst>
              <a:ext uri="{FF2B5EF4-FFF2-40B4-BE49-F238E27FC236}">
                <a16:creationId xmlns:a16="http://schemas.microsoft.com/office/drawing/2014/main" xmlns="" id="{727C5BA1-427F-4152-82DD-CAE4D8C36720}"/>
              </a:ext>
            </a:extLst>
          </p:cNvPr>
          <p:cNvSpPr txBox="1"/>
          <p:nvPr/>
        </p:nvSpPr>
        <p:spPr>
          <a:xfrm>
            <a:off x="872642" y="2408829"/>
            <a:ext cx="7345807" cy="1846659"/>
          </a:xfrm>
          <a:prstGeom prst="rect">
            <a:avLst/>
          </a:prstGeom>
          <a:solidFill>
            <a:schemeClr val="accent6">
              <a:lumMod val="40000"/>
              <a:lumOff val="60000"/>
            </a:schemeClr>
          </a:solidFill>
        </p:spPr>
        <p:txBody>
          <a:bodyPr wrap="square" rtlCol="0">
            <a:spAutoFit/>
          </a:bodyPr>
          <a:lstStyle/>
          <a:p>
            <a:pPr marL="269875"/>
            <a:r>
              <a:rPr lang="ja-JP" altLang="en-US" sz="1900" b="1" dirty="0">
                <a:effectLst>
                  <a:outerShdw blurRad="38100" dist="38100" dir="2700000" algn="tl">
                    <a:srgbClr val="000000">
                      <a:alpha val="43137"/>
                    </a:srgbClr>
                  </a:outerShdw>
                </a:effectLst>
              </a:rPr>
              <a:t>すべてのことに従順であった（ピリピ</a:t>
            </a:r>
            <a:r>
              <a:rPr lang="en-US" altLang="ja-JP" sz="1900" b="1" dirty="0">
                <a:effectLst>
                  <a:outerShdw blurRad="38100" dist="38100" dir="2700000" algn="tl">
                    <a:srgbClr val="000000">
                      <a:alpha val="43137"/>
                    </a:srgbClr>
                  </a:outerShdw>
                </a:effectLst>
              </a:rPr>
              <a:t>2:8</a:t>
            </a:r>
            <a:r>
              <a:rPr lang="ja-JP" altLang="en-US" sz="1900" b="1" dirty="0">
                <a:effectLst>
                  <a:outerShdw blurRad="38100" dist="38100" dir="2700000" algn="tl">
                    <a:srgbClr val="000000">
                      <a:alpha val="43137"/>
                    </a:srgbClr>
                  </a:outerShdw>
                </a:effectLst>
              </a:rPr>
              <a:t>）</a:t>
            </a:r>
            <a:endParaRPr lang="en-US" altLang="ja-JP" sz="1900" b="1" dirty="0">
              <a:effectLst>
                <a:outerShdw blurRad="38100" dist="38100" dir="2700000" algn="tl">
                  <a:srgbClr val="000000">
                    <a:alpha val="43137"/>
                  </a:srgbClr>
                </a:outerShdw>
              </a:effectLst>
            </a:endParaRPr>
          </a:p>
          <a:p>
            <a:pPr marL="269875"/>
            <a:r>
              <a:rPr lang="ja-JP" altLang="en-US" sz="1900" b="1" dirty="0">
                <a:effectLst>
                  <a:outerShdw blurRad="38100" dist="38100" dir="2700000" algn="tl">
                    <a:srgbClr val="000000">
                      <a:alpha val="43137"/>
                    </a:srgbClr>
                  </a:outerShdw>
                </a:effectLst>
              </a:rPr>
              <a:t>子供の時から律法を守っておられました（ルカ</a:t>
            </a:r>
            <a:r>
              <a:rPr lang="en-US" altLang="ja-JP" sz="1900" b="1" dirty="0">
                <a:effectLst>
                  <a:outerShdw blurRad="38100" dist="38100" dir="2700000" algn="tl">
                    <a:srgbClr val="000000">
                      <a:alpha val="43137"/>
                    </a:srgbClr>
                  </a:outerShdw>
                </a:effectLst>
              </a:rPr>
              <a:t>2:51-52</a:t>
            </a:r>
            <a:r>
              <a:rPr lang="ja-JP" altLang="en-US" sz="1900" b="1" dirty="0">
                <a:effectLst>
                  <a:outerShdw blurRad="38100" dist="38100" dir="2700000" algn="tl">
                    <a:srgbClr val="000000">
                      <a:alpha val="43137"/>
                    </a:srgbClr>
                  </a:outerShdw>
                </a:effectLst>
              </a:rPr>
              <a:t> ）</a:t>
            </a:r>
            <a:endParaRPr lang="en-US" altLang="ja-JP" sz="1900" b="1" dirty="0">
              <a:effectLst>
                <a:outerShdw blurRad="38100" dist="38100" dir="2700000" algn="tl">
                  <a:srgbClr val="000000">
                    <a:alpha val="43137"/>
                  </a:srgbClr>
                </a:outerShdw>
              </a:effectLst>
            </a:endParaRPr>
          </a:p>
          <a:p>
            <a:pPr marL="269875"/>
            <a:r>
              <a:rPr lang="ja-JP" altLang="en-US" sz="1900" b="1" dirty="0">
                <a:effectLst>
                  <a:outerShdw blurRad="38100" dist="38100" dir="2700000" algn="tl">
                    <a:srgbClr val="000000">
                      <a:alpha val="43137"/>
                    </a:srgbClr>
                  </a:outerShdw>
                </a:effectLst>
              </a:rPr>
              <a:t>律法から学んだ（ヘブル</a:t>
            </a:r>
            <a:r>
              <a:rPr lang="en-US" altLang="ja-JP" sz="1900" b="1" dirty="0">
                <a:effectLst>
                  <a:outerShdw blurRad="38100" dist="38100" dir="2700000" algn="tl">
                    <a:srgbClr val="000000">
                      <a:alpha val="43137"/>
                    </a:srgbClr>
                  </a:outerShdw>
                </a:effectLst>
              </a:rPr>
              <a:t>5:8</a:t>
            </a:r>
            <a:r>
              <a:rPr lang="ja-JP" altLang="en-US" sz="1900" b="1" dirty="0">
                <a:effectLst>
                  <a:outerShdw blurRad="38100" dist="38100" dir="2700000" algn="tl">
                    <a:srgbClr val="000000">
                      <a:alpha val="43137"/>
                    </a:srgbClr>
                  </a:outerShdw>
                </a:effectLst>
              </a:rPr>
              <a:t> ）</a:t>
            </a:r>
            <a:endParaRPr lang="en-US" altLang="ja-JP" sz="1900" b="1" dirty="0">
              <a:effectLst>
                <a:outerShdw blurRad="38100" dist="38100" dir="2700000" algn="tl">
                  <a:srgbClr val="000000">
                    <a:alpha val="43137"/>
                  </a:srgbClr>
                </a:outerShdw>
              </a:effectLst>
            </a:endParaRPr>
          </a:p>
          <a:p>
            <a:pPr marL="269875"/>
            <a:r>
              <a:rPr lang="ja-JP" altLang="en-US" sz="1900" b="1" dirty="0">
                <a:effectLst>
                  <a:outerShdw blurRad="38100" dist="38100" dir="2700000" algn="tl">
                    <a:srgbClr val="000000">
                      <a:alpha val="43137"/>
                    </a:srgbClr>
                  </a:outerShdw>
                </a:effectLst>
              </a:rPr>
              <a:t>神を喜ばせるために律法に従った（ヨハネ</a:t>
            </a:r>
            <a:r>
              <a:rPr lang="en-US" altLang="ja-JP" sz="1900" b="1" dirty="0">
                <a:effectLst>
                  <a:outerShdw blurRad="38100" dist="38100" dir="2700000" algn="tl">
                    <a:srgbClr val="000000">
                      <a:alpha val="43137"/>
                    </a:srgbClr>
                  </a:outerShdw>
                </a:effectLst>
              </a:rPr>
              <a:t>8</a:t>
            </a:r>
            <a:r>
              <a:rPr lang="ja-JP" altLang="en-US" sz="1900" b="1" dirty="0">
                <a:effectLst>
                  <a:outerShdw blurRad="38100" dist="38100" dir="2700000" algn="tl">
                    <a:srgbClr val="000000">
                      <a:alpha val="43137"/>
                    </a:srgbClr>
                  </a:outerShdw>
                </a:effectLst>
              </a:rPr>
              <a:t>：</a:t>
            </a:r>
            <a:r>
              <a:rPr lang="en-US" altLang="ja-JP" sz="1900" b="1" dirty="0">
                <a:effectLst>
                  <a:outerShdw blurRad="38100" dist="38100" dir="2700000" algn="tl">
                    <a:srgbClr val="000000">
                      <a:alpha val="43137"/>
                    </a:srgbClr>
                  </a:outerShdw>
                </a:effectLst>
              </a:rPr>
              <a:t>29</a:t>
            </a:r>
            <a:r>
              <a:rPr lang="ja-JP" altLang="en-US" sz="1900" b="1" dirty="0">
                <a:effectLst>
                  <a:outerShdw blurRad="38100" dist="38100" dir="2700000" algn="tl">
                    <a:srgbClr val="000000">
                      <a:alpha val="43137"/>
                    </a:srgbClr>
                  </a:outerShdw>
                </a:effectLst>
              </a:rPr>
              <a:t> ）</a:t>
            </a:r>
            <a:endParaRPr lang="en-US" altLang="ja-JP" sz="1900" b="1" dirty="0">
              <a:effectLst>
                <a:outerShdw blurRad="38100" dist="38100" dir="2700000" algn="tl">
                  <a:srgbClr val="000000">
                    <a:alpha val="43137"/>
                  </a:srgbClr>
                </a:outerShdw>
              </a:effectLst>
            </a:endParaRPr>
          </a:p>
          <a:p>
            <a:pPr marL="269875"/>
            <a:r>
              <a:rPr lang="ja-JP" altLang="en-US" sz="1900" b="1" dirty="0">
                <a:effectLst>
                  <a:outerShdw blurRad="38100" dist="38100" dir="2700000" algn="tl">
                    <a:srgbClr val="000000">
                      <a:alpha val="43137"/>
                    </a:srgbClr>
                  </a:outerShdw>
                </a:effectLst>
              </a:rPr>
              <a:t>彼は律法に従うことを喜んでいました（詩篇</a:t>
            </a:r>
            <a:r>
              <a:rPr lang="en-US" altLang="ja-JP" sz="1900" b="1" dirty="0">
                <a:effectLst>
                  <a:outerShdw blurRad="38100" dist="38100" dir="2700000" algn="tl">
                    <a:srgbClr val="000000">
                      <a:alpha val="43137"/>
                    </a:srgbClr>
                  </a:outerShdw>
                </a:effectLst>
              </a:rPr>
              <a:t>40:8</a:t>
            </a:r>
            <a:r>
              <a:rPr lang="ja-JP" altLang="en-US" sz="1900" b="1" dirty="0">
                <a:effectLst>
                  <a:outerShdw blurRad="38100" dist="38100" dir="2700000" algn="tl">
                    <a:srgbClr val="000000">
                      <a:alpha val="43137"/>
                    </a:srgbClr>
                  </a:outerShdw>
                </a:effectLst>
              </a:rPr>
              <a:t> ）</a:t>
            </a:r>
            <a:endParaRPr lang="en-US" altLang="ja-JP" sz="1900" b="1" dirty="0">
              <a:effectLst>
                <a:outerShdw blurRad="38100" dist="38100" dir="2700000" algn="tl">
                  <a:srgbClr val="000000">
                    <a:alpha val="43137"/>
                  </a:srgbClr>
                </a:outerShdw>
              </a:effectLst>
            </a:endParaRPr>
          </a:p>
          <a:p>
            <a:pPr marL="269875"/>
            <a:r>
              <a:rPr lang="ja-JP" altLang="en-US" sz="1900" b="1" dirty="0">
                <a:effectLst>
                  <a:outerShdw blurRad="38100" dist="38100" dir="2700000" algn="tl">
                    <a:srgbClr val="000000">
                      <a:alpha val="43137"/>
                    </a:srgbClr>
                  </a:outerShdw>
                </a:effectLst>
              </a:rPr>
              <a:t>愛のために律法を守った（ヨハネ</a:t>
            </a:r>
            <a:r>
              <a:rPr lang="en-US" altLang="ja-JP" sz="1900" b="1" dirty="0">
                <a:effectLst>
                  <a:outerShdw blurRad="38100" dist="38100" dir="2700000" algn="tl">
                    <a:srgbClr val="000000">
                      <a:alpha val="43137"/>
                    </a:srgbClr>
                  </a:outerShdw>
                </a:effectLst>
              </a:rPr>
              <a:t>15</a:t>
            </a:r>
            <a:r>
              <a:rPr lang="ja-JP" altLang="en-US" sz="1900" b="1" dirty="0">
                <a:effectLst>
                  <a:outerShdw blurRad="38100" dist="38100" dir="2700000" algn="tl">
                    <a:srgbClr val="000000">
                      <a:alpha val="43137"/>
                    </a:srgbClr>
                  </a:outerShdw>
                </a:effectLst>
              </a:rPr>
              <a:t>：</a:t>
            </a:r>
            <a:r>
              <a:rPr lang="en-US" altLang="ja-JP" sz="1900" b="1" dirty="0">
                <a:effectLst>
                  <a:outerShdw blurRad="38100" dist="38100" dir="2700000" algn="tl">
                    <a:srgbClr val="000000">
                      <a:alpha val="43137"/>
                    </a:srgbClr>
                  </a:outerShdw>
                </a:effectLst>
              </a:rPr>
              <a:t>10</a:t>
            </a:r>
            <a:r>
              <a:rPr lang="ja-JP" altLang="en-US" sz="1900" b="1" dirty="0">
                <a:effectLst>
                  <a:outerShdw blurRad="38100" dist="38100" dir="2700000" algn="tl">
                    <a:srgbClr val="000000">
                      <a:alpha val="43137"/>
                    </a:srgbClr>
                  </a:outerShdw>
                </a:effectLst>
              </a:rPr>
              <a:t> ）</a:t>
            </a:r>
            <a:endParaRPr lang="en-US" sz="1900" b="1" dirty="0">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xmlns="" id="{A274A1CE-EE71-403E-9114-F9EF8C3DFCA8}"/>
              </a:ext>
            </a:extLst>
          </p:cNvPr>
          <p:cNvSpPr txBox="1"/>
          <p:nvPr/>
        </p:nvSpPr>
        <p:spPr>
          <a:xfrm>
            <a:off x="4188667" y="5031912"/>
            <a:ext cx="7527072" cy="163121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私たちがイエス様のように完全に律法を守ることができないのは明らかです。しかし、私たちは「イエス様が歩まれたように歩む」ように召されています。律法を守ることは、私たちの信仰のしるしであり（ヤコブ２：１７）、イエス様への愛のしるしです（ヨハネ１４：１５）。</a:t>
            </a:r>
            <a:endParaRPr lang="en-US" sz="2000"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13C3713B-9C50-4C32-A012-A39FB9AFCD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2780" y="1825003"/>
            <a:ext cx="2611988" cy="3207994"/>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xmlns="" id="{8AD7A44E-B8C2-44E1-9993-51AAC2563CB0}"/>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58371" y="145522"/>
            <a:ext cx="2462391" cy="1091724"/>
          </a:xfrm>
          <a:prstGeom prst="rect">
            <a:avLst/>
          </a:prstGeom>
          <a:ln w="38100" cap="sq">
            <a:solidFill>
              <a:srgbClr val="74A25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xmlns="" id="{77AB2F64-0169-41F5-8E20-1D88415201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788" y="4474466"/>
            <a:ext cx="1779333" cy="222416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Imagen 12">
            <a:extLst>
              <a:ext uri="{FF2B5EF4-FFF2-40B4-BE49-F238E27FC236}">
                <a16:creationId xmlns:a16="http://schemas.microsoft.com/office/drawing/2014/main" xmlns="" id="{3B0D04B9-7D3F-43AF-ACE7-A9B3A4C00B9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55333" y="4505036"/>
            <a:ext cx="1656741" cy="21935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Imagen 14">
            <a:extLst>
              <a:ext uri="{FF2B5EF4-FFF2-40B4-BE49-F238E27FC236}">
                <a16:creationId xmlns:a16="http://schemas.microsoft.com/office/drawing/2014/main" xmlns="" id="{944C4BBA-C88F-41DB-B18B-B242B1E957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7878222">
            <a:off x="912339" y="2443383"/>
            <a:ext cx="201770" cy="211200"/>
          </a:xfrm>
          <a:prstGeom prst="rect">
            <a:avLst/>
          </a:prstGeom>
          <a:effectLst>
            <a:outerShdw blurRad="50800" dist="38100" dir="2700000" algn="tl" rotWithShape="0">
              <a:prstClr val="black">
                <a:alpha val="40000"/>
              </a:prstClr>
            </a:outerShdw>
          </a:effectLst>
        </p:spPr>
      </p:pic>
      <p:pic>
        <p:nvPicPr>
          <p:cNvPr id="17" name="Imagen 16">
            <a:extLst>
              <a:ext uri="{FF2B5EF4-FFF2-40B4-BE49-F238E27FC236}">
                <a16:creationId xmlns:a16="http://schemas.microsoft.com/office/drawing/2014/main" xmlns="" id="{9AF5A221-66F2-4DBA-AC43-5B32FBB71C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7878222">
            <a:off x="912339" y="2746466"/>
            <a:ext cx="201770" cy="211200"/>
          </a:xfrm>
          <a:prstGeom prst="rect">
            <a:avLst/>
          </a:prstGeom>
          <a:effectLst>
            <a:outerShdw blurRad="50800" dist="38100" dir="2700000" algn="tl" rotWithShape="0">
              <a:prstClr val="black">
                <a:alpha val="40000"/>
              </a:prstClr>
            </a:outerShdw>
          </a:effectLst>
        </p:spPr>
      </p:pic>
      <p:pic>
        <p:nvPicPr>
          <p:cNvPr id="19" name="Imagen 18">
            <a:extLst>
              <a:ext uri="{FF2B5EF4-FFF2-40B4-BE49-F238E27FC236}">
                <a16:creationId xmlns:a16="http://schemas.microsoft.com/office/drawing/2014/main" xmlns="" id="{6EE06E49-525D-4C81-A2FB-C9CF934BC0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7878222">
            <a:off x="912339" y="3049549"/>
            <a:ext cx="201770" cy="211200"/>
          </a:xfrm>
          <a:prstGeom prst="rect">
            <a:avLst/>
          </a:prstGeom>
          <a:effectLst>
            <a:outerShdw blurRad="50800" dist="38100" dir="2700000" algn="tl" rotWithShape="0">
              <a:prstClr val="black">
                <a:alpha val="40000"/>
              </a:prstClr>
            </a:outerShdw>
          </a:effectLst>
        </p:spPr>
      </p:pic>
      <p:pic>
        <p:nvPicPr>
          <p:cNvPr id="25" name="Imagen 24">
            <a:extLst>
              <a:ext uri="{FF2B5EF4-FFF2-40B4-BE49-F238E27FC236}">
                <a16:creationId xmlns:a16="http://schemas.microsoft.com/office/drawing/2014/main" xmlns="" id="{FA3D1570-3366-4552-AC78-BC030FA3095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7878222">
            <a:off x="912339" y="3352632"/>
            <a:ext cx="201770" cy="211200"/>
          </a:xfrm>
          <a:prstGeom prst="rect">
            <a:avLst/>
          </a:prstGeom>
          <a:effectLst>
            <a:outerShdw blurRad="50800" dist="38100" dir="2700000" algn="tl" rotWithShape="0">
              <a:prstClr val="black">
                <a:alpha val="40000"/>
              </a:prstClr>
            </a:outerShdw>
          </a:effectLst>
        </p:spPr>
      </p:pic>
      <p:pic>
        <p:nvPicPr>
          <p:cNvPr id="27" name="Imagen 26">
            <a:extLst>
              <a:ext uri="{FF2B5EF4-FFF2-40B4-BE49-F238E27FC236}">
                <a16:creationId xmlns:a16="http://schemas.microsoft.com/office/drawing/2014/main" xmlns="" id="{56E2FDB8-6B08-48E6-AA70-64C57E76795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7878222">
            <a:off x="912339" y="3655715"/>
            <a:ext cx="201770" cy="211200"/>
          </a:xfrm>
          <a:prstGeom prst="rect">
            <a:avLst/>
          </a:prstGeom>
          <a:effectLst>
            <a:outerShdw blurRad="50800" dist="38100" dir="2700000" algn="tl" rotWithShape="0">
              <a:prstClr val="black">
                <a:alpha val="40000"/>
              </a:prstClr>
            </a:outerShdw>
          </a:effectLst>
        </p:spPr>
      </p:pic>
      <p:pic>
        <p:nvPicPr>
          <p:cNvPr id="31" name="Imagen 30">
            <a:extLst>
              <a:ext uri="{FF2B5EF4-FFF2-40B4-BE49-F238E27FC236}">
                <a16:creationId xmlns:a16="http://schemas.microsoft.com/office/drawing/2014/main" xmlns="" id="{3DFFACA4-445A-4810-A630-0E418DC3775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7878222">
            <a:off x="912339" y="3958798"/>
            <a:ext cx="201770" cy="211200"/>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xmlns="" id="{3B2AD468-A420-4D9B-BEF7-68D56384E822}"/>
              </a:ext>
            </a:extLst>
          </p:cNvPr>
          <p:cNvSpPr txBox="1"/>
          <p:nvPr/>
        </p:nvSpPr>
        <p:spPr>
          <a:xfrm>
            <a:off x="237788" y="1804021"/>
            <a:ext cx="11422195" cy="400110"/>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イエス様は、地上に住んでいながら、神の律法とどのように関わっていたのでしょうか？</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682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anim calcmode="lin" valueType="num">
                                      <p:cBhvr>
                                        <p:cTn id="19" dur="500" fill="hold"/>
                                        <p:tgtEl>
                                          <p:spTgt spid="8"/>
                                        </p:tgtEl>
                                        <p:attrNameLst>
                                          <p:attrName>ppt_x</p:attrName>
                                        </p:attrNameLst>
                                      </p:cBhvr>
                                      <p:tavLst>
                                        <p:tav tm="0">
                                          <p:val>
                                            <p:fltVal val="0.5"/>
                                          </p:val>
                                        </p:tav>
                                        <p:tav tm="100000">
                                          <p:val>
                                            <p:strVal val="#ppt_x"/>
                                          </p:val>
                                        </p:tav>
                                      </p:tavLst>
                                    </p:anim>
                                    <p:anim calcmode="lin" valueType="num">
                                      <p:cBhvr>
                                        <p:cTn id="20" dur="500" fill="hold"/>
                                        <p:tgtEl>
                                          <p:spTgt spid="8"/>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Right)">
                                      <p:cBhvr>
                                        <p:cTn id="32" dur="500"/>
                                        <p:tgtEl>
                                          <p:spTgt spid="4"/>
                                        </p:tgtEl>
                                      </p:cBhvr>
                                    </p:animEffect>
                                  </p:childTnLst>
                                </p:cTn>
                              </p:par>
                            </p:childTnLst>
                          </p:cTn>
                        </p:par>
                        <p:par>
                          <p:cTn id="33" fill="hold">
                            <p:stCondLst>
                              <p:cond delay="500"/>
                            </p:stCondLst>
                            <p:childTnLst>
                              <p:par>
                                <p:cTn id="34" presetID="25"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bg/>
                                          </p:spTgt>
                                        </p:tgtEl>
                                        <p:attrNameLst>
                                          <p:attrName>style.visibility</p:attrName>
                                        </p:attrNameLst>
                                      </p:cBhvr>
                                      <p:to>
                                        <p:strVal val="visible"/>
                                      </p:to>
                                    </p:set>
                                    <p:animEffect transition="in" filter="fade">
                                      <p:cBhvr>
                                        <p:cTn id="48" dur="500"/>
                                        <p:tgtEl>
                                          <p:spTgt spid="7">
                                            <p:bg/>
                                          </p:spTgt>
                                        </p:tgtEl>
                                      </p:cBhvr>
                                    </p:animEffect>
                                  </p:childTnLst>
                                </p:cTn>
                              </p:par>
                            </p:childTnLst>
                          </p:cTn>
                        </p:par>
                        <p:par>
                          <p:cTn id="49" fill="hold">
                            <p:stCondLst>
                              <p:cond delay="500"/>
                            </p:stCondLst>
                            <p:childTnLst>
                              <p:par>
                                <p:cTn id="50" presetID="31"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 calcmode="lin" valueType="num">
                                      <p:cBhvr>
                                        <p:cTn id="54" dur="1000" fill="hold"/>
                                        <p:tgtEl>
                                          <p:spTgt spid="15"/>
                                        </p:tgtEl>
                                        <p:attrNameLst>
                                          <p:attrName>style.rotation</p:attrName>
                                        </p:attrNameLst>
                                      </p:cBhvr>
                                      <p:tavLst>
                                        <p:tav tm="0">
                                          <p:val>
                                            <p:fltVal val="90"/>
                                          </p:val>
                                        </p:tav>
                                        <p:tav tm="100000">
                                          <p:val>
                                            <p:fltVal val="0"/>
                                          </p:val>
                                        </p:tav>
                                      </p:tavLst>
                                    </p:anim>
                                    <p:animEffect transition="in" filter="fade">
                                      <p:cBhvr>
                                        <p:cTn id="55" dur="1000"/>
                                        <p:tgtEl>
                                          <p:spTgt spid="15"/>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wipe(left)">
                                      <p:cBhvr>
                                        <p:cTn id="59" dur="500"/>
                                        <p:tgtEl>
                                          <p:spTgt spid="7">
                                            <p:txEl>
                                              <p:pRg st="0" end="0"/>
                                            </p:txEl>
                                          </p:spTgt>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wipe(left)">
                                      <p:cBhvr>
                                        <p:cTn id="63" dur="500"/>
                                        <p:tgtEl>
                                          <p:spTgt spid="7">
                                            <p:txEl>
                                              <p:pRg st="1" end="1"/>
                                            </p:txEl>
                                          </p:spTgt>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Effect transition="in" filter="wipe(left)">
                                      <p:cBhvr>
                                        <p:cTn id="67" dur="500"/>
                                        <p:tgtEl>
                                          <p:spTgt spid="7">
                                            <p:txEl>
                                              <p:pRg st="2" end="2"/>
                                            </p:txEl>
                                          </p:spTgt>
                                        </p:tgtEl>
                                      </p:cBhvr>
                                    </p:animEffect>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animEffect transition="in" filter="wipe(left)">
                                      <p:cBhvr>
                                        <p:cTn id="71" dur="500"/>
                                        <p:tgtEl>
                                          <p:spTgt spid="7">
                                            <p:txEl>
                                              <p:pRg st="3" end="3"/>
                                            </p:txEl>
                                          </p:spTgt>
                                        </p:tgtEl>
                                      </p:cBhvr>
                                    </p:animEffect>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7">
                                            <p:txEl>
                                              <p:pRg st="4" end="4"/>
                                            </p:txEl>
                                          </p:spTgt>
                                        </p:tgtEl>
                                        <p:attrNameLst>
                                          <p:attrName>style.visibility</p:attrName>
                                        </p:attrNameLst>
                                      </p:cBhvr>
                                      <p:to>
                                        <p:strVal val="visible"/>
                                      </p:to>
                                    </p:set>
                                    <p:animEffect transition="in" filter="wipe(left)">
                                      <p:cBhvr>
                                        <p:cTn id="75" dur="500"/>
                                        <p:tgtEl>
                                          <p:spTgt spid="7">
                                            <p:txEl>
                                              <p:pRg st="4" end="4"/>
                                            </p:txEl>
                                          </p:spTgt>
                                        </p:tgtEl>
                                      </p:cBhvr>
                                    </p:animEffect>
                                  </p:childTnLst>
                                </p:cTn>
                              </p:par>
                            </p:childTnLst>
                          </p:cTn>
                        </p:par>
                        <p:par>
                          <p:cTn id="76" fill="hold">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7">
                                            <p:txEl>
                                              <p:pRg st="5" end="5"/>
                                            </p:txEl>
                                          </p:spTgt>
                                        </p:tgtEl>
                                        <p:attrNameLst>
                                          <p:attrName>style.visibility</p:attrName>
                                        </p:attrNameLst>
                                      </p:cBhvr>
                                      <p:to>
                                        <p:strVal val="visible"/>
                                      </p:to>
                                    </p:set>
                                    <p:animEffect transition="in" filter="wipe(left)">
                                      <p:cBhvr>
                                        <p:cTn id="79" dur="500"/>
                                        <p:tgtEl>
                                          <p:spTgt spid="7">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fltVal val="0"/>
                                          </p:val>
                                        </p:tav>
                                        <p:tav tm="100000">
                                          <p:val>
                                            <p:strVal val="#ppt_w"/>
                                          </p:val>
                                        </p:tav>
                                      </p:tavLst>
                                    </p:anim>
                                    <p:anim calcmode="lin" valueType="num">
                                      <p:cBhvr>
                                        <p:cTn id="85" dur="1000" fill="hold"/>
                                        <p:tgtEl>
                                          <p:spTgt spid="17"/>
                                        </p:tgtEl>
                                        <p:attrNameLst>
                                          <p:attrName>ppt_h</p:attrName>
                                        </p:attrNameLst>
                                      </p:cBhvr>
                                      <p:tavLst>
                                        <p:tav tm="0">
                                          <p:val>
                                            <p:fltVal val="0"/>
                                          </p:val>
                                        </p:tav>
                                        <p:tav tm="100000">
                                          <p:val>
                                            <p:strVal val="#ppt_h"/>
                                          </p:val>
                                        </p:tav>
                                      </p:tavLst>
                                    </p:anim>
                                    <p:anim calcmode="lin" valueType="num">
                                      <p:cBhvr>
                                        <p:cTn id="86" dur="1000" fill="hold"/>
                                        <p:tgtEl>
                                          <p:spTgt spid="17"/>
                                        </p:tgtEl>
                                        <p:attrNameLst>
                                          <p:attrName>style.rotation</p:attrName>
                                        </p:attrNameLst>
                                      </p:cBhvr>
                                      <p:tavLst>
                                        <p:tav tm="0">
                                          <p:val>
                                            <p:fltVal val="90"/>
                                          </p:val>
                                        </p:tav>
                                        <p:tav tm="100000">
                                          <p:val>
                                            <p:fltVal val="0"/>
                                          </p:val>
                                        </p:tav>
                                      </p:tavLst>
                                    </p:anim>
                                    <p:animEffect transition="in" filter="fade">
                                      <p:cBhvr>
                                        <p:cTn id="87" dur="10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1000" fill="hold"/>
                                        <p:tgtEl>
                                          <p:spTgt spid="19"/>
                                        </p:tgtEl>
                                        <p:attrNameLst>
                                          <p:attrName>ppt_w</p:attrName>
                                        </p:attrNameLst>
                                      </p:cBhvr>
                                      <p:tavLst>
                                        <p:tav tm="0">
                                          <p:val>
                                            <p:fltVal val="0"/>
                                          </p:val>
                                        </p:tav>
                                        <p:tav tm="100000">
                                          <p:val>
                                            <p:strVal val="#ppt_w"/>
                                          </p:val>
                                        </p:tav>
                                      </p:tavLst>
                                    </p:anim>
                                    <p:anim calcmode="lin" valueType="num">
                                      <p:cBhvr>
                                        <p:cTn id="93" dur="1000" fill="hold"/>
                                        <p:tgtEl>
                                          <p:spTgt spid="19"/>
                                        </p:tgtEl>
                                        <p:attrNameLst>
                                          <p:attrName>ppt_h</p:attrName>
                                        </p:attrNameLst>
                                      </p:cBhvr>
                                      <p:tavLst>
                                        <p:tav tm="0">
                                          <p:val>
                                            <p:fltVal val="0"/>
                                          </p:val>
                                        </p:tav>
                                        <p:tav tm="100000">
                                          <p:val>
                                            <p:strVal val="#ppt_h"/>
                                          </p:val>
                                        </p:tav>
                                      </p:tavLst>
                                    </p:anim>
                                    <p:anim calcmode="lin" valueType="num">
                                      <p:cBhvr>
                                        <p:cTn id="94" dur="1000" fill="hold"/>
                                        <p:tgtEl>
                                          <p:spTgt spid="19"/>
                                        </p:tgtEl>
                                        <p:attrNameLst>
                                          <p:attrName>style.rotation</p:attrName>
                                        </p:attrNameLst>
                                      </p:cBhvr>
                                      <p:tavLst>
                                        <p:tav tm="0">
                                          <p:val>
                                            <p:fltVal val="90"/>
                                          </p:val>
                                        </p:tav>
                                        <p:tav tm="100000">
                                          <p:val>
                                            <p:fltVal val="0"/>
                                          </p:val>
                                        </p:tav>
                                      </p:tavLst>
                                    </p:anim>
                                    <p:animEffect transition="in" filter="fade">
                                      <p:cBhvr>
                                        <p:cTn id="95" dur="10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1000" fill="hold"/>
                                        <p:tgtEl>
                                          <p:spTgt spid="25"/>
                                        </p:tgtEl>
                                        <p:attrNameLst>
                                          <p:attrName>ppt_w</p:attrName>
                                        </p:attrNameLst>
                                      </p:cBhvr>
                                      <p:tavLst>
                                        <p:tav tm="0">
                                          <p:val>
                                            <p:fltVal val="0"/>
                                          </p:val>
                                        </p:tav>
                                        <p:tav tm="100000">
                                          <p:val>
                                            <p:strVal val="#ppt_w"/>
                                          </p:val>
                                        </p:tav>
                                      </p:tavLst>
                                    </p:anim>
                                    <p:anim calcmode="lin" valueType="num">
                                      <p:cBhvr>
                                        <p:cTn id="101" dur="1000" fill="hold"/>
                                        <p:tgtEl>
                                          <p:spTgt spid="25"/>
                                        </p:tgtEl>
                                        <p:attrNameLst>
                                          <p:attrName>ppt_h</p:attrName>
                                        </p:attrNameLst>
                                      </p:cBhvr>
                                      <p:tavLst>
                                        <p:tav tm="0">
                                          <p:val>
                                            <p:fltVal val="0"/>
                                          </p:val>
                                        </p:tav>
                                        <p:tav tm="100000">
                                          <p:val>
                                            <p:strVal val="#ppt_h"/>
                                          </p:val>
                                        </p:tav>
                                      </p:tavLst>
                                    </p:anim>
                                    <p:anim calcmode="lin" valueType="num">
                                      <p:cBhvr>
                                        <p:cTn id="102" dur="1000" fill="hold"/>
                                        <p:tgtEl>
                                          <p:spTgt spid="25"/>
                                        </p:tgtEl>
                                        <p:attrNameLst>
                                          <p:attrName>style.rotation</p:attrName>
                                        </p:attrNameLst>
                                      </p:cBhvr>
                                      <p:tavLst>
                                        <p:tav tm="0">
                                          <p:val>
                                            <p:fltVal val="90"/>
                                          </p:val>
                                        </p:tav>
                                        <p:tav tm="100000">
                                          <p:val>
                                            <p:fltVal val="0"/>
                                          </p:val>
                                        </p:tav>
                                      </p:tavLst>
                                    </p:anim>
                                    <p:animEffect transition="in" filter="fade">
                                      <p:cBhvr>
                                        <p:cTn id="103" dur="10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1000" fill="hold"/>
                                        <p:tgtEl>
                                          <p:spTgt spid="27"/>
                                        </p:tgtEl>
                                        <p:attrNameLst>
                                          <p:attrName>ppt_w</p:attrName>
                                        </p:attrNameLst>
                                      </p:cBhvr>
                                      <p:tavLst>
                                        <p:tav tm="0">
                                          <p:val>
                                            <p:fltVal val="0"/>
                                          </p:val>
                                        </p:tav>
                                        <p:tav tm="100000">
                                          <p:val>
                                            <p:strVal val="#ppt_w"/>
                                          </p:val>
                                        </p:tav>
                                      </p:tavLst>
                                    </p:anim>
                                    <p:anim calcmode="lin" valueType="num">
                                      <p:cBhvr>
                                        <p:cTn id="109" dur="1000" fill="hold"/>
                                        <p:tgtEl>
                                          <p:spTgt spid="27"/>
                                        </p:tgtEl>
                                        <p:attrNameLst>
                                          <p:attrName>ppt_h</p:attrName>
                                        </p:attrNameLst>
                                      </p:cBhvr>
                                      <p:tavLst>
                                        <p:tav tm="0">
                                          <p:val>
                                            <p:fltVal val="0"/>
                                          </p:val>
                                        </p:tav>
                                        <p:tav tm="100000">
                                          <p:val>
                                            <p:strVal val="#ppt_h"/>
                                          </p:val>
                                        </p:tav>
                                      </p:tavLst>
                                    </p:anim>
                                    <p:anim calcmode="lin" valueType="num">
                                      <p:cBhvr>
                                        <p:cTn id="110" dur="1000" fill="hold"/>
                                        <p:tgtEl>
                                          <p:spTgt spid="27"/>
                                        </p:tgtEl>
                                        <p:attrNameLst>
                                          <p:attrName>style.rotation</p:attrName>
                                        </p:attrNameLst>
                                      </p:cBhvr>
                                      <p:tavLst>
                                        <p:tav tm="0">
                                          <p:val>
                                            <p:fltVal val="90"/>
                                          </p:val>
                                        </p:tav>
                                        <p:tav tm="100000">
                                          <p:val>
                                            <p:fltVal val="0"/>
                                          </p:val>
                                        </p:tav>
                                      </p:tavLst>
                                    </p:anim>
                                    <p:animEffect transition="in" filter="fade">
                                      <p:cBhvr>
                                        <p:cTn id="111" dur="10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nodeType="click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p:cTn id="116" dur="1000" fill="hold"/>
                                        <p:tgtEl>
                                          <p:spTgt spid="31"/>
                                        </p:tgtEl>
                                        <p:attrNameLst>
                                          <p:attrName>ppt_w</p:attrName>
                                        </p:attrNameLst>
                                      </p:cBhvr>
                                      <p:tavLst>
                                        <p:tav tm="0">
                                          <p:val>
                                            <p:fltVal val="0"/>
                                          </p:val>
                                        </p:tav>
                                        <p:tav tm="100000">
                                          <p:val>
                                            <p:strVal val="#ppt_w"/>
                                          </p:val>
                                        </p:tav>
                                      </p:tavLst>
                                    </p:anim>
                                    <p:anim calcmode="lin" valueType="num">
                                      <p:cBhvr>
                                        <p:cTn id="117" dur="1000" fill="hold"/>
                                        <p:tgtEl>
                                          <p:spTgt spid="31"/>
                                        </p:tgtEl>
                                        <p:attrNameLst>
                                          <p:attrName>ppt_h</p:attrName>
                                        </p:attrNameLst>
                                      </p:cBhvr>
                                      <p:tavLst>
                                        <p:tav tm="0">
                                          <p:val>
                                            <p:fltVal val="0"/>
                                          </p:val>
                                        </p:tav>
                                        <p:tav tm="100000">
                                          <p:val>
                                            <p:strVal val="#ppt_h"/>
                                          </p:val>
                                        </p:tav>
                                      </p:tavLst>
                                    </p:anim>
                                    <p:anim calcmode="lin" valueType="num">
                                      <p:cBhvr>
                                        <p:cTn id="118" dur="1000" fill="hold"/>
                                        <p:tgtEl>
                                          <p:spTgt spid="31"/>
                                        </p:tgtEl>
                                        <p:attrNameLst>
                                          <p:attrName>style.rotation</p:attrName>
                                        </p:attrNameLst>
                                      </p:cBhvr>
                                      <p:tavLst>
                                        <p:tav tm="0">
                                          <p:val>
                                            <p:fltVal val="90"/>
                                          </p:val>
                                        </p:tav>
                                        <p:tav tm="100000">
                                          <p:val>
                                            <p:fltVal val="0"/>
                                          </p:val>
                                        </p:tav>
                                      </p:tavLst>
                                    </p:anim>
                                    <p:animEffect transition="in" filter="fade">
                                      <p:cBhvr>
                                        <p:cTn id="119" dur="10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32" fill="hold" nodeType="click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circle(out)">
                                      <p:cBhvr>
                                        <p:cTn id="124" dur="1000"/>
                                        <p:tgtEl>
                                          <p:spTgt spid="11"/>
                                        </p:tgtEl>
                                      </p:cBhvr>
                                    </p:animEffect>
                                  </p:childTnLst>
                                </p:cTn>
                              </p:par>
                            </p:childTnLst>
                          </p:cTn>
                        </p:par>
                        <p:par>
                          <p:cTn id="125" fill="hold">
                            <p:stCondLst>
                              <p:cond delay="1000"/>
                            </p:stCondLst>
                            <p:childTnLst>
                              <p:par>
                                <p:cTn id="126" presetID="22" presetClass="entr" presetSubtype="8" fill="hold" grpId="0" nodeType="afterEffect">
                                  <p:stCondLst>
                                    <p:cond delay="0"/>
                                  </p:stCondLst>
                                  <p:childTnLst>
                                    <p:set>
                                      <p:cBhvr>
                                        <p:cTn id="127" dur="1" fill="hold">
                                          <p:stCondLst>
                                            <p:cond delay="0"/>
                                          </p:stCondLst>
                                        </p:cTn>
                                        <p:tgtEl>
                                          <p:spTgt spid="9">
                                            <p:txEl>
                                              <p:pRg st="0" end="0"/>
                                            </p:txEl>
                                          </p:spTgt>
                                        </p:tgtEl>
                                        <p:attrNameLst>
                                          <p:attrName>style.visibility</p:attrName>
                                        </p:attrNameLst>
                                      </p:cBhvr>
                                      <p:to>
                                        <p:strVal val="visible"/>
                                      </p:to>
                                    </p:set>
                                    <p:animEffect transition="in" filter="wipe(left)">
                                      <p:cBhvr>
                                        <p:cTn id="128" dur="500"/>
                                        <p:tgtEl>
                                          <p:spTgt spid="9">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circle(in)">
                                      <p:cBhvr>
                                        <p:cTn id="1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uiExpand="1" build="p" animBg="1"/>
      <p:bldP spid="9"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77259-1553-4EFA-9C5F-BB42B0F43613}"/>
              </a:ext>
            </a:extLst>
          </p:cNvPr>
          <p:cNvSpPr txBox="1"/>
          <p:nvPr/>
        </p:nvSpPr>
        <p:spPr>
          <a:xfrm>
            <a:off x="2081561" y="1305341"/>
            <a:ext cx="8028878" cy="4247317"/>
          </a:xfrm>
          <a:prstGeom prst="rect">
            <a:avLst/>
          </a:prstGeom>
          <a:noFill/>
        </p:spPr>
        <p:txBody>
          <a:bodyPr wrap="square">
            <a:spAutoFit/>
          </a:bodyPr>
          <a:lstStyle/>
          <a:p>
            <a:pPr>
              <a:spcBef>
                <a:spcPts val="600"/>
              </a:spcBef>
            </a:pPr>
            <a:r>
              <a:rPr lang="ja-JP" altLang="en-US" sz="3000" b="1" dirty="0">
                <a:effectLst>
                  <a:outerShdw blurRad="38100" dist="38100" dir="2700000" algn="tl">
                    <a:srgbClr val="000000">
                      <a:alpha val="43137"/>
                    </a:srgbClr>
                  </a:outerShdw>
                </a:effectLst>
                <a:latin typeface="+mn-ea"/>
              </a:rPr>
              <a:t>その生活と教訓を通して、キリストは、神にみなもとがある無我の奉仕について完全な実例をお与えになった。神はご自分のために生活されない。</a:t>
            </a:r>
            <a:r>
              <a:rPr lang="en-US" altLang="ja-JP" sz="3000" b="1" dirty="0">
                <a:effectLst>
                  <a:outerShdw blurRad="38100" dist="38100" dir="2700000" algn="tl">
                    <a:srgbClr val="000000">
                      <a:alpha val="43137"/>
                    </a:srgbClr>
                  </a:outerShdw>
                </a:effectLst>
                <a:latin typeface="+mn-ea"/>
              </a:rPr>
              <a:t>……</a:t>
            </a:r>
            <a:r>
              <a:rPr lang="ja-JP" altLang="en-US" sz="3000" b="1" dirty="0">
                <a:effectLst>
                  <a:outerShdw blurRad="38100" dist="38100" dir="2700000" algn="tl">
                    <a:srgbClr val="000000">
                      <a:alpha val="43137"/>
                    </a:srgbClr>
                  </a:outerShdw>
                </a:effectLst>
                <a:latin typeface="+mn-ea"/>
              </a:rPr>
              <a:t>イエスの一生は奉仕の法則の下にあった。主はすべての人に仕え、すべての人に奉仕された。こうして主は、神の律法を生活し、ご自分の模範によって、われわれが神の律法にどのように従うべきかを示された。</a:t>
            </a:r>
            <a:endParaRPr lang="es-ES" sz="3000" b="1" dirty="0">
              <a:effectLst>
                <a:outerShdw blurRad="38100" dist="38100" dir="2700000" algn="tl">
                  <a:srgbClr val="000000">
                    <a:alpha val="43137"/>
                  </a:srgbClr>
                </a:outerShdw>
              </a:effectLst>
              <a:latin typeface="+mn-ea"/>
            </a:endParaRPr>
          </a:p>
        </p:txBody>
      </p:sp>
      <p:sp>
        <p:nvSpPr>
          <p:cNvPr id="4" name="CuadroTexto 3">
            <a:extLst>
              <a:ext uri="{FF2B5EF4-FFF2-40B4-BE49-F238E27FC236}">
                <a16:creationId xmlns:a16="http://schemas.microsoft.com/office/drawing/2014/main" xmlns="" id="{47520F63-1835-448F-8DF0-2B1BE9312B50}"/>
              </a:ext>
            </a:extLst>
          </p:cNvPr>
          <p:cNvSpPr txBox="1"/>
          <p:nvPr/>
        </p:nvSpPr>
        <p:spPr>
          <a:xfrm>
            <a:off x="3215792" y="5183326"/>
            <a:ext cx="7028719" cy="369332"/>
          </a:xfrm>
          <a:prstGeom prst="rect">
            <a:avLst/>
          </a:prstGeom>
          <a:noFill/>
        </p:spPr>
        <p:txBody>
          <a:bodyPr wrap="none" rtlCol="0">
            <a:spAutoFit/>
          </a:bodyPr>
          <a:lstStyle/>
          <a:p>
            <a:pPr algn="r"/>
            <a:r>
              <a:rPr lang="en-US" b="1" dirty="0"/>
              <a:t>E.G</a:t>
            </a:r>
            <a:r>
              <a:rPr lang="en-US" altLang="ja-JP" b="1" dirty="0"/>
              <a:t>.</a:t>
            </a:r>
            <a:r>
              <a:rPr lang="ja-JP" altLang="en-US" b="1" dirty="0"/>
              <a:t>ホワイト著　</a:t>
            </a:r>
            <a:r>
              <a:rPr lang="en-US" altLang="ja-JP" b="1" dirty="0"/>
              <a:t>『</a:t>
            </a:r>
            <a:r>
              <a:rPr lang="ja-JP" altLang="en-US" b="1" dirty="0"/>
              <a:t>各時代の希望</a:t>
            </a:r>
            <a:r>
              <a:rPr lang="en-US" altLang="ja-JP" b="1" dirty="0"/>
              <a:t>』</a:t>
            </a:r>
            <a:r>
              <a:rPr lang="en-US" b="1" dirty="0"/>
              <a:t>71</a:t>
            </a:r>
            <a:r>
              <a:rPr lang="ja-JP" altLang="en-US" b="1" dirty="0"/>
              <a:t>章「しもべの中のしもべ」　</a:t>
            </a:r>
            <a:endParaRPr lang="es-ES" b="1" dirty="0"/>
          </a:p>
        </p:txBody>
      </p:sp>
    </p:spTree>
    <p:extLst>
      <p:ext uri="{BB962C8B-B14F-4D97-AF65-F5344CB8AC3E}">
        <p14:creationId xmlns:p14="http://schemas.microsoft.com/office/powerpoint/2010/main" val="6353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026AC4F-5913-46B9-8249-019BEF773655}"/>
              </a:ext>
            </a:extLst>
          </p:cNvPr>
          <p:cNvSpPr txBox="1"/>
          <p:nvPr/>
        </p:nvSpPr>
        <p:spPr>
          <a:xfrm>
            <a:off x="5001337" y="3048922"/>
            <a:ext cx="6806104" cy="3539430"/>
          </a:xfrm>
          <a:prstGeom prst="rect">
            <a:avLst/>
          </a:prstGeom>
          <a:noFill/>
        </p:spPr>
        <p:txBody>
          <a:bodyPr wrap="square" rtlCol="0">
            <a:spAutoFit/>
          </a:bodyPr>
          <a:lstStyle/>
          <a:p>
            <a:pPr>
              <a:spcBef>
                <a:spcPts val="1800"/>
              </a:spcBef>
            </a:pPr>
            <a:r>
              <a:rPr lang="ja-JP" altLang="en-US" sz="2200" b="1" dirty="0">
                <a:solidFill>
                  <a:srgbClr val="4DF7F7"/>
                </a:solidFill>
                <a:effectLst>
                  <a:outerShdw blurRad="38100" dist="38100" dir="2700000" algn="tl">
                    <a:srgbClr val="000000">
                      <a:alpha val="43137"/>
                    </a:srgbClr>
                  </a:outerShdw>
                </a:effectLst>
              </a:rPr>
              <a:t>律法の目的</a:t>
            </a:r>
            <a:r>
              <a:rPr lang="es-ES" sz="2200" b="1" dirty="0">
                <a:solidFill>
                  <a:srgbClr val="4DF7F7"/>
                </a:solidFill>
                <a:effectLst>
                  <a:outerShdw blurRad="38100" dist="38100" dir="2700000" algn="tl">
                    <a:srgbClr val="000000">
                      <a:alpha val="43137"/>
                    </a:srgbClr>
                  </a:outerShdw>
                </a:effectLst>
              </a:rPr>
              <a:t>:</a:t>
            </a:r>
          </a:p>
          <a:p>
            <a:pPr lvl="1">
              <a:spcBef>
                <a:spcPts val="1200"/>
              </a:spcBef>
            </a:pPr>
            <a:r>
              <a:rPr lang="ja-JP" altLang="en-US" sz="2200" b="1" dirty="0">
                <a:solidFill>
                  <a:schemeClr val="bg1"/>
                </a:solidFill>
                <a:effectLst>
                  <a:outerShdw blurRad="38100" dist="38100" dir="2700000" algn="tl">
                    <a:srgbClr val="000000">
                      <a:alpha val="43137"/>
                    </a:srgbClr>
                  </a:outerShdw>
                </a:effectLst>
              </a:rPr>
              <a:t>神を愛すること、畏れること</a:t>
            </a:r>
            <a:endParaRPr lang="es-ES" sz="2200" b="1" dirty="0">
              <a:solidFill>
                <a:schemeClr val="bg1"/>
              </a:solidFill>
              <a:effectLst>
                <a:outerShdw blurRad="38100" dist="38100" dir="2700000" algn="tl">
                  <a:srgbClr val="000000">
                    <a:alpha val="43137"/>
                  </a:srgbClr>
                </a:outerShdw>
              </a:effectLst>
            </a:endParaRPr>
          </a:p>
          <a:p>
            <a:pPr lvl="1">
              <a:spcBef>
                <a:spcPts val="1200"/>
              </a:spcBef>
            </a:pPr>
            <a:r>
              <a:rPr lang="ja-JP" altLang="en-US" sz="2200" b="1" dirty="0">
                <a:solidFill>
                  <a:schemeClr val="bg1"/>
                </a:solidFill>
                <a:effectLst>
                  <a:outerShdw blurRad="38100" dist="38100" dir="2700000" algn="tl">
                    <a:srgbClr val="000000">
                      <a:alpha val="43137"/>
                    </a:srgbClr>
                  </a:outerShdw>
                </a:effectLst>
              </a:rPr>
              <a:t>あなたに対する証言</a:t>
            </a:r>
            <a:endParaRPr lang="es-ES" sz="2200" b="1" dirty="0">
              <a:solidFill>
                <a:schemeClr val="bg1"/>
              </a:solidFill>
              <a:effectLst>
                <a:outerShdw blurRad="38100" dist="38100" dir="2700000" algn="tl">
                  <a:srgbClr val="000000">
                    <a:alpha val="43137"/>
                  </a:srgbClr>
                </a:outerShdw>
              </a:effectLst>
            </a:endParaRPr>
          </a:p>
          <a:p>
            <a:pPr lvl="1">
              <a:spcBef>
                <a:spcPts val="1200"/>
              </a:spcBef>
            </a:pPr>
            <a:r>
              <a:rPr lang="ja-JP" altLang="en-US" sz="2200" b="1" dirty="0">
                <a:solidFill>
                  <a:schemeClr val="bg1"/>
                </a:solidFill>
                <a:effectLst>
                  <a:outerShdw blurRad="38100" dist="38100" dir="2700000" algn="tl">
                    <a:srgbClr val="000000">
                      <a:alpha val="43137"/>
                    </a:srgbClr>
                  </a:outerShdw>
                </a:effectLst>
              </a:rPr>
              <a:t>あなたは成功する</a:t>
            </a:r>
            <a:endParaRPr lang="es-ES" sz="2200" b="1" dirty="0">
              <a:solidFill>
                <a:schemeClr val="bg1"/>
              </a:solidFill>
              <a:effectLst>
                <a:outerShdw blurRad="38100" dist="38100" dir="2700000" algn="tl">
                  <a:srgbClr val="000000">
                    <a:alpha val="43137"/>
                  </a:srgbClr>
                </a:outerShdw>
              </a:effectLst>
            </a:endParaRPr>
          </a:p>
          <a:p>
            <a:pPr>
              <a:spcBef>
                <a:spcPts val="2400"/>
              </a:spcBef>
            </a:pPr>
            <a:r>
              <a:rPr lang="ja-JP" altLang="en-US" sz="2200" b="1" dirty="0">
                <a:solidFill>
                  <a:srgbClr val="FFEA69"/>
                </a:solidFill>
                <a:effectLst>
                  <a:outerShdw blurRad="38100" dist="38100" dir="2700000" algn="tl">
                    <a:srgbClr val="000000">
                      <a:alpha val="43137"/>
                    </a:srgbClr>
                  </a:outerShdw>
                </a:effectLst>
              </a:rPr>
              <a:t>　　　　　　　　　律法を守る人々</a:t>
            </a:r>
            <a:r>
              <a:rPr lang="en-US" sz="2200" b="1" dirty="0">
                <a:solidFill>
                  <a:srgbClr val="FFEA69"/>
                </a:solidFill>
                <a:effectLst>
                  <a:outerShdw blurRad="38100" dist="38100" dir="2700000" algn="tl">
                    <a:srgbClr val="000000">
                      <a:alpha val="43137"/>
                    </a:srgbClr>
                  </a:outerShdw>
                </a:effectLst>
              </a:rPr>
              <a:t>:</a:t>
            </a:r>
            <a:endParaRPr lang="es-ES" sz="2200" b="1" dirty="0">
              <a:solidFill>
                <a:srgbClr val="FFEA69"/>
              </a:solidFill>
              <a:effectLst>
                <a:outerShdw blurRad="38100" dist="38100" dir="2700000" algn="tl">
                  <a:srgbClr val="000000">
                    <a:alpha val="43137"/>
                  </a:srgbClr>
                </a:outerShdw>
              </a:effectLst>
            </a:endParaRPr>
          </a:p>
          <a:p>
            <a:pPr lvl="1">
              <a:spcBef>
                <a:spcPts val="1200"/>
              </a:spcBef>
            </a:pPr>
            <a:r>
              <a:rPr lang="ja-JP" altLang="en-US" sz="2200" b="1" dirty="0">
                <a:solidFill>
                  <a:schemeClr val="bg1"/>
                </a:solidFill>
                <a:effectLst>
                  <a:outerShdw blurRad="38100" dist="38100" dir="2700000" algn="tl">
                    <a:srgbClr val="000000">
                      <a:alpha val="43137"/>
                    </a:srgbClr>
                  </a:outerShdw>
                </a:effectLst>
              </a:rPr>
              <a:t>　　　　　　　　　律法を守る者たちの苦闘</a:t>
            </a:r>
            <a:endParaRPr lang="es-ES" sz="2200" b="1" dirty="0">
              <a:solidFill>
                <a:schemeClr val="bg1"/>
              </a:solidFill>
              <a:effectLst>
                <a:outerShdw blurRad="38100" dist="38100" dir="2700000" algn="tl">
                  <a:srgbClr val="000000">
                    <a:alpha val="43137"/>
                  </a:srgbClr>
                </a:outerShdw>
              </a:effectLst>
            </a:endParaRPr>
          </a:p>
          <a:p>
            <a:pPr lvl="1">
              <a:spcBef>
                <a:spcPts val="1200"/>
              </a:spcBef>
            </a:pPr>
            <a:r>
              <a:rPr lang="ja-JP" altLang="en-US" sz="2200" b="1" dirty="0">
                <a:solidFill>
                  <a:schemeClr val="bg1"/>
                </a:solidFill>
                <a:effectLst>
                  <a:outerShdw blurRad="38100" dist="38100" dir="2700000" algn="tl">
                    <a:srgbClr val="000000">
                      <a:alpha val="43137"/>
                    </a:srgbClr>
                  </a:outerShdw>
                </a:effectLst>
              </a:rPr>
              <a:t>　　　　　　　　　私たちの模範イエス</a:t>
            </a:r>
            <a:endParaRPr lang="es-ES" sz="2200"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51CA313F-DC23-4111-B798-872E89293724}"/>
              </a:ext>
            </a:extLst>
          </p:cNvPr>
          <p:cNvSpPr txBox="1"/>
          <p:nvPr/>
        </p:nvSpPr>
        <p:spPr>
          <a:xfrm>
            <a:off x="1836265" y="269648"/>
            <a:ext cx="10637134" cy="1354217"/>
          </a:xfrm>
          <a:prstGeom prst="rect">
            <a:avLst/>
          </a:prstGeom>
          <a:noFill/>
        </p:spPr>
        <p:txBody>
          <a:bodyPr wrap="square" rtlCol="0">
            <a:spAutoFit/>
          </a:bodyPr>
          <a:lstStyle/>
          <a:p>
            <a:pPr>
              <a:spcBef>
                <a:spcPts val="600"/>
              </a:spcBef>
            </a:pPr>
            <a:r>
              <a:rPr lang="ja-JP" altLang="en-US" sz="2400" b="1" dirty="0">
                <a:solidFill>
                  <a:schemeClr val="bg1"/>
                </a:solidFill>
                <a:effectLst>
                  <a:glow rad="228600">
                    <a:schemeClr val="accent4">
                      <a:satMod val="175000"/>
                      <a:alpha val="40000"/>
                    </a:schemeClr>
                  </a:glow>
                  <a:outerShdw blurRad="38100" dist="38100" dir="2700000" algn="tl">
                    <a:srgbClr val="000000">
                      <a:alpha val="43137"/>
                    </a:srgbClr>
                  </a:outerShdw>
                </a:effectLst>
              </a:rPr>
              <a:t>律法の働きの一つは、罪を指摘することです（ローマ</a:t>
            </a:r>
            <a:r>
              <a:rPr lang="en-US" altLang="ja-JP" sz="2400" b="1" dirty="0">
                <a:solidFill>
                  <a:schemeClr val="bg1"/>
                </a:solidFill>
                <a:effectLst>
                  <a:glow rad="228600">
                    <a:schemeClr val="accent4">
                      <a:satMod val="175000"/>
                      <a:alpha val="40000"/>
                    </a:schemeClr>
                  </a:glow>
                  <a:outerShdw blurRad="38100" dist="38100" dir="2700000" algn="tl">
                    <a:srgbClr val="000000">
                      <a:alpha val="43137"/>
                    </a:srgbClr>
                  </a:outerShdw>
                </a:effectLst>
              </a:rPr>
              <a:t>7:7</a:t>
            </a:r>
            <a:r>
              <a:rPr lang="ja-JP" altLang="en-US" sz="2400" b="1" dirty="0">
                <a:solidFill>
                  <a:schemeClr val="bg1"/>
                </a:solidFill>
                <a:effectLst>
                  <a:glow rad="228600">
                    <a:schemeClr val="accent4">
                      <a:satMod val="175000"/>
                      <a:alpha val="40000"/>
                    </a:schemeClr>
                  </a:glow>
                  <a:outerShdw blurRad="38100" dist="38100" dir="2700000" algn="tl">
                    <a:srgbClr val="000000">
                      <a:alpha val="43137"/>
                    </a:srgbClr>
                  </a:outerShdw>
                </a:effectLst>
              </a:rPr>
              <a:t>）。</a:t>
            </a:r>
            <a:endParaRPr lang="en-US" altLang="ja-JP" sz="2400" b="1" dirty="0">
              <a:solidFill>
                <a:schemeClr val="bg1"/>
              </a:solidFill>
              <a:effectLst>
                <a:glow rad="228600">
                  <a:schemeClr val="accent4">
                    <a:satMod val="175000"/>
                    <a:alpha val="40000"/>
                  </a:schemeClr>
                </a:glow>
                <a:outerShdw blurRad="38100" dist="38100" dir="2700000" algn="tl">
                  <a:srgbClr val="000000">
                    <a:alpha val="43137"/>
                  </a:srgbClr>
                </a:outerShdw>
              </a:effectLst>
            </a:endParaRPr>
          </a:p>
          <a:p>
            <a:pPr>
              <a:spcBef>
                <a:spcPts val="600"/>
              </a:spcBef>
            </a:pPr>
            <a:r>
              <a:rPr lang="ja-JP" altLang="en-US" sz="2400" b="1" dirty="0">
                <a:solidFill>
                  <a:schemeClr val="bg1"/>
                </a:solidFill>
                <a:effectLst>
                  <a:glow rad="228600">
                    <a:schemeClr val="accent4">
                      <a:satMod val="175000"/>
                      <a:alpha val="40000"/>
                    </a:schemeClr>
                  </a:glow>
                  <a:outerShdw blurRad="38100" dist="38100" dir="2700000" algn="tl">
                    <a:srgbClr val="000000">
                      <a:alpha val="43137"/>
                    </a:srgbClr>
                  </a:outerShdw>
                </a:effectLst>
              </a:rPr>
              <a:t>もう一つは、私たちをキリストに導くことです（ガラテヤ</a:t>
            </a:r>
            <a:r>
              <a:rPr lang="en-US" altLang="ja-JP" sz="2400" b="1" dirty="0">
                <a:solidFill>
                  <a:schemeClr val="bg1"/>
                </a:solidFill>
                <a:effectLst>
                  <a:glow rad="228600">
                    <a:schemeClr val="accent4">
                      <a:satMod val="175000"/>
                      <a:alpha val="40000"/>
                    </a:schemeClr>
                  </a:glow>
                  <a:outerShdw blurRad="38100" dist="38100" dir="2700000" algn="tl">
                    <a:srgbClr val="000000">
                      <a:alpha val="43137"/>
                    </a:srgbClr>
                  </a:outerShdw>
                </a:effectLst>
              </a:rPr>
              <a:t>3:24</a:t>
            </a:r>
            <a:r>
              <a:rPr lang="ja-JP" altLang="en-US" sz="2400" b="1" dirty="0">
                <a:solidFill>
                  <a:schemeClr val="bg1"/>
                </a:solidFill>
                <a:effectLst>
                  <a:glow rad="228600">
                    <a:schemeClr val="accent4">
                      <a:satMod val="175000"/>
                      <a:alpha val="40000"/>
                    </a:schemeClr>
                  </a:glow>
                  <a:outerShdw blurRad="38100" dist="38100" dir="2700000" algn="tl">
                    <a:srgbClr val="000000">
                      <a:alpha val="43137"/>
                    </a:srgbClr>
                  </a:outerShdw>
                </a:effectLst>
              </a:rPr>
              <a:t>）。</a:t>
            </a:r>
            <a:endParaRPr lang="en-US" altLang="ja-JP" sz="2400" b="1" dirty="0">
              <a:solidFill>
                <a:schemeClr val="bg1"/>
              </a:solidFill>
              <a:effectLst>
                <a:glow rad="228600">
                  <a:schemeClr val="accent4">
                    <a:satMod val="175000"/>
                    <a:alpha val="40000"/>
                  </a:schemeClr>
                </a:glow>
                <a:outerShdw blurRad="38100" dist="38100" dir="2700000" algn="tl">
                  <a:srgbClr val="000000">
                    <a:alpha val="43137"/>
                  </a:srgbClr>
                </a:outerShdw>
              </a:effectLst>
            </a:endParaRPr>
          </a:p>
          <a:p>
            <a:pPr>
              <a:spcBef>
                <a:spcPts val="600"/>
              </a:spcBef>
            </a:pPr>
            <a:r>
              <a:rPr lang="ja-JP" altLang="en-US" sz="2400" b="1" dirty="0">
                <a:solidFill>
                  <a:schemeClr val="bg1"/>
                </a:solidFill>
                <a:effectLst>
                  <a:glow rad="228600">
                    <a:schemeClr val="accent4">
                      <a:satMod val="175000"/>
                      <a:alpha val="40000"/>
                    </a:schemeClr>
                  </a:glow>
                  <a:outerShdw blurRad="38100" dist="38100" dir="2700000" algn="tl">
                    <a:srgbClr val="000000">
                      <a:alpha val="43137"/>
                    </a:srgbClr>
                  </a:outerShdw>
                </a:effectLst>
              </a:rPr>
              <a:t>律法には他の機能もあります。</a:t>
            </a:r>
          </a:p>
        </p:txBody>
      </p:sp>
      <p:sp>
        <p:nvSpPr>
          <p:cNvPr id="5" name="CuadroTexto 4">
            <a:extLst>
              <a:ext uri="{FF2B5EF4-FFF2-40B4-BE49-F238E27FC236}">
                <a16:creationId xmlns:a16="http://schemas.microsoft.com/office/drawing/2014/main" xmlns="" id="{E3A55C36-C71C-49E1-BB52-A738087E62FB}"/>
              </a:ext>
            </a:extLst>
          </p:cNvPr>
          <p:cNvSpPr txBox="1"/>
          <p:nvPr/>
        </p:nvSpPr>
        <p:spPr>
          <a:xfrm>
            <a:off x="820232" y="1854070"/>
            <a:ext cx="10777077" cy="1015663"/>
          </a:xfrm>
          <a:prstGeom prst="rect">
            <a:avLst/>
          </a:prstGeom>
          <a:noFill/>
        </p:spPr>
        <p:txBody>
          <a:bodyPr wrap="square">
            <a:spAutoFit/>
          </a:bodyPr>
          <a:lstStyle/>
          <a:p>
            <a:pPr>
              <a:spcBef>
                <a:spcPts val="600"/>
              </a:spcBef>
            </a:pPr>
            <a:r>
              <a:rPr lang="ja-JP" altLang="en-US" sz="2000" b="1" dirty="0">
                <a:solidFill>
                  <a:schemeClr val="bg1"/>
                </a:solidFill>
                <a:effectLst>
                  <a:glow rad="228600">
                    <a:schemeClr val="accent6">
                      <a:satMod val="175000"/>
                      <a:alpha val="40000"/>
                    </a:schemeClr>
                  </a:glow>
                  <a:outerShdw blurRad="38100" dist="38100" dir="2700000" algn="tl">
                    <a:srgbClr val="000000">
                      <a:alpha val="43137"/>
                    </a:srgbClr>
                  </a:outerShdw>
                </a:effectLst>
              </a:rPr>
              <a:t>律法は私たちの生き方を教えてくれます。それは、神様が私たちに実現させたいと願っている人生のルールです。　神様は、イエス様の人生の中で、私たちに模範を与えてくださいました。イエス様は地上での全生涯の間に律法を成就されました（ヨハネ</a:t>
            </a:r>
            <a:r>
              <a:rPr lang="en-US" altLang="ja-JP" sz="2000" b="1" dirty="0">
                <a:solidFill>
                  <a:schemeClr val="bg1"/>
                </a:solidFill>
                <a:effectLst>
                  <a:glow rad="228600">
                    <a:schemeClr val="accent6">
                      <a:satMod val="175000"/>
                      <a:alpha val="40000"/>
                    </a:schemeClr>
                  </a:glow>
                  <a:outerShdw blurRad="38100" dist="38100" dir="2700000" algn="tl">
                    <a:srgbClr val="000000">
                      <a:alpha val="43137"/>
                    </a:srgbClr>
                  </a:outerShdw>
                </a:effectLst>
              </a:rPr>
              <a:t>15</a:t>
            </a:r>
            <a:r>
              <a:rPr lang="ja-JP" altLang="en-US" sz="2000" b="1" dirty="0">
                <a:solidFill>
                  <a:schemeClr val="bg1"/>
                </a:solidFill>
                <a:effectLst>
                  <a:glow rad="228600">
                    <a:schemeClr val="accent6">
                      <a:satMod val="175000"/>
                      <a:alpha val="40000"/>
                    </a:schemeClr>
                  </a:glow>
                  <a:outerShdw blurRad="38100" dist="38100" dir="2700000" algn="tl">
                    <a:srgbClr val="000000">
                      <a:alpha val="43137"/>
                    </a:srgbClr>
                  </a:outerShdw>
                </a:effectLst>
              </a:rPr>
              <a:t>：</a:t>
            </a:r>
            <a:r>
              <a:rPr lang="en-US" altLang="ja-JP" sz="2000" b="1" dirty="0">
                <a:solidFill>
                  <a:schemeClr val="bg1"/>
                </a:solidFill>
                <a:effectLst>
                  <a:glow rad="228600">
                    <a:schemeClr val="accent6">
                      <a:satMod val="175000"/>
                      <a:alpha val="40000"/>
                    </a:schemeClr>
                  </a:glow>
                  <a:outerShdw blurRad="38100" dist="38100" dir="2700000" algn="tl">
                    <a:srgbClr val="000000">
                      <a:alpha val="43137"/>
                    </a:srgbClr>
                  </a:outerShdw>
                </a:effectLst>
              </a:rPr>
              <a:t>10</a:t>
            </a:r>
            <a:r>
              <a:rPr lang="ja-JP" altLang="en-US" sz="2000" b="1" dirty="0">
                <a:solidFill>
                  <a:schemeClr val="bg1"/>
                </a:solidFill>
                <a:effectLst>
                  <a:glow rad="228600">
                    <a:schemeClr val="accent6">
                      <a:satMod val="175000"/>
                      <a:alpha val="40000"/>
                    </a:schemeClr>
                  </a:glow>
                  <a:outerShdw blurRad="38100" dist="38100" dir="2700000" algn="tl">
                    <a:srgbClr val="000000">
                      <a:alpha val="43137"/>
                    </a:srgbClr>
                  </a:outerShdw>
                </a:effectLst>
              </a:rPr>
              <a:t>）。</a:t>
            </a:r>
            <a:endParaRPr lang="en-US" sz="2000" b="1" dirty="0">
              <a:solidFill>
                <a:schemeClr val="bg1"/>
              </a:solidFill>
              <a:effectLst>
                <a:glow rad="228600">
                  <a:schemeClr val="accent6">
                    <a:satMod val="175000"/>
                    <a:alpha val="40000"/>
                  </a:schemeClr>
                </a:glow>
                <a:outerShdw blurRad="38100" dist="38100" dir="2700000" algn="tl">
                  <a:srgbClr val="000000">
                    <a:alpha val="43137"/>
                  </a:srgbClr>
                </a:outerShdw>
              </a:effectLst>
            </a:endParaRPr>
          </a:p>
        </p:txBody>
      </p:sp>
      <p:pic>
        <p:nvPicPr>
          <p:cNvPr id="31" name="Imagen 30">
            <a:extLst>
              <a:ext uri="{FF2B5EF4-FFF2-40B4-BE49-F238E27FC236}">
                <a16:creationId xmlns:a16="http://schemas.microsoft.com/office/drawing/2014/main" xmlns="" id="{86AFADE2-7EF6-4FDE-AA63-72186A5D15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7513" y="3600389"/>
            <a:ext cx="262013" cy="339635"/>
          </a:xfrm>
          <a:prstGeom prst="rect">
            <a:avLst/>
          </a:prstGeom>
          <a:effectLst>
            <a:outerShdw blurRad="50800" dist="38100" dir="8100000" algn="tr" rotWithShape="0">
              <a:prstClr val="black">
                <a:alpha val="40000"/>
              </a:prstClr>
            </a:outerShdw>
          </a:effectLst>
        </p:spPr>
      </p:pic>
      <p:pic>
        <p:nvPicPr>
          <p:cNvPr id="39" name="Imagen 38">
            <a:extLst>
              <a:ext uri="{FF2B5EF4-FFF2-40B4-BE49-F238E27FC236}">
                <a16:creationId xmlns:a16="http://schemas.microsoft.com/office/drawing/2014/main" xmlns="" id="{A18D1C91-984C-4575-9CEC-A1CF43479B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7513" y="4090247"/>
            <a:ext cx="262013" cy="339635"/>
          </a:xfrm>
          <a:prstGeom prst="rect">
            <a:avLst/>
          </a:prstGeom>
          <a:effectLst>
            <a:outerShdw blurRad="50800" dist="38100" dir="8100000" algn="tr" rotWithShape="0">
              <a:prstClr val="black">
                <a:alpha val="40000"/>
              </a:prstClr>
            </a:outerShdw>
          </a:effectLst>
        </p:spPr>
      </p:pic>
      <p:pic>
        <p:nvPicPr>
          <p:cNvPr id="47" name="Imagen 46">
            <a:extLst>
              <a:ext uri="{FF2B5EF4-FFF2-40B4-BE49-F238E27FC236}">
                <a16:creationId xmlns:a16="http://schemas.microsoft.com/office/drawing/2014/main" xmlns="" id="{85B1FD00-2B5D-4A5B-8242-0ABF5FE011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4715" y="5668102"/>
            <a:ext cx="262013" cy="339635"/>
          </a:xfrm>
          <a:prstGeom prst="rect">
            <a:avLst/>
          </a:prstGeom>
          <a:effectLst>
            <a:outerShdw blurRad="50800" dist="38100" dir="8100000" algn="tr" rotWithShape="0">
              <a:prstClr val="black">
                <a:alpha val="40000"/>
              </a:prstClr>
            </a:outerShdw>
          </a:effectLst>
        </p:spPr>
      </p:pic>
      <p:pic>
        <p:nvPicPr>
          <p:cNvPr id="51" name="Imagen 50">
            <a:extLst>
              <a:ext uri="{FF2B5EF4-FFF2-40B4-BE49-F238E27FC236}">
                <a16:creationId xmlns:a16="http://schemas.microsoft.com/office/drawing/2014/main" xmlns="" id="{1F047B10-0833-450F-8A94-DBFC0967F3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31968" y="4580106"/>
            <a:ext cx="262013" cy="339635"/>
          </a:xfrm>
          <a:prstGeom prst="rect">
            <a:avLst/>
          </a:prstGeom>
          <a:effectLst>
            <a:outerShdw blurRad="50800" dist="38100" dir="8100000" algn="tr" rotWithShape="0">
              <a:prstClr val="black">
                <a:alpha val="40000"/>
              </a:prstClr>
            </a:outerShdw>
          </a:effectLst>
        </p:spPr>
      </p:pic>
      <p:pic>
        <p:nvPicPr>
          <p:cNvPr id="53" name="Imagen 52">
            <a:extLst>
              <a:ext uri="{FF2B5EF4-FFF2-40B4-BE49-F238E27FC236}">
                <a16:creationId xmlns:a16="http://schemas.microsoft.com/office/drawing/2014/main" xmlns="" id="{8221F51C-C5A4-44AF-95C8-CCB4A3D95D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64715" y="6157960"/>
            <a:ext cx="262013" cy="339635"/>
          </a:xfrm>
          <a:prstGeom prst="rect">
            <a:avLst/>
          </a:prstGeom>
          <a:effectLst>
            <a:outerShdw blurRad="50800" dist="38100" dir="8100000" algn="tr" rotWithShape="0">
              <a:prstClr val="black">
                <a:alpha val="40000"/>
              </a:prstClr>
            </a:outerShdw>
          </a:effectLst>
        </p:spPr>
      </p:pic>
      <p:pic>
        <p:nvPicPr>
          <p:cNvPr id="55" name="Imagen 54">
            <a:extLst>
              <a:ext uri="{FF2B5EF4-FFF2-40B4-BE49-F238E27FC236}">
                <a16:creationId xmlns:a16="http://schemas.microsoft.com/office/drawing/2014/main" xmlns="" id="{26F6F539-AD6D-4AA6-88C1-DFC9DC908E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40407" y="5235091"/>
            <a:ext cx="381239" cy="342254"/>
          </a:xfrm>
          <a:prstGeom prst="rect">
            <a:avLst/>
          </a:prstGeom>
          <a:effectLst>
            <a:outerShdw blurRad="50800" dist="38100" dir="8100000" algn="tr" rotWithShape="0">
              <a:prstClr val="black">
                <a:alpha val="40000"/>
              </a:prstClr>
            </a:outerShdw>
          </a:effectLst>
        </p:spPr>
      </p:pic>
      <p:pic>
        <p:nvPicPr>
          <p:cNvPr id="57" name="Imagen 56">
            <a:extLst>
              <a:ext uri="{FF2B5EF4-FFF2-40B4-BE49-F238E27FC236}">
                <a16:creationId xmlns:a16="http://schemas.microsoft.com/office/drawing/2014/main" xmlns="" id="{FA3CC329-E585-46D1-A4D5-034E8EFF71D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74334" y="3072923"/>
            <a:ext cx="381239" cy="3422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038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0-#ppt_w/2"/>
                                          </p:val>
                                        </p:tav>
                                        <p:tav tm="100000">
                                          <p:val>
                                            <p:strVal val="#ppt_x"/>
                                          </p:val>
                                        </p:tav>
                                      </p:tavLst>
                                    </p:anim>
                                    <p:anim calcmode="lin" valueType="num">
                                      <p:cBhvr additive="base">
                                        <p:cTn id="18" dur="500" fill="hold"/>
                                        <p:tgtEl>
                                          <p:spTgt spid="5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left)">
                                      <p:cBhvr>
                                        <p:cTn id="28" dur="500"/>
                                        <p:tgtEl>
                                          <p:spTgt spid="2">
                                            <p:txEl>
                                              <p:pRg st="2" end="2"/>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par>
                          <p:cTn id="32" fill="hold">
                            <p:stCondLst>
                              <p:cond delay="10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childTnLst>
                          </p:cTn>
                        </p:par>
                        <p:par>
                          <p:cTn id="39" fill="hold">
                            <p:stCondLst>
                              <p:cond delay="2000"/>
                            </p:stCondLst>
                            <p:childTnLst>
                              <p:par>
                                <p:cTn id="40" presetID="31" presetClass="entr" presetSubtype="0"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 calcmode="lin" valueType="num">
                                      <p:cBhvr>
                                        <p:cTn id="44" dur="1000" fill="hold"/>
                                        <p:tgtEl>
                                          <p:spTgt spid="39"/>
                                        </p:tgtEl>
                                        <p:attrNameLst>
                                          <p:attrName>style.rotation</p:attrName>
                                        </p:attrNameLst>
                                      </p:cBhvr>
                                      <p:tavLst>
                                        <p:tav tm="0">
                                          <p:val>
                                            <p:fltVal val="90"/>
                                          </p:val>
                                        </p:tav>
                                        <p:tav tm="100000">
                                          <p:val>
                                            <p:fltVal val="0"/>
                                          </p:val>
                                        </p:tav>
                                      </p:tavLst>
                                    </p:anim>
                                    <p:animEffect transition="in" filter="fade">
                                      <p:cBhvr>
                                        <p:cTn id="45" dur="1000"/>
                                        <p:tgtEl>
                                          <p:spTgt spid="39"/>
                                        </p:tgtEl>
                                      </p:cBhvr>
                                    </p:animEffect>
                                  </p:childTnLst>
                                </p:cTn>
                              </p:par>
                            </p:childTnLst>
                          </p:cTn>
                        </p:par>
                        <p:par>
                          <p:cTn id="46" fill="hold">
                            <p:stCondLst>
                              <p:cond delay="3000"/>
                            </p:stCondLst>
                            <p:childTnLst>
                              <p:par>
                                <p:cTn id="47" presetID="31" presetClass="entr" presetSubtype="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1000" fill="hold"/>
                                        <p:tgtEl>
                                          <p:spTgt spid="51"/>
                                        </p:tgtEl>
                                        <p:attrNameLst>
                                          <p:attrName>ppt_w</p:attrName>
                                        </p:attrNameLst>
                                      </p:cBhvr>
                                      <p:tavLst>
                                        <p:tav tm="0">
                                          <p:val>
                                            <p:fltVal val="0"/>
                                          </p:val>
                                        </p:tav>
                                        <p:tav tm="100000">
                                          <p:val>
                                            <p:strVal val="#ppt_w"/>
                                          </p:val>
                                        </p:tav>
                                      </p:tavLst>
                                    </p:anim>
                                    <p:anim calcmode="lin" valueType="num">
                                      <p:cBhvr>
                                        <p:cTn id="50" dur="1000" fill="hold"/>
                                        <p:tgtEl>
                                          <p:spTgt spid="51"/>
                                        </p:tgtEl>
                                        <p:attrNameLst>
                                          <p:attrName>ppt_h</p:attrName>
                                        </p:attrNameLst>
                                      </p:cBhvr>
                                      <p:tavLst>
                                        <p:tav tm="0">
                                          <p:val>
                                            <p:fltVal val="0"/>
                                          </p:val>
                                        </p:tav>
                                        <p:tav tm="100000">
                                          <p:val>
                                            <p:strVal val="#ppt_h"/>
                                          </p:val>
                                        </p:tav>
                                      </p:tavLst>
                                    </p:anim>
                                    <p:anim calcmode="lin" valueType="num">
                                      <p:cBhvr>
                                        <p:cTn id="51" dur="1000" fill="hold"/>
                                        <p:tgtEl>
                                          <p:spTgt spid="51"/>
                                        </p:tgtEl>
                                        <p:attrNameLst>
                                          <p:attrName>style.rotation</p:attrName>
                                        </p:attrNameLst>
                                      </p:cBhvr>
                                      <p:tavLst>
                                        <p:tav tm="0">
                                          <p:val>
                                            <p:fltVal val="90"/>
                                          </p:val>
                                        </p:tav>
                                        <p:tav tm="100000">
                                          <p:val>
                                            <p:fltVal val="0"/>
                                          </p:val>
                                        </p:tav>
                                      </p:tavLst>
                                    </p:anim>
                                    <p:animEffect transition="in" filter="fade">
                                      <p:cBhvr>
                                        <p:cTn id="52" dur="10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0-#ppt_w/2"/>
                                          </p:val>
                                        </p:tav>
                                        <p:tav tm="100000">
                                          <p:val>
                                            <p:strVal val="#ppt_x"/>
                                          </p:val>
                                        </p:tav>
                                      </p:tavLst>
                                    </p:anim>
                                    <p:anim calcmode="lin" valueType="num">
                                      <p:cBhvr additive="base">
                                        <p:cTn id="5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Effect transition="in" filter="wipe(left)">
                                      <p:cBhvr>
                                        <p:cTn id="63" dur="500"/>
                                        <p:tgtEl>
                                          <p:spTgt spid="2">
                                            <p:txEl>
                                              <p:pRg st="4" end="4"/>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
                                            <p:txEl>
                                              <p:pRg st="5" end="5"/>
                                            </p:txEl>
                                          </p:spTgt>
                                        </p:tgtEl>
                                        <p:attrNameLst>
                                          <p:attrName>style.visibility</p:attrName>
                                        </p:attrNameLst>
                                      </p:cBhvr>
                                      <p:to>
                                        <p:strVal val="visible"/>
                                      </p:to>
                                    </p:set>
                                    <p:animEffect transition="in" filter="wipe(left)">
                                      <p:cBhvr>
                                        <p:cTn id="66" dur="500"/>
                                        <p:tgtEl>
                                          <p:spTgt spid="2">
                                            <p:txEl>
                                              <p:pRg st="5" end="5"/>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
                                            <p:txEl>
                                              <p:pRg st="6" end="6"/>
                                            </p:txEl>
                                          </p:spTgt>
                                        </p:tgtEl>
                                        <p:attrNameLst>
                                          <p:attrName>style.visibility</p:attrName>
                                        </p:attrNameLst>
                                      </p:cBhvr>
                                      <p:to>
                                        <p:strVal val="visible"/>
                                      </p:to>
                                    </p:set>
                                    <p:animEffect transition="in" filter="wipe(left)">
                                      <p:cBhvr>
                                        <p:cTn id="69" dur="500"/>
                                        <p:tgtEl>
                                          <p:spTgt spid="2">
                                            <p:txEl>
                                              <p:pRg st="6" end="6"/>
                                            </p:txEl>
                                          </p:spTgt>
                                        </p:tgtEl>
                                      </p:cBhvr>
                                    </p:animEffect>
                                  </p:childTnLst>
                                </p:cTn>
                              </p:par>
                            </p:childTnLst>
                          </p:cTn>
                        </p:par>
                        <p:par>
                          <p:cTn id="70" fill="hold">
                            <p:stCondLst>
                              <p:cond delay="500"/>
                            </p:stCondLst>
                            <p:childTnLst>
                              <p:par>
                                <p:cTn id="71" presetID="31" presetClass="entr" presetSubtype="0"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p:cTn id="73" dur="1000" fill="hold"/>
                                        <p:tgtEl>
                                          <p:spTgt spid="47"/>
                                        </p:tgtEl>
                                        <p:attrNameLst>
                                          <p:attrName>ppt_w</p:attrName>
                                        </p:attrNameLst>
                                      </p:cBhvr>
                                      <p:tavLst>
                                        <p:tav tm="0">
                                          <p:val>
                                            <p:fltVal val="0"/>
                                          </p:val>
                                        </p:tav>
                                        <p:tav tm="100000">
                                          <p:val>
                                            <p:strVal val="#ppt_w"/>
                                          </p:val>
                                        </p:tav>
                                      </p:tavLst>
                                    </p:anim>
                                    <p:anim calcmode="lin" valueType="num">
                                      <p:cBhvr>
                                        <p:cTn id="74" dur="1000" fill="hold"/>
                                        <p:tgtEl>
                                          <p:spTgt spid="47"/>
                                        </p:tgtEl>
                                        <p:attrNameLst>
                                          <p:attrName>ppt_h</p:attrName>
                                        </p:attrNameLst>
                                      </p:cBhvr>
                                      <p:tavLst>
                                        <p:tav tm="0">
                                          <p:val>
                                            <p:fltVal val="0"/>
                                          </p:val>
                                        </p:tav>
                                        <p:tav tm="100000">
                                          <p:val>
                                            <p:strVal val="#ppt_h"/>
                                          </p:val>
                                        </p:tav>
                                      </p:tavLst>
                                    </p:anim>
                                    <p:anim calcmode="lin" valueType="num">
                                      <p:cBhvr>
                                        <p:cTn id="75" dur="1000" fill="hold"/>
                                        <p:tgtEl>
                                          <p:spTgt spid="47"/>
                                        </p:tgtEl>
                                        <p:attrNameLst>
                                          <p:attrName>style.rotation</p:attrName>
                                        </p:attrNameLst>
                                      </p:cBhvr>
                                      <p:tavLst>
                                        <p:tav tm="0">
                                          <p:val>
                                            <p:fltVal val="90"/>
                                          </p:val>
                                        </p:tav>
                                        <p:tav tm="100000">
                                          <p:val>
                                            <p:fltVal val="0"/>
                                          </p:val>
                                        </p:tav>
                                      </p:tavLst>
                                    </p:anim>
                                    <p:animEffect transition="in" filter="fade">
                                      <p:cBhvr>
                                        <p:cTn id="76" dur="1000"/>
                                        <p:tgtEl>
                                          <p:spTgt spid="47"/>
                                        </p:tgtEl>
                                      </p:cBhvr>
                                    </p:animEffect>
                                  </p:childTnLst>
                                </p:cTn>
                              </p:par>
                            </p:childTnLst>
                          </p:cTn>
                        </p:par>
                        <p:par>
                          <p:cTn id="77" fill="hold">
                            <p:stCondLst>
                              <p:cond delay="1500"/>
                            </p:stCondLst>
                            <p:childTnLst>
                              <p:par>
                                <p:cTn id="78" presetID="31"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fltVal val="0"/>
                                          </p:val>
                                        </p:tav>
                                        <p:tav tm="100000">
                                          <p:val>
                                            <p:strVal val="#ppt_w"/>
                                          </p:val>
                                        </p:tav>
                                      </p:tavLst>
                                    </p:anim>
                                    <p:anim calcmode="lin" valueType="num">
                                      <p:cBhvr>
                                        <p:cTn id="81" dur="1000" fill="hold"/>
                                        <p:tgtEl>
                                          <p:spTgt spid="53"/>
                                        </p:tgtEl>
                                        <p:attrNameLst>
                                          <p:attrName>ppt_h</p:attrName>
                                        </p:attrNameLst>
                                      </p:cBhvr>
                                      <p:tavLst>
                                        <p:tav tm="0">
                                          <p:val>
                                            <p:fltVal val="0"/>
                                          </p:val>
                                        </p:tav>
                                        <p:tav tm="100000">
                                          <p:val>
                                            <p:strVal val="#ppt_h"/>
                                          </p:val>
                                        </p:tav>
                                      </p:tavLst>
                                    </p:anim>
                                    <p:anim calcmode="lin" valueType="num">
                                      <p:cBhvr>
                                        <p:cTn id="82" dur="1000" fill="hold"/>
                                        <p:tgtEl>
                                          <p:spTgt spid="53"/>
                                        </p:tgtEl>
                                        <p:attrNameLst>
                                          <p:attrName>style.rotation</p:attrName>
                                        </p:attrNameLst>
                                      </p:cBhvr>
                                      <p:tavLst>
                                        <p:tav tm="0">
                                          <p:val>
                                            <p:fltVal val="90"/>
                                          </p:val>
                                        </p:tav>
                                        <p:tav tm="100000">
                                          <p:val>
                                            <p:fltVal val="0"/>
                                          </p:val>
                                        </p:tav>
                                      </p:tavLst>
                                    </p:anim>
                                    <p:animEffect transition="in" filter="fade">
                                      <p:cBhvr>
                                        <p:cTn id="83"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52B855A-6732-4621-8FD4-307076B924E6}"/>
              </a:ext>
            </a:extLst>
          </p:cNvPr>
          <p:cNvSpPr txBox="1"/>
          <p:nvPr/>
        </p:nvSpPr>
        <p:spPr>
          <a:xfrm>
            <a:off x="1842688" y="827403"/>
            <a:ext cx="9662548" cy="923330"/>
          </a:xfrm>
          <a:prstGeom prst="rect">
            <a:avLst/>
          </a:prstGeom>
          <a:noFill/>
        </p:spPr>
        <p:txBody>
          <a:bodyPr wrap="square">
            <a:spAutoFit/>
            <a:scene3d>
              <a:camera prst="orthographicFront"/>
              <a:lightRig rig="threePt" dir="t"/>
            </a:scene3d>
            <a:sp3d extrusionH="57150">
              <a:bevelT w="38100" h="38100"/>
            </a:sp3d>
          </a:bodyPr>
          <a:lstStyle/>
          <a:p>
            <a:r>
              <a:rPr lang="ja-JP" altLang="en-US" b="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すなわち男、女、子供およびあなたの町のうちに寄留している他国人など民を集め、彼らにこれを聞かせ、かつ学ばせなければならない。そうすれば彼らはあなたがたの神、主を恐れてこの律法の言葉を、ことごとく守り行うであろう。　　</a:t>
            </a:r>
            <a:r>
              <a:rPr lang="ja-JP" altLang="en-US" b="1" dirty="0">
                <a:solidFill>
                  <a:schemeClr val="accent6">
                    <a:lumMod val="50000"/>
                  </a:schemeClr>
                </a:solidFill>
                <a:latin typeface="Comic Sans MS" panose="030F0702030302020204" pitchFamily="66" charset="0"/>
              </a:rPr>
              <a:t>申命記</a:t>
            </a:r>
            <a:r>
              <a:rPr lang="es-ES" b="1" dirty="0">
                <a:solidFill>
                  <a:schemeClr val="accent6">
                    <a:lumMod val="50000"/>
                  </a:schemeClr>
                </a:solidFill>
                <a:latin typeface="Comic Sans MS" panose="030F0702030302020204" pitchFamily="66" charset="0"/>
              </a:rPr>
              <a:t> 31:12</a:t>
            </a:r>
          </a:p>
        </p:txBody>
      </p:sp>
      <p:sp>
        <p:nvSpPr>
          <p:cNvPr id="5" name="CuadroTexto 4">
            <a:extLst>
              <a:ext uri="{FF2B5EF4-FFF2-40B4-BE49-F238E27FC236}">
                <a16:creationId xmlns:a16="http://schemas.microsoft.com/office/drawing/2014/main" xmlns="" id="{4A14C8C4-5AF1-46A8-98F7-86D652659AE4}"/>
              </a:ext>
            </a:extLst>
          </p:cNvPr>
          <p:cNvSpPr txBox="1"/>
          <p:nvPr/>
        </p:nvSpPr>
        <p:spPr>
          <a:xfrm>
            <a:off x="2866308" y="184014"/>
            <a:ext cx="7776754" cy="707886"/>
          </a:xfrm>
          <a:prstGeom prst="rect">
            <a:avLst/>
          </a:prstGeom>
          <a:noFill/>
        </p:spPr>
        <p:txBody>
          <a:bodyPr wrap="square">
            <a:spAutoFit/>
            <a:scene3d>
              <a:camera prst="orthographicFront"/>
              <a:lightRig rig="contrasting" dir="t">
                <a:rot lat="0" lon="0" rev="0"/>
              </a:lightRig>
            </a:scene3d>
            <a:sp3d extrusionH="57150" prstMaterial="softEdge">
              <a:bevelT w="25400" h="38100"/>
            </a:sp3d>
          </a:bodyPr>
          <a:lstStyle/>
          <a:p>
            <a:pPr algn="ctr"/>
            <a:r>
              <a:rPr lang="ja-JP" altLang="en-US" sz="4000" b="1" dirty="0">
                <a:ln/>
                <a:solidFill>
                  <a:schemeClr val="accent2">
                    <a:lumMod val="75000"/>
                  </a:schemeClr>
                </a:solidFill>
                <a:effectLst>
                  <a:outerShdw blurRad="38100" dist="38100" dir="2700000" algn="tl">
                    <a:srgbClr val="000000">
                      <a:alpha val="43137"/>
                    </a:srgbClr>
                  </a:outerShdw>
                </a:effectLst>
              </a:rPr>
              <a:t>神を愛すること、畏れること</a:t>
            </a:r>
            <a:endParaRPr lang="es-ES" sz="4000" b="1" dirty="0">
              <a:ln/>
              <a:solidFill>
                <a:schemeClr val="accent2">
                  <a:lumMod val="75000"/>
                </a:schemeClr>
              </a:solidFill>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xmlns="" id="{DAB15E12-D1AA-418F-8414-1EC84F639AFD}"/>
              </a:ext>
            </a:extLst>
          </p:cNvPr>
          <p:cNvSpPr txBox="1"/>
          <p:nvPr/>
        </p:nvSpPr>
        <p:spPr>
          <a:xfrm>
            <a:off x="693550" y="1951331"/>
            <a:ext cx="8829591" cy="70788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神はイスラエルの人々に、仮庵の祭りの間、すべての人々の前で律法を読むように命じられました。それには、従うべき順番の過程がありました。</a:t>
            </a:r>
          </a:p>
        </p:txBody>
      </p:sp>
      <p:pic>
        <p:nvPicPr>
          <p:cNvPr id="10" name="Imagen 9">
            <a:extLst>
              <a:ext uri="{FF2B5EF4-FFF2-40B4-BE49-F238E27FC236}">
                <a16:creationId xmlns:a16="http://schemas.microsoft.com/office/drawing/2014/main" xmlns="" id="{3723F4CB-450C-44D7-A3B0-3B3E71B990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218049" y="1823617"/>
            <a:ext cx="1534887" cy="1935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1" name="Diagrama 10">
            <a:extLst>
              <a:ext uri="{FF2B5EF4-FFF2-40B4-BE49-F238E27FC236}">
                <a16:creationId xmlns:a16="http://schemas.microsoft.com/office/drawing/2014/main" xmlns="" id="{3D6630D1-EE50-468A-B72A-1357E55D5A8F}"/>
              </a:ext>
            </a:extLst>
          </p:cNvPr>
          <p:cNvGraphicFramePr/>
          <p:nvPr>
            <p:extLst>
              <p:ext uri="{D42A27DB-BD31-4B8C-83A1-F6EECF244321}">
                <p14:modId xmlns:p14="http://schemas.microsoft.com/office/powerpoint/2010/main" val="2660471316"/>
              </p:ext>
            </p:extLst>
          </p:nvPr>
        </p:nvGraphicFramePr>
        <p:xfrm>
          <a:off x="1737359" y="2791486"/>
          <a:ext cx="6474824" cy="389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uadroTexto 12">
            <a:extLst>
              <a:ext uri="{FF2B5EF4-FFF2-40B4-BE49-F238E27FC236}">
                <a16:creationId xmlns:a16="http://schemas.microsoft.com/office/drawing/2014/main" xmlns="" id="{B1F18A5E-0444-4736-8549-7220CA94A76C}"/>
              </a:ext>
            </a:extLst>
          </p:cNvPr>
          <p:cNvSpPr txBox="1"/>
          <p:nvPr/>
        </p:nvSpPr>
        <p:spPr>
          <a:xfrm>
            <a:off x="969196" y="3445323"/>
            <a:ext cx="9375792" cy="784830"/>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「知恵の始まり」である「主を畏れる」（詩篇</a:t>
            </a:r>
            <a:r>
              <a:rPr lang="en-US" altLang="ja-JP" sz="2000" b="1" dirty="0">
                <a:effectLst>
                  <a:outerShdw blurRad="38100" dist="38100" dir="2700000" algn="tl">
                    <a:srgbClr val="000000">
                      <a:alpha val="43137"/>
                    </a:srgbClr>
                  </a:outerShdw>
                </a:effectLst>
              </a:rPr>
              <a:t>111</a:t>
            </a:r>
            <a:r>
              <a:rPr lang="ja-JP" altLang="en-US" sz="2000" b="1" dirty="0">
                <a:effectLst>
                  <a:outerShdw blurRad="38100" dist="38100" dir="2700000" algn="tl">
                    <a:srgbClr val="000000">
                      <a:alpha val="43137"/>
                    </a:srgbClr>
                  </a:outerShdw>
                </a:effectLst>
              </a:rPr>
              <a:t>：</a:t>
            </a:r>
            <a:r>
              <a:rPr lang="en-US" altLang="ja-JP" sz="2000" b="1" dirty="0">
                <a:effectLst>
                  <a:outerShdw blurRad="38100" dist="38100" dir="2700000" algn="tl">
                    <a:srgbClr val="000000">
                      <a:alpha val="43137"/>
                    </a:srgbClr>
                  </a:outerShdw>
                </a:effectLst>
              </a:rPr>
              <a:t>10</a:t>
            </a:r>
            <a:r>
              <a:rPr lang="ja-JP" altLang="en-US" sz="2000" b="1" dirty="0">
                <a:effectLst>
                  <a:outerShdw blurRad="38100" dist="38100" dir="2700000" algn="tl">
                    <a:srgbClr val="000000">
                      <a:alpha val="43137"/>
                    </a:srgbClr>
                  </a:outerShdw>
                </a:effectLst>
              </a:rPr>
              <a:t>）ことは、子どもから</a:t>
            </a:r>
            <a:endParaRPr lang="en-US" altLang="ja-JP" sz="2000" b="1" dirty="0">
              <a:effectLst>
                <a:outerShdw blurRad="38100" dist="38100" dir="2700000" algn="tl">
                  <a:srgbClr val="000000">
                    <a:alpha val="43137"/>
                  </a:srgbClr>
                </a:outerShdw>
              </a:effectLst>
            </a:endParaRPr>
          </a:p>
          <a:p>
            <a:pPr>
              <a:spcBef>
                <a:spcPts val="600"/>
              </a:spcBef>
            </a:pPr>
            <a:r>
              <a:rPr lang="ja-JP" altLang="en-US" sz="2000" b="1" dirty="0">
                <a:effectLst>
                  <a:outerShdw blurRad="38100" dist="38100" dir="2700000" algn="tl">
                    <a:srgbClr val="000000">
                      <a:alpha val="43137"/>
                    </a:srgbClr>
                  </a:outerShdw>
                </a:effectLst>
              </a:rPr>
              <a:t>大人まで学べる簡単な学習システムでした。</a:t>
            </a:r>
          </a:p>
        </p:txBody>
      </p:sp>
      <p:sp>
        <p:nvSpPr>
          <p:cNvPr id="15" name="CuadroTexto 14">
            <a:extLst>
              <a:ext uri="{FF2B5EF4-FFF2-40B4-BE49-F238E27FC236}">
                <a16:creationId xmlns:a16="http://schemas.microsoft.com/office/drawing/2014/main" xmlns="" id="{C91BE1F2-3A3F-47E2-A36E-1844D7C50A16}"/>
              </a:ext>
            </a:extLst>
          </p:cNvPr>
          <p:cNvSpPr txBox="1"/>
          <p:nvPr/>
        </p:nvSpPr>
        <p:spPr>
          <a:xfrm>
            <a:off x="2360472" y="4442606"/>
            <a:ext cx="9375791" cy="2231380"/>
          </a:xfrm>
          <a:prstGeom prst="rect">
            <a:avLst/>
          </a:prstGeom>
          <a:noFill/>
        </p:spPr>
        <p:txBody>
          <a:bodyPr wrap="square">
            <a:spAutoFit/>
          </a:bodyPr>
          <a:lstStyle/>
          <a:p>
            <a:pPr>
              <a:spcBef>
                <a:spcPts val="600"/>
              </a:spcBef>
            </a:pPr>
            <a:r>
              <a:rPr lang="ja-JP" altLang="en-US" sz="1900" b="1" dirty="0">
                <a:effectLst>
                  <a:outerShdw blurRad="38100" dist="38100" dir="2700000" algn="tl">
                    <a:srgbClr val="000000">
                      <a:alpha val="43137"/>
                    </a:srgbClr>
                  </a:outerShdw>
                </a:effectLst>
              </a:rPr>
              <a:t>私たちは生まれつき神を畏れる傾向があるわけではないので、そうなるように学ば</a:t>
            </a:r>
            <a:endParaRPr lang="en-US" altLang="ja-JP" sz="1900" b="1" dirty="0">
              <a:effectLst>
                <a:outerShdw blurRad="38100" dist="38100" dir="2700000" algn="tl">
                  <a:srgbClr val="000000">
                    <a:alpha val="43137"/>
                  </a:srgbClr>
                </a:outerShdw>
              </a:effectLst>
            </a:endParaRPr>
          </a:p>
          <a:p>
            <a:pPr>
              <a:spcBef>
                <a:spcPts val="600"/>
              </a:spcBef>
            </a:pPr>
            <a:r>
              <a:rPr lang="ja-JP" altLang="en-US" sz="1900" b="1" dirty="0">
                <a:effectLst>
                  <a:outerShdw blurRad="38100" dist="38100" dir="2700000" algn="tl">
                    <a:srgbClr val="000000">
                      <a:alpha val="43137"/>
                    </a:srgbClr>
                  </a:outerShdw>
                </a:effectLst>
              </a:rPr>
              <a:t>なければなりません。効率的に学ぶためには、先生を尊敬することが不可欠ですから、</a:t>
            </a:r>
            <a:endParaRPr lang="en-US" altLang="ja-JP" sz="1900" b="1" dirty="0">
              <a:effectLst>
                <a:outerShdw blurRad="38100" dist="38100" dir="2700000" algn="tl">
                  <a:srgbClr val="000000">
                    <a:alpha val="43137"/>
                  </a:srgbClr>
                </a:outerShdw>
              </a:effectLst>
            </a:endParaRPr>
          </a:p>
          <a:p>
            <a:pPr>
              <a:spcBef>
                <a:spcPts val="600"/>
              </a:spcBef>
            </a:pPr>
            <a:r>
              <a:rPr lang="ja-JP" altLang="en-US" sz="1900" b="1" dirty="0">
                <a:effectLst>
                  <a:outerShdw blurRad="38100" dist="38100" dir="2700000" algn="tl">
                    <a:srgbClr val="000000">
                      <a:alpha val="43137"/>
                    </a:srgbClr>
                  </a:outerShdw>
                </a:effectLst>
              </a:rPr>
              <a:t>私たちは先生を尊敬するように学ばなければなりません。</a:t>
            </a:r>
          </a:p>
          <a:p>
            <a:pPr>
              <a:spcBef>
                <a:spcPts val="600"/>
              </a:spcBef>
            </a:pPr>
            <a:r>
              <a:rPr lang="ja-JP" altLang="en-US" sz="1900" b="1" dirty="0">
                <a:effectLst>
                  <a:outerShdw blurRad="38100" dist="38100" dir="2700000" algn="tl">
                    <a:srgbClr val="000000">
                      <a:alpha val="43137"/>
                    </a:srgbClr>
                  </a:outerShdw>
                </a:effectLst>
              </a:rPr>
              <a:t>もちろん、この畏れは愛は一つのパッケージです。それが律法にこの命令が含まれて</a:t>
            </a:r>
            <a:endParaRPr lang="en-US" altLang="ja-JP" sz="1900" b="1" dirty="0">
              <a:effectLst>
                <a:outerShdw blurRad="38100" dist="38100" dir="2700000" algn="tl">
                  <a:srgbClr val="000000">
                    <a:alpha val="43137"/>
                  </a:srgbClr>
                </a:outerShdw>
              </a:effectLst>
            </a:endParaRPr>
          </a:p>
          <a:p>
            <a:pPr>
              <a:spcBef>
                <a:spcPts val="600"/>
              </a:spcBef>
            </a:pPr>
            <a:r>
              <a:rPr lang="ja-JP" altLang="en-US" sz="1900" b="1" dirty="0">
                <a:effectLst>
                  <a:outerShdw blurRad="38100" dist="38100" dir="2700000" algn="tl">
                    <a:srgbClr val="000000">
                      <a:alpha val="43137"/>
                    </a:srgbClr>
                  </a:outerShdw>
                </a:effectLst>
              </a:rPr>
              <a:t>いる理由です。「心を尽くし、魂を尽くし、力を尽くして、あなたの神である主を</a:t>
            </a:r>
            <a:endParaRPr lang="en-US" altLang="ja-JP" sz="1900" b="1" dirty="0">
              <a:effectLst>
                <a:outerShdw blurRad="38100" dist="38100" dir="2700000" algn="tl">
                  <a:srgbClr val="000000">
                    <a:alpha val="43137"/>
                  </a:srgbClr>
                </a:outerShdw>
              </a:effectLst>
            </a:endParaRPr>
          </a:p>
          <a:p>
            <a:pPr>
              <a:spcBef>
                <a:spcPts val="600"/>
              </a:spcBef>
            </a:pPr>
            <a:r>
              <a:rPr lang="ja-JP" altLang="en-US" sz="1900" b="1" dirty="0">
                <a:effectLst>
                  <a:outerShdw blurRad="38100" dist="38100" dir="2700000" algn="tl">
                    <a:srgbClr val="000000">
                      <a:alpha val="43137"/>
                    </a:srgbClr>
                  </a:outerShdw>
                </a:effectLst>
              </a:rPr>
              <a:t>愛しなさい。」　申命記</a:t>
            </a:r>
            <a:r>
              <a:rPr lang="en-US" altLang="ja-JP" sz="1900" b="1" dirty="0">
                <a:effectLst>
                  <a:outerShdw blurRad="38100" dist="38100" dir="2700000" algn="tl">
                    <a:srgbClr val="000000">
                      <a:alpha val="43137"/>
                    </a:srgbClr>
                  </a:outerShdw>
                </a:effectLst>
              </a:rPr>
              <a:t> 6:5 </a:t>
            </a:r>
          </a:p>
        </p:txBody>
      </p:sp>
      <p:pic>
        <p:nvPicPr>
          <p:cNvPr id="17" name="Imagen 16">
            <a:extLst>
              <a:ext uri="{FF2B5EF4-FFF2-40B4-BE49-F238E27FC236}">
                <a16:creationId xmlns:a16="http://schemas.microsoft.com/office/drawing/2014/main" xmlns="" id="{2399C86E-3816-4CC0-AF28-1DDC82C2848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9455" y="246104"/>
            <a:ext cx="1159483" cy="152563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xmlns="" id="{CCCD24DF-4CD0-47D9-B0E1-663C6FCB14D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5737" y="4591060"/>
            <a:ext cx="1501541" cy="19498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636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fltVal val="0"/>
                                          </p:val>
                                        </p:tav>
                                        <p:tav tm="100000">
                                          <p:val>
                                            <p:strVal val="#ppt_w"/>
                                          </p:val>
                                        </p:tav>
                                      </p:tavLst>
                                    </p:anim>
                                    <p:anim calcmode="lin" valueType="num">
                                      <p:cBhvr>
                                        <p:cTn id="17" dur="1000" fill="hold"/>
                                        <p:tgtEl>
                                          <p:spTgt spid="17"/>
                                        </p:tgtEl>
                                        <p:attrNameLst>
                                          <p:attrName>ppt_h</p:attrName>
                                        </p:attrNameLst>
                                      </p:cBhvr>
                                      <p:tavLst>
                                        <p:tav tm="0">
                                          <p:val>
                                            <p:fltVal val="0"/>
                                          </p:val>
                                        </p:tav>
                                        <p:tav tm="100000">
                                          <p:val>
                                            <p:strVal val="#ppt_h"/>
                                          </p:val>
                                        </p:tav>
                                      </p:tavLst>
                                    </p:anim>
                                    <p:anim calcmode="lin" valueType="num">
                                      <p:cBhvr>
                                        <p:cTn id="18" dur="1000" fill="hold"/>
                                        <p:tgtEl>
                                          <p:spTgt spid="17"/>
                                        </p:tgtEl>
                                        <p:attrNameLst>
                                          <p:attrName>style.rotation</p:attrName>
                                        </p:attrNameLst>
                                      </p:cBhvr>
                                      <p:tavLst>
                                        <p:tav tm="0">
                                          <p:val>
                                            <p:fltVal val="90"/>
                                          </p:val>
                                        </p:tav>
                                        <p:tav tm="100000">
                                          <p:val>
                                            <p:fltVal val="0"/>
                                          </p:val>
                                        </p:tav>
                                      </p:tavLst>
                                    </p:anim>
                                    <p:animEffect transition="in" filter="fade">
                                      <p:cBhvr>
                                        <p:cTn id="19" dur="1000"/>
                                        <p:tgtEl>
                                          <p:spTgt spid="1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graphicEl>
                                              <a:dgm id="{00446619-93A0-4461-BFFF-91256E6F8EB4}"/>
                                            </p:graphicEl>
                                          </p:spTgt>
                                        </p:tgtEl>
                                        <p:attrNameLst>
                                          <p:attrName>style.visibility</p:attrName>
                                        </p:attrNameLst>
                                      </p:cBhvr>
                                      <p:to>
                                        <p:strVal val="visible"/>
                                      </p:to>
                                    </p:set>
                                    <p:anim calcmode="lin" valueType="num">
                                      <p:cBhvr>
                                        <p:cTn id="40" dur="500" fill="hold"/>
                                        <p:tgtEl>
                                          <p:spTgt spid="11">
                                            <p:graphicEl>
                                              <a:dgm id="{00446619-93A0-4461-BFFF-91256E6F8EB4}"/>
                                            </p:graphicEl>
                                          </p:spTgt>
                                        </p:tgtEl>
                                        <p:attrNameLst>
                                          <p:attrName>ppt_w</p:attrName>
                                        </p:attrNameLst>
                                      </p:cBhvr>
                                      <p:tavLst>
                                        <p:tav tm="0">
                                          <p:val>
                                            <p:fltVal val="0"/>
                                          </p:val>
                                        </p:tav>
                                        <p:tav tm="100000">
                                          <p:val>
                                            <p:strVal val="#ppt_w"/>
                                          </p:val>
                                        </p:tav>
                                      </p:tavLst>
                                    </p:anim>
                                    <p:anim calcmode="lin" valueType="num">
                                      <p:cBhvr>
                                        <p:cTn id="41" dur="500" fill="hold"/>
                                        <p:tgtEl>
                                          <p:spTgt spid="11">
                                            <p:graphicEl>
                                              <a:dgm id="{00446619-93A0-4461-BFFF-91256E6F8EB4}"/>
                                            </p:graphicEl>
                                          </p:spTgt>
                                        </p:tgtEl>
                                        <p:attrNameLst>
                                          <p:attrName>ppt_h</p:attrName>
                                        </p:attrNameLst>
                                      </p:cBhvr>
                                      <p:tavLst>
                                        <p:tav tm="0">
                                          <p:val>
                                            <p:fltVal val="0"/>
                                          </p:val>
                                        </p:tav>
                                        <p:tav tm="100000">
                                          <p:val>
                                            <p:strVal val="#ppt_h"/>
                                          </p:val>
                                        </p:tav>
                                      </p:tavLst>
                                    </p:anim>
                                    <p:animEffect transition="in" filter="fade">
                                      <p:cBhvr>
                                        <p:cTn id="42" dur="500"/>
                                        <p:tgtEl>
                                          <p:spTgt spid="11">
                                            <p:graphicEl>
                                              <a:dgm id="{00446619-93A0-4461-BFFF-91256E6F8EB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1">
                                            <p:graphicEl>
                                              <a:dgm id="{01C675E7-224B-4DF2-9471-4562FA898CBD}"/>
                                            </p:graphicEl>
                                          </p:spTgt>
                                        </p:tgtEl>
                                        <p:attrNameLst>
                                          <p:attrName>style.visibility</p:attrName>
                                        </p:attrNameLst>
                                      </p:cBhvr>
                                      <p:to>
                                        <p:strVal val="visible"/>
                                      </p:to>
                                    </p:set>
                                    <p:anim calcmode="lin" valueType="num">
                                      <p:cBhvr>
                                        <p:cTn id="47" dur="500" fill="hold"/>
                                        <p:tgtEl>
                                          <p:spTgt spid="11">
                                            <p:graphicEl>
                                              <a:dgm id="{01C675E7-224B-4DF2-9471-4562FA898CB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11">
                                            <p:graphicEl>
                                              <a:dgm id="{01C675E7-224B-4DF2-9471-4562FA898CBD}"/>
                                            </p:graphicEl>
                                          </p:spTgt>
                                        </p:tgtEl>
                                        <p:attrNameLst>
                                          <p:attrName>ppt_y</p:attrName>
                                        </p:attrNameLst>
                                      </p:cBhvr>
                                      <p:tavLst>
                                        <p:tav tm="0">
                                          <p:val>
                                            <p:strVal val="#ppt_y"/>
                                          </p:val>
                                        </p:tav>
                                        <p:tav tm="100000">
                                          <p:val>
                                            <p:strVal val="#ppt_y"/>
                                          </p:val>
                                        </p:tav>
                                      </p:tavLst>
                                    </p:anim>
                                    <p:anim calcmode="lin" valueType="num">
                                      <p:cBhvr>
                                        <p:cTn id="49" dur="500" fill="hold"/>
                                        <p:tgtEl>
                                          <p:spTgt spid="11">
                                            <p:graphicEl>
                                              <a:dgm id="{01C675E7-224B-4DF2-9471-4562FA898CBD}"/>
                                            </p:graphicEl>
                                          </p:spTgt>
                                        </p:tgtEl>
                                        <p:attrNameLst>
                                          <p:attrName>ppt_w</p:attrName>
                                        </p:attrNameLst>
                                      </p:cBhvr>
                                      <p:tavLst>
                                        <p:tav tm="0">
                                          <p:val>
                                            <p:fltVal val="0"/>
                                          </p:val>
                                        </p:tav>
                                        <p:tav tm="100000">
                                          <p:val>
                                            <p:strVal val="#ppt_w"/>
                                          </p:val>
                                        </p:tav>
                                      </p:tavLst>
                                    </p:anim>
                                    <p:anim calcmode="lin" valueType="num">
                                      <p:cBhvr>
                                        <p:cTn id="50" dur="500" fill="hold"/>
                                        <p:tgtEl>
                                          <p:spTgt spid="11">
                                            <p:graphicEl>
                                              <a:dgm id="{01C675E7-224B-4DF2-9471-4562FA898CB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1">
                                            <p:graphicEl>
                                              <a:dgm id="{2F3FEFED-A0C2-484B-8B26-F388DD627E61}"/>
                                            </p:graphicEl>
                                          </p:spTgt>
                                        </p:tgtEl>
                                        <p:attrNameLst>
                                          <p:attrName>style.visibility</p:attrName>
                                        </p:attrNameLst>
                                      </p:cBhvr>
                                      <p:to>
                                        <p:strVal val="visible"/>
                                      </p:to>
                                    </p:set>
                                    <p:anim calcmode="lin" valueType="num">
                                      <p:cBhvr>
                                        <p:cTn id="54" dur="500" fill="hold"/>
                                        <p:tgtEl>
                                          <p:spTgt spid="11">
                                            <p:graphicEl>
                                              <a:dgm id="{2F3FEFED-A0C2-484B-8B26-F388DD627E61}"/>
                                            </p:graphicEl>
                                          </p:spTgt>
                                        </p:tgtEl>
                                        <p:attrNameLst>
                                          <p:attrName>ppt_w</p:attrName>
                                        </p:attrNameLst>
                                      </p:cBhvr>
                                      <p:tavLst>
                                        <p:tav tm="0">
                                          <p:val>
                                            <p:fltVal val="0"/>
                                          </p:val>
                                        </p:tav>
                                        <p:tav tm="100000">
                                          <p:val>
                                            <p:strVal val="#ppt_w"/>
                                          </p:val>
                                        </p:tav>
                                      </p:tavLst>
                                    </p:anim>
                                    <p:anim calcmode="lin" valueType="num">
                                      <p:cBhvr>
                                        <p:cTn id="55" dur="500" fill="hold"/>
                                        <p:tgtEl>
                                          <p:spTgt spid="11">
                                            <p:graphicEl>
                                              <a:dgm id="{2F3FEFED-A0C2-484B-8B26-F388DD627E61}"/>
                                            </p:graphicEl>
                                          </p:spTgt>
                                        </p:tgtEl>
                                        <p:attrNameLst>
                                          <p:attrName>ppt_h</p:attrName>
                                        </p:attrNameLst>
                                      </p:cBhvr>
                                      <p:tavLst>
                                        <p:tav tm="0">
                                          <p:val>
                                            <p:fltVal val="0"/>
                                          </p:val>
                                        </p:tav>
                                        <p:tav tm="100000">
                                          <p:val>
                                            <p:strVal val="#ppt_h"/>
                                          </p:val>
                                        </p:tav>
                                      </p:tavLst>
                                    </p:anim>
                                    <p:animEffect transition="in" filter="fade">
                                      <p:cBhvr>
                                        <p:cTn id="56" dur="500"/>
                                        <p:tgtEl>
                                          <p:spTgt spid="11">
                                            <p:graphicEl>
                                              <a:dgm id="{2F3FEFED-A0C2-484B-8B26-F388DD627E6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11">
                                            <p:graphicEl>
                                              <a:dgm id="{4CEC06BA-6150-4ABD-93B2-018C71CCE9C5}"/>
                                            </p:graphicEl>
                                          </p:spTgt>
                                        </p:tgtEl>
                                        <p:attrNameLst>
                                          <p:attrName>style.visibility</p:attrName>
                                        </p:attrNameLst>
                                      </p:cBhvr>
                                      <p:to>
                                        <p:strVal val="visible"/>
                                      </p:to>
                                    </p:set>
                                    <p:anim calcmode="lin" valueType="num">
                                      <p:cBhvr>
                                        <p:cTn id="61" dur="500" fill="hold"/>
                                        <p:tgtEl>
                                          <p:spTgt spid="11">
                                            <p:graphicEl>
                                              <a:dgm id="{4CEC06BA-6150-4ABD-93B2-018C71CCE9C5}"/>
                                            </p:graphicEl>
                                          </p:spTgt>
                                        </p:tgtEl>
                                        <p:attrNameLst>
                                          <p:attrName>ppt_x</p:attrName>
                                        </p:attrNameLst>
                                      </p:cBhvr>
                                      <p:tavLst>
                                        <p:tav tm="0">
                                          <p:val>
                                            <p:strVal val="#ppt_x-#ppt_w/2"/>
                                          </p:val>
                                        </p:tav>
                                        <p:tav tm="100000">
                                          <p:val>
                                            <p:strVal val="#ppt_x"/>
                                          </p:val>
                                        </p:tav>
                                      </p:tavLst>
                                    </p:anim>
                                    <p:anim calcmode="lin" valueType="num">
                                      <p:cBhvr>
                                        <p:cTn id="62" dur="500" fill="hold"/>
                                        <p:tgtEl>
                                          <p:spTgt spid="11">
                                            <p:graphicEl>
                                              <a:dgm id="{4CEC06BA-6150-4ABD-93B2-018C71CCE9C5}"/>
                                            </p:graphicEl>
                                          </p:spTgt>
                                        </p:tgtEl>
                                        <p:attrNameLst>
                                          <p:attrName>ppt_y</p:attrName>
                                        </p:attrNameLst>
                                      </p:cBhvr>
                                      <p:tavLst>
                                        <p:tav tm="0">
                                          <p:val>
                                            <p:strVal val="#ppt_y"/>
                                          </p:val>
                                        </p:tav>
                                        <p:tav tm="100000">
                                          <p:val>
                                            <p:strVal val="#ppt_y"/>
                                          </p:val>
                                        </p:tav>
                                      </p:tavLst>
                                    </p:anim>
                                    <p:anim calcmode="lin" valueType="num">
                                      <p:cBhvr>
                                        <p:cTn id="63" dur="500" fill="hold"/>
                                        <p:tgtEl>
                                          <p:spTgt spid="11">
                                            <p:graphicEl>
                                              <a:dgm id="{4CEC06BA-6150-4ABD-93B2-018C71CCE9C5}"/>
                                            </p:graphicEl>
                                          </p:spTgt>
                                        </p:tgtEl>
                                        <p:attrNameLst>
                                          <p:attrName>ppt_w</p:attrName>
                                        </p:attrNameLst>
                                      </p:cBhvr>
                                      <p:tavLst>
                                        <p:tav tm="0">
                                          <p:val>
                                            <p:fltVal val="0"/>
                                          </p:val>
                                        </p:tav>
                                        <p:tav tm="100000">
                                          <p:val>
                                            <p:strVal val="#ppt_w"/>
                                          </p:val>
                                        </p:tav>
                                      </p:tavLst>
                                    </p:anim>
                                    <p:anim calcmode="lin" valueType="num">
                                      <p:cBhvr>
                                        <p:cTn id="64" dur="500" fill="hold"/>
                                        <p:tgtEl>
                                          <p:spTgt spid="11">
                                            <p:graphicEl>
                                              <a:dgm id="{4CEC06BA-6150-4ABD-93B2-018C71CCE9C5}"/>
                                            </p:graphicEl>
                                          </p:spTgt>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53" presetClass="entr" presetSubtype="16" fill="hold" grpId="0" nodeType="afterEffect">
                                  <p:stCondLst>
                                    <p:cond delay="0"/>
                                  </p:stCondLst>
                                  <p:childTnLst>
                                    <p:set>
                                      <p:cBhvr>
                                        <p:cTn id="67" dur="1" fill="hold">
                                          <p:stCondLst>
                                            <p:cond delay="0"/>
                                          </p:stCondLst>
                                        </p:cTn>
                                        <p:tgtEl>
                                          <p:spTgt spid="11">
                                            <p:graphicEl>
                                              <a:dgm id="{BF52BFD6-AB1C-4E5F-8A21-C37CF8ED5C1B}"/>
                                            </p:graphicEl>
                                          </p:spTgt>
                                        </p:tgtEl>
                                        <p:attrNameLst>
                                          <p:attrName>style.visibility</p:attrName>
                                        </p:attrNameLst>
                                      </p:cBhvr>
                                      <p:to>
                                        <p:strVal val="visible"/>
                                      </p:to>
                                    </p:set>
                                    <p:anim calcmode="lin" valueType="num">
                                      <p:cBhvr>
                                        <p:cTn id="68" dur="500" fill="hold"/>
                                        <p:tgtEl>
                                          <p:spTgt spid="11">
                                            <p:graphicEl>
                                              <a:dgm id="{BF52BFD6-AB1C-4E5F-8A21-C37CF8ED5C1B}"/>
                                            </p:graphicEl>
                                          </p:spTgt>
                                        </p:tgtEl>
                                        <p:attrNameLst>
                                          <p:attrName>ppt_w</p:attrName>
                                        </p:attrNameLst>
                                      </p:cBhvr>
                                      <p:tavLst>
                                        <p:tav tm="0">
                                          <p:val>
                                            <p:fltVal val="0"/>
                                          </p:val>
                                        </p:tav>
                                        <p:tav tm="100000">
                                          <p:val>
                                            <p:strVal val="#ppt_w"/>
                                          </p:val>
                                        </p:tav>
                                      </p:tavLst>
                                    </p:anim>
                                    <p:anim calcmode="lin" valueType="num">
                                      <p:cBhvr>
                                        <p:cTn id="69" dur="500" fill="hold"/>
                                        <p:tgtEl>
                                          <p:spTgt spid="11">
                                            <p:graphicEl>
                                              <a:dgm id="{BF52BFD6-AB1C-4E5F-8A21-C37CF8ED5C1B}"/>
                                            </p:graphicEl>
                                          </p:spTgt>
                                        </p:tgtEl>
                                        <p:attrNameLst>
                                          <p:attrName>ppt_h</p:attrName>
                                        </p:attrNameLst>
                                      </p:cBhvr>
                                      <p:tavLst>
                                        <p:tav tm="0">
                                          <p:val>
                                            <p:fltVal val="0"/>
                                          </p:val>
                                        </p:tav>
                                        <p:tav tm="100000">
                                          <p:val>
                                            <p:strVal val="#ppt_h"/>
                                          </p:val>
                                        </p:tav>
                                      </p:tavLst>
                                    </p:anim>
                                    <p:animEffect transition="in" filter="fade">
                                      <p:cBhvr>
                                        <p:cTn id="70" dur="500"/>
                                        <p:tgtEl>
                                          <p:spTgt spid="11">
                                            <p:graphicEl>
                                              <a:dgm id="{BF52BFD6-AB1C-4E5F-8A21-C37CF8ED5C1B}"/>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randombar(horizontal)">
                                      <p:cBhvr>
                                        <p:cTn id="80" dur="500"/>
                                        <p:tgtEl>
                                          <p:spTgt spid="19"/>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15">
                                            <p:txEl>
                                              <p:pRg st="0" end="0"/>
                                            </p:txEl>
                                          </p:spTgt>
                                        </p:tgtEl>
                                        <p:attrNameLst>
                                          <p:attrName>style.visibility</p:attrName>
                                        </p:attrNameLst>
                                      </p:cBhvr>
                                      <p:to>
                                        <p:strVal val="visible"/>
                                      </p:to>
                                    </p:set>
                                    <p:animEffect transition="in" filter="wipe(left)">
                                      <p:cBhvr>
                                        <p:cTn id="84" dur="500"/>
                                        <p:tgtEl>
                                          <p:spTgt spid="15">
                                            <p:txEl>
                                              <p:pRg st="0" end="0"/>
                                            </p:txEl>
                                          </p:spTgt>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15">
                                            <p:txEl>
                                              <p:pRg st="1" end="1"/>
                                            </p:txEl>
                                          </p:spTgt>
                                        </p:tgtEl>
                                        <p:attrNameLst>
                                          <p:attrName>style.visibility</p:attrName>
                                        </p:attrNameLst>
                                      </p:cBhvr>
                                      <p:to>
                                        <p:strVal val="visible"/>
                                      </p:to>
                                    </p:set>
                                    <p:animEffect transition="in" filter="wipe(left)">
                                      <p:cBhvr>
                                        <p:cTn id="88" dur="500"/>
                                        <p:tgtEl>
                                          <p:spTgt spid="15">
                                            <p:txEl>
                                              <p:pRg st="1" end="1"/>
                                            </p:txEl>
                                          </p:spTgt>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15">
                                            <p:txEl>
                                              <p:pRg st="2" end="2"/>
                                            </p:txEl>
                                          </p:spTgt>
                                        </p:tgtEl>
                                        <p:attrNameLst>
                                          <p:attrName>style.visibility</p:attrName>
                                        </p:attrNameLst>
                                      </p:cBhvr>
                                      <p:to>
                                        <p:strVal val="visible"/>
                                      </p:to>
                                    </p:set>
                                    <p:animEffect transition="in" filter="wipe(left)">
                                      <p:cBhvr>
                                        <p:cTn id="92" dur="500"/>
                                        <p:tgtEl>
                                          <p:spTgt spid="15">
                                            <p:txEl>
                                              <p:pRg st="2" end="2"/>
                                            </p:txEl>
                                          </p:spTgt>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15">
                                            <p:txEl>
                                              <p:pRg st="3" end="3"/>
                                            </p:txEl>
                                          </p:spTgt>
                                        </p:tgtEl>
                                        <p:attrNameLst>
                                          <p:attrName>style.visibility</p:attrName>
                                        </p:attrNameLst>
                                      </p:cBhvr>
                                      <p:to>
                                        <p:strVal val="visible"/>
                                      </p:to>
                                    </p:set>
                                    <p:animEffect transition="in" filter="wipe(left)">
                                      <p:cBhvr>
                                        <p:cTn id="96" dur="500"/>
                                        <p:tgtEl>
                                          <p:spTgt spid="15">
                                            <p:txEl>
                                              <p:pRg st="3" end="3"/>
                                            </p:txEl>
                                          </p:spTgt>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15">
                                            <p:txEl>
                                              <p:pRg st="4" end="4"/>
                                            </p:txEl>
                                          </p:spTgt>
                                        </p:tgtEl>
                                        <p:attrNameLst>
                                          <p:attrName>style.visibility</p:attrName>
                                        </p:attrNameLst>
                                      </p:cBhvr>
                                      <p:to>
                                        <p:strVal val="visible"/>
                                      </p:to>
                                    </p:set>
                                    <p:animEffect transition="in" filter="wipe(left)">
                                      <p:cBhvr>
                                        <p:cTn id="100" dur="500"/>
                                        <p:tgtEl>
                                          <p:spTgt spid="15">
                                            <p:txEl>
                                              <p:pRg st="4" end="4"/>
                                            </p:txEl>
                                          </p:spTgt>
                                        </p:tgtEl>
                                      </p:cBhvr>
                                    </p:animEffect>
                                  </p:childTnLst>
                                </p:cTn>
                              </p:par>
                            </p:childTnLst>
                          </p:cTn>
                        </p:par>
                        <p:par>
                          <p:cTn id="101" fill="hold">
                            <p:stCondLst>
                              <p:cond delay="3000"/>
                            </p:stCondLst>
                            <p:childTnLst>
                              <p:par>
                                <p:cTn id="102" presetID="22" presetClass="entr" presetSubtype="8" fill="hold" grpId="0" nodeType="afterEffect">
                                  <p:stCondLst>
                                    <p:cond delay="0"/>
                                  </p:stCondLst>
                                  <p:childTnLst>
                                    <p:set>
                                      <p:cBhvr>
                                        <p:cTn id="103" dur="1" fill="hold">
                                          <p:stCondLst>
                                            <p:cond delay="0"/>
                                          </p:stCondLst>
                                        </p:cTn>
                                        <p:tgtEl>
                                          <p:spTgt spid="15">
                                            <p:txEl>
                                              <p:pRg st="5" end="5"/>
                                            </p:txEl>
                                          </p:spTgt>
                                        </p:tgtEl>
                                        <p:attrNameLst>
                                          <p:attrName>style.visibility</p:attrName>
                                        </p:attrNameLst>
                                      </p:cBhvr>
                                      <p:to>
                                        <p:strVal val="visible"/>
                                      </p:to>
                                    </p:set>
                                    <p:animEffect transition="in" filter="wipe(left)">
                                      <p:cBhvr>
                                        <p:cTn id="104"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13" grpId="0"/>
      <p:bldP spid="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77259-1553-4EFA-9C5F-BB42B0F43613}"/>
              </a:ext>
            </a:extLst>
          </p:cNvPr>
          <p:cNvSpPr txBox="1"/>
          <p:nvPr/>
        </p:nvSpPr>
        <p:spPr>
          <a:xfrm>
            <a:off x="1981200" y="1228397"/>
            <a:ext cx="8229600" cy="4401205"/>
          </a:xfrm>
          <a:prstGeom prst="rect">
            <a:avLst/>
          </a:prstGeom>
          <a:noFill/>
        </p:spPr>
        <p:txBody>
          <a:bodyPr wrap="square">
            <a:spAutoFit/>
          </a:bodyPr>
          <a:lstStyle/>
          <a:p>
            <a:pPr>
              <a:spcBef>
                <a:spcPts val="600"/>
              </a:spcBef>
            </a:pPr>
            <a:r>
              <a:rPr lang="ja-JP" altLang="en-US" sz="4000" b="1" dirty="0">
                <a:effectLst>
                  <a:outerShdw blurRad="38100" dist="38100" dir="2700000" algn="tl">
                    <a:srgbClr val="000000">
                      <a:alpha val="43137"/>
                    </a:srgbClr>
                  </a:outerShdw>
                </a:effectLst>
                <a:latin typeface="Cooper Black" panose="0208090404030B020404" pitchFamily="18" charset="0"/>
              </a:rPr>
              <a:t>敬虔な霊は、神の力によって心が保たれなければならないことを悟ります。奉仕する天使は、神の律法、自然界、聖霊によって啓示された永遠のものの中にある素晴らしいものを見るために、心の目を開きます。</a:t>
            </a:r>
            <a:endParaRPr lang="en-US" altLang="ja-JP" sz="40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47520F63-1835-448F-8DF0-2B1BE9312B50}"/>
              </a:ext>
            </a:extLst>
          </p:cNvPr>
          <p:cNvSpPr txBox="1"/>
          <p:nvPr/>
        </p:nvSpPr>
        <p:spPr>
          <a:xfrm>
            <a:off x="2245369" y="5999728"/>
            <a:ext cx="8623259" cy="523220"/>
          </a:xfrm>
          <a:prstGeom prst="rect">
            <a:avLst/>
          </a:prstGeom>
          <a:noFill/>
        </p:spPr>
        <p:txBody>
          <a:bodyPr wrap="none" rtlCol="0">
            <a:spAutoFit/>
          </a:bodyPr>
          <a:lstStyle/>
          <a:p>
            <a:pPr algn="r"/>
            <a:r>
              <a:rPr lang="en-US" sz="2800" b="1" dirty="0">
                <a:effectLst>
                  <a:glow rad="101600">
                    <a:srgbClr val="C00000">
                      <a:alpha val="60000"/>
                    </a:srgbClr>
                  </a:glow>
                  <a:outerShdw blurRad="38100" dist="38100" dir="2700000" algn="tl">
                    <a:srgbClr val="000000">
                      <a:alpha val="43137"/>
                    </a:srgbClr>
                  </a:outerShdw>
                </a:effectLst>
              </a:rPr>
              <a:t>E.G</a:t>
            </a:r>
            <a:r>
              <a:rPr lang="ja-JP" altLang="en-US" sz="2800" b="1" dirty="0">
                <a:effectLst>
                  <a:glow rad="101600">
                    <a:srgbClr val="C00000">
                      <a:alpha val="60000"/>
                    </a:srgbClr>
                  </a:glow>
                  <a:outerShdw blurRad="38100" dist="38100" dir="2700000" algn="tl">
                    <a:srgbClr val="000000">
                      <a:alpha val="43137"/>
                    </a:srgbClr>
                  </a:outerShdw>
                </a:effectLst>
              </a:rPr>
              <a:t>．ホワイト著　</a:t>
            </a:r>
            <a:r>
              <a:rPr lang="en-US" sz="2800" b="1" dirty="0">
                <a:effectLst>
                  <a:glow rad="101600">
                    <a:srgbClr val="C00000">
                      <a:alpha val="60000"/>
                    </a:srgbClr>
                  </a:glow>
                  <a:outerShdw blurRad="38100" dist="38100" dir="2700000" algn="tl">
                    <a:srgbClr val="000000">
                      <a:alpha val="43137"/>
                    </a:srgbClr>
                  </a:outerShdw>
                </a:effectLst>
              </a:rPr>
              <a:t>(My life today, October 14)</a:t>
            </a:r>
            <a:r>
              <a:rPr lang="ja-JP" altLang="en-US" sz="2800" b="1" dirty="0">
                <a:effectLst>
                  <a:glow rad="101600">
                    <a:srgbClr val="C00000">
                      <a:alpha val="60000"/>
                    </a:srgbClr>
                  </a:glow>
                  <a:outerShdw blurRad="38100" dist="38100" dir="2700000" algn="tl">
                    <a:srgbClr val="000000">
                      <a:alpha val="43137"/>
                    </a:srgbClr>
                  </a:outerShdw>
                </a:effectLst>
              </a:rPr>
              <a:t>　英文　</a:t>
            </a:r>
            <a:endParaRPr lang="es-ES" sz="2800" b="1" dirty="0">
              <a:effectLst>
                <a:glow rad="101600">
                  <a:srgbClr val="C000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9757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2FED281-0A29-4F56-B913-C3B1AFDBF28E}"/>
              </a:ext>
            </a:extLst>
          </p:cNvPr>
          <p:cNvSpPr txBox="1"/>
          <p:nvPr/>
        </p:nvSpPr>
        <p:spPr>
          <a:xfrm>
            <a:off x="1604560" y="165067"/>
            <a:ext cx="6872444" cy="646331"/>
          </a:xfrm>
          <a:prstGeom prst="rect">
            <a:avLst/>
          </a:prstGeom>
          <a:noFill/>
        </p:spPr>
        <p:txBody>
          <a:bodyPr wrap="square">
            <a:spAutoFit/>
          </a:bodyPr>
          <a:lstStyle/>
          <a:p>
            <a:pPr algn="ctr"/>
            <a:r>
              <a:rPr lang="ja-JP" altLang="en-US" sz="3600" b="1" dirty="0">
                <a:ln w="10160">
                  <a:solidFill>
                    <a:schemeClr val="accent5"/>
                  </a:solidFill>
                  <a:prstDash val="solid"/>
                </a:ln>
                <a:solidFill>
                  <a:srgbClr val="FFFFFF"/>
                </a:solidFill>
                <a:effectLst>
                  <a:outerShdw blurRad="228600" dist="101600" dir="2700000" sx="101000" sy="101000" algn="tl" rotWithShape="0">
                    <a:prstClr val="black">
                      <a:alpha val="77000"/>
                    </a:prstClr>
                  </a:outerShdw>
                </a:effectLst>
              </a:rPr>
              <a:t>あなたに対する証言</a:t>
            </a:r>
            <a:endParaRPr lang="es-ES" sz="3600" b="1" dirty="0">
              <a:ln w="10160">
                <a:solidFill>
                  <a:schemeClr val="accent5"/>
                </a:solidFill>
                <a:prstDash val="solid"/>
              </a:ln>
              <a:solidFill>
                <a:srgbClr val="FFFFFF"/>
              </a:solidFill>
              <a:effectLst>
                <a:outerShdw blurRad="228600" dist="101600" dir="2700000" sx="101000" sy="101000" algn="tl" rotWithShape="0">
                  <a:prstClr val="black">
                    <a:alpha val="77000"/>
                  </a:prstClr>
                </a:outerShdw>
              </a:effectLst>
            </a:endParaRPr>
          </a:p>
        </p:txBody>
      </p:sp>
      <p:sp>
        <p:nvSpPr>
          <p:cNvPr id="5" name="CuadroTexto 4">
            <a:extLst>
              <a:ext uri="{FF2B5EF4-FFF2-40B4-BE49-F238E27FC236}">
                <a16:creationId xmlns:a16="http://schemas.microsoft.com/office/drawing/2014/main" xmlns="" id="{25F23DDF-3868-4D07-B4D0-DCA325A4259E}"/>
              </a:ext>
            </a:extLst>
          </p:cNvPr>
          <p:cNvSpPr txBox="1"/>
          <p:nvPr/>
        </p:nvSpPr>
        <p:spPr>
          <a:xfrm>
            <a:off x="261120" y="799690"/>
            <a:ext cx="9149098" cy="1015663"/>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rgbClr val="C15811"/>
                </a:solidFill>
                <a:effectLst>
                  <a:outerShdw blurRad="38100" dist="38100" dir="2700000" algn="tl">
                    <a:srgbClr val="000000">
                      <a:alpha val="43137"/>
                    </a:srgbClr>
                  </a:outerShdw>
                </a:effectLst>
                <a:latin typeface="Comic Sans MS" panose="030F0702030302020204" pitchFamily="66" charset="0"/>
              </a:rPr>
              <a:t>「この律法の書をとって、あなたがたの神、主の契約の箱のかたわらに置き、その所であなたにむかってあかしをするものとしなさい。」</a:t>
            </a:r>
            <a:endParaRPr lang="es-ES" sz="2000" b="1" dirty="0">
              <a:solidFill>
                <a:srgbClr val="C15811"/>
              </a:solidFill>
              <a:effectLst>
                <a:outerShdw blurRad="38100" dist="38100" dir="2700000" algn="tl">
                  <a:srgbClr val="000000">
                    <a:alpha val="43137"/>
                  </a:srgbClr>
                </a:outerShdw>
              </a:effectLst>
              <a:latin typeface="Comic Sans MS" panose="030F0702030302020204" pitchFamily="66" charset="0"/>
            </a:endParaRPr>
          </a:p>
          <a:p>
            <a:pPr algn="ctr"/>
            <a:r>
              <a:rPr lang="ja-JP" altLang="en-US" sz="2000" b="1" dirty="0">
                <a:solidFill>
                  <a:srgbClr val="C15811"/>
                </a:solidFill>
                <a:effectLst>
                  <a:outerShdw blurRad="38100" dist="38100" dir="2700000" algn="tl">
                    <a:srgbClr val="000000">
                      <a:alpha val="43137"/>
                    </a:srgbClr>
                  </a:outerShdw>
                </a:effectLst>
                <a:latin typeface="Comic Sans MS" panose="030F0702030302020204" pitchFamily="66" charset="0"/>
              </a:rPr>
              <a:t>申命記</a:t>
            </a:r>
            <a:r>
              <a:rPr lang="es-ES" sz="2000" b="1" dirty="0">
                <a:solidFill>
                  <a:srgbClr val="C15811"/>
                </a:solidFill>
                <a:effectLst>
                  <a:outerShdw blurRad="38100" dist="38100" dir="2700000" algn="tl">
                    <a:srgbClr val="000000">
                      <a:alpha val="43137"/>
                    </a:srgbClr>
                  </a:outerShdw>
                </a:effectLst>
                <a:latin typeface="Comic Sans MS" panose="030F0702030302020204" pitchFamily="66" charset="0"/>
              </a:rPr>
              <a:t> 31:26</a:t>
            </a:r>
          </a:p>
        </p:txBody>
      </p:sp>
      <p:sp>
        <p:nvSpPr>
          <p:cNvPr id="6" name="CuadroTexto 5">
            <a:extLst>
              <a:ext uri="{FF2B5EF4-FFF2-40B4-BE49-F238E27FC236}">
                <a16:creationId xmlns:a16="http://schemas.microsoft.com/office/drawing/2014/main" xmlns="" id="{67AF8C8A-36AC-4502-87F1-32F09DAAF2C1}"/>
              </a:ext>
            </a:extLst>
          </p:cNvPr>
          <p:cNvSpPr txBox="1"/>
          <p:nvPr/>
        </p:nvSpPr>
        <p:spPr>
          <a:xfrm>
            <a:off x="4577481" y="2223528"/>
            <a:ext cx="7144432" cy="1708160"/>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証人は、聞いたこと、見たことを語ります。律法は、私たちの中に見たもの、つまり私たちの罪を「語る」のです。</a:t>
            </a:r>
          </a:p>
          <a:p>
            <a:pPr>
              <a:spcBef>
                <a:spcPts val="600"/>
              </a:spcBef>
            </a:pPr>
            <a:r>
              <a:rPr lang="ja-JP" altLang="en-US" sz="2000" b="1" dirty="0">
                <a:effectLst>
                  <a:outerShdw blurRad="38100" dist="38100" dir="2700000" algn="tl">
                    <a:srgbClr val="000000">
                      <a:alpha val="43137"/>
                    </a:srgbClr>
                  </a:outerShdw>
                </a:effectLst>
              </a:rPr>
              <a:t>律法は、私たちに不利な証言をします（ローマ</a:t>
            </a:r>
            <a:r>
              <a:rPr lang="en-US" altLang="ja-JP" sz="2000" b="1" dirty="0">
                <a:effectLst>
                  <a:outerShdw blurRad="38100" dist="38100" dir="2700000" algn="tl">
                    <a:srgbClr val="000000">
                      <a:alpha val="43137"/>
                    </a:srgbClr>
                  </a:outerShdw>
                </a:effectLst>
              </a:rPr>
              <a:t>3:23</a:t>
            </a:r>
            <a:r>
              <a:rPr lang="ja-JP" altLang="en-US" sz="2000" b="1" dirty="0">
                <a:effectLst>
                  <a:outerShdw blurRad="38100" dist="38100" dir="2700000" algn="tl">
                    <a:srgbClr val="000000">
                      <a:alpha val="43137"/>
                    </a:srgbClr>
                  </a:outerShdw>
                </a:effectLst>
              </a:rPr>
              <a:t>）。律法は私たちの心を叱責しますが、同時に、私たちを解決へと導きます。イエス・キリストです（ガラテヤ</a:t>
            </a:r>
            <a:r>
              <a:rPr lang="en-US" altLang="ja-JP" sz="2000" b="1" dirty="0">
                <a:effectLst>
                  <a:outerShdw blurRad="38100" dist="38100" dir="2700000" algn="tl">
                    <a:srgbClr val="000000">
                      <a:alpha val="43137"/>
                    </a:srgbClr>
                  </a:outerShdw>
                </a:effectLst>
              </a:rPr>
              <a:t>3:26</a:t>
            </a:r>
            <a:r>
              <a:rPr lang="ja-JP" altLang="en-US" sz="2000" b="1" dirty="0">
                <a:effectLst>
                  <a:outerShdw blurRad="38100" dist="38100" dir="2700000" algn="tl">
                    <a:srgbClr val="000000">
                      <a:alpha val="43137"/>
                    </a:srgbClr>
                  </a:outerShdw>
                </a:effectLst>
              </a:rPr>
              <a:t>）。</a:t>
            </a:r>
          </a:p>
        </p:txBody>
      </p:sp>
      <p:pic>
        <p:nvPicPr>
          <p:cNvPr id="4" name="Imagen 3">
            <a:extLst>
              <a:ext uri="{FF2B5EF4-FFF2-40B4-BE49-F238E27FC236}">
                <a16:creationId xmlns:a16="http://schemas.microsoft.com/office/drawing/2014/main" xmlns="" id="{8014C801-8B63-47D4-B518-4C45035BC4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5958" y="294037"/>
            <a:ext cx="2179576" cy="1596584"/>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a:extLst>
              <a:ext uri="{FF2B5EF4-FFF2-40B4-BE49-F238E27FC236}">
                <a16:creationId xmlns:a16="http://schemas.microsoft.com/office/drawing/2014/main" xmlns="" id="{B38248FD-F567-49C4-8276-2AD0F0AE39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3048" y="1776781"/>
            <a:ext cx="1292141" cy="1899055"/>
          </a:xfrm>
          <a:prstGeom prst="snip2DiagRect">
            <a:avLst>
              <a:gd name="adj1" fmla="val 15501"/>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reflection blurRad="6350" stA="52000" endA="300" endPos="25000" dir="5400000" sy="-100000" algn="bl" rotWithShape="0"/>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1058DCB4-FC0C-4185-88F7-AA29B972EF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04560" y="1811498"/>
            <a:ext cx="1290582" cy="1899055"/>
          </a:xfrm>
          <a:prstGeom prst="snip2DiagRect">
            <a:avLst>
              <a:gd name="adj1" fmla="val 16869"/>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reflection blurRad="6350" stA="52000" endA="300" endPos="25000" dir="5400000" sy="-100000" algn="bl" rotWithShape="0"/>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C7C19B34-6C72-45B9-A718-D439606096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1120" y="1715777"/>
            <a:ext cx="1259732" cy="1899055"/>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reflection blurRad="6350" stA="52000" endA="300" endPos="25000" dir="5400000" sy="-100000" algn="bl" rotWithShape="0"/>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xmlns="" id="{8116C596-3297-4A6F-B7B9-847ED44DAE28}"/>
              </a:ext>
            </a:extLst>
          </p:cNvPr>
          <p:cNvSpPr txBox="1"/>
          <p:nvPr/>
        </p:nvSpPr>
        <p:spPr>
          <a:xfrm>
            <a:off x="477340" y="4156523"/>
            <a:ext cx="10101458"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神はモーセに別の </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証人 </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を準備するように命じた人々に対して：歌（申命記</a:t>
            </a:r>
            <a:r>
              <a:rPr lang="en-US" altLang="ja-JP" sz="2000" b="1" dirty="0">
                <a:effectLst>
                  <a:outerShdw blurRad="38100" dist="38100" dir="2700000" algn="tl">
                    <a:srgbClr val="000000">
                      <a:alpha val="43137"/>
                    </a:srgbClr>
                  </a:outerShdw>
                </a:effectLst>
              </a:rPr>
              <a:t>31</a:t>
            </a:r>
            <a:r>
              <a:rPr lang="ja-JP" altLang="en-US" sz="2000" b="1" dirty="0">
                <a:effectLst>
                  <a:outerShdw blurRad="38100" dist="38100" dir="2700000" algn="tl">
                    <a:srgbClr val="000000">
                      <a:alpha val="43137"/>
                    </a:srgbClr>
                  </a:outerShdw>
                </a:effectLst>
              </a:rPr>
              <a:t>：</a:t>
            </a:r>
            <a:r>
              <a:rPr lang="en-US" altLang="ja-JP" sz="2000" b="1" dirty="0">
                <a:effectLst>
                  <a:outerShdw blurRad="38100" dist="38100" dir="2700000" algn="tl">
                    <a:srgbClr val="000000">
                      <a:alpha val="43137"/>
                    </a:srgbClr>
                  </a:outerShdw>
                </a:effectLst>
              </a:rPr>
              <a:t>19</a:t>
            </a:r>
            <a:r>
              <a:rPr lang="ja-JP" altLang="en-US" sz="2000" b="1" dirty="0">
                <a:effectLst>
                  <a:outerShdw blurRad="38100" dist="38100" dir="2700000" algn="tl">
                    <a:srgbClr val="000000">
                      <a:alpha val="43137"/>
                    </a:srgbClr>
                  </a:outerShdw>
                </a:effectLst>
              </a:rPr>
              <a:t>）。もし彼らが律法に背いた場合は、その歌は、神が彼らのために行っていた不思議なことを思い出させるでしょう。</a:t>
            </a:r>
          </a:p>
        </p:txBody>
      </p:sp>
      <p:pic>
        <p:nvPicPr>
          <p:cNvPr id="15" name="Imagen 14">
            <a:extLst>
              <a:ext uri="{FF2B5EF4-FFF2-40B4-BE49-F238E27FC236}">
                <a16:creationId xmlns:a16="http://schemas.microsoft.com/office/drawing/2014/main" xmlns="" id="{5DB447F1-8AC5-4C99-A255-15E4BB4730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39253" y="4920207"/>
            <a:ext cx="3556281" cy="1778141"/>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xmlns="" id="{09C2797D-751A-48B4-9C22-40AE026F07ED}"/>
              </a:ext>
            </a:extLst>
          </p:cNvPr>
          <p:cNvSpPr txBox="1"/>
          <p:nvPr/>
        </p:nvSpPr>
        <p:spPr>
          <a:xfrm>
            <a:off x="577770" y="5257195"/>
            <a:ext cx="7094366"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ある日、律法とモーセの歌は、もはや私たちに対する証人ではなくなります。その代わりに、小羊の血のおかげで、私たちの勝利を証するのです（黙示録</a:t>
            </a:r>
            <a:r>
              <a:rPr lang="en-US" altLang="ja-JP" sz="2000" b="1" dirty="0">
                <a:effectLst>
                  <a:outerShdw blurRad="38100" dist="38100" dir="2700000" algn="tl">
                    <a:srgbClr val="000000">
                      <a:alpha val="43137"/>
                    </a:srgbClr>
                  </a:outerShdw>
                </a:effectLst>
              </a:rPr>
              <a:t>15:3</a:t>
            </a:r>
            <a:r>
              <a:rPr lang="ja-JP" altLang="en-US"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573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left)">
                                      <p:cBhvr>
                                        <p:cTn id="36" dur="500"/>
                                        <p:tgtEl>
                                          <p:spTgt spid="6">
                                            <p:txEl>
                                              <p:pRg st="0" end="0"/>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900" decel="100000" fill="hold"/>
                                        <p:tgtEl>
                                          <p:spTgt spid="1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80">
                                          <p:stCondLst>
                                            <p:cond delay="0"/>
                                          </p:stCondLst>
                                        </p:cTn>
                                        <p:tgtEl>
                                          <p:spTgt spid="15"/>
                                        </p:tgtEl>
                                      </p:cBhvr>
                                    </p:animEffect>
                                    <p:anim calcmode="lin" valueType="num">
                                      <p:cBhvr>
                                        <p:cTn id="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9" dur="26">
                                          <p:stCondLst>
                                            <p:cond delay="650"/>
                                          </p:stCondLst>
                                        </p:cTn>
                                        <p:tgtEl>
                                          <p:spTgt spid="15"/>
                                        </p:tgtEl>
                                      </p:cBhvr>
                                      <p:to x="100000" y="60000"/>
                                    </p:animScale>
                                    <p:animScale>
                                      <p:cBhvr>
                                        <p:cTn id="60" dur="166" decel="50000">
                                          <p:stCondLst>
                                            <p:cond delay="676"/>
                                          </p:stCondLst>
                                        </p:cTn>
                                        <p:tgtEl>
                                          <p:spTgt spid="15"/>
                                        </p:tgtEl>
                                      </p:cBhvr>
                                      <p:to x="100000" y="100000"/>
                                    </p:animScale>
                                    <p:animScale>
                                      <p:cBhvr>
                                        <p:cTn id="61" dur="26">
                                          <p:stCondLst>
                                            <p:cond delay="1312"/>
                                          </p:stCondLst>
                                        </p:cTn>
                                        <p:tgtEl>
                                          <p:spTgt spid="15"/>
                                        </p:tgtEl>
                                      </p:cBhvr>
                                      <p:to x="100000" y="80000"/>
                                    </p:animScale>
                                    <p:animScale>
                                      <p:cBhvr>
                                        <p:cTn id="62" dur="166" decel="50000">
                                          <p:stCondLst>
                                            <p:cond delay="1338"/>
                                          </p:stCondLst>
                                        </p:cTn>
                                        <p:tgtEl>
                                          <p:spTgt spid="15"/>
                                        </p:tgtEl>
                                      </p:cBhvr>
                                      <p:to x="100000" y="100000"/>
                                    </p:animScale>
                                    <p:animScale>
                                      <p:cBhvr>
                                        <p:cTn id="63" dur="26">
                                          <p:stCondLst>
                                            <p:cond delay="1642"/>
                                          </p:stCondLst>
                                        </p:cTn>
                                        <p:tgtEl>
                                          <p:spTgt spid="15"/>
                                        </p:tgtEl>
                                      </p:cBhvr>
                                      <p:to x="100000" y="90000"/>
                                    </p:animScale>
                                    <p:animScale>
                                      <p:cBhvr>
                                        <p:cTn id="64" dur="166" decel="50000">
                                          <p:stCondLst>
                                            <p:cond delay="1668"/>
                                          </p:stCondLst>
                                        </p:cTn>
                                        <p:tgtEl>
                                          <p:spTgt spid="15"/>
                                        </p:tgtEl>
                                      </p:cBhvr>
                                      <p:to x="100000" y="100000"/>
                                    </p:animScale>
                                    <p:animScale>
                                      <p:cBhvr>
                                        <p:cTn id="65" dur="26">
                                          <p:stCondLst>
                                            <p:cond delay="1808"/>
                                          </p:stCondLst>
                                        </p:cTn>
                                        <p:tgtEl>
                                          <p:spTgt spid="15"/>
                                        </p:tgtEl>
                                      </p:cBhvr>
                                      <p:to x="100000" y="95000"/>
                                    </p:animScale>
                                    <p:animScale>
                                      <p:cBhvr>
                                        <p:cTn id="66" dur="166" decel="50000">
                                          <p:stCondLst>
                                            <p:cond delay="1834"/>
                                          </p:stCondLst>
                                        </p:cTn>
                                        <p:tgtEl>
                                          <p:spTgt spid="15"/>
                                        </p:tgtEl>
                                      </p:cBhvr>
                                      <p:to x="100000" y="100000"/>
                                    </p:animScale>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77259-1553-4EFA-9C5F-BB42B0F43613}"/>
              </a:ext>
            </a:extLst>
          </p:cNvPr>
          <p:cNvSpPr txBox="1"/>
          <p:nvPr/>
        </p:nvSpPr>
        <p:spPr>
          <a:xfrm>
            <a:off x="2067049" y="1012954"/>
            <a:ext cx="9407556" cy="4832092"/>
          </a:xfrm>
          <a:prstGeom prst="rect">
            <a:avLst/>
          </a:prstGeom>
          <a:noFill/>
        </p:spPr>
        <p:txBody>
          <a:bodyPr wrap="square">
            <a:spAutoFit/>
          </a:bodyPr>
          <a:lstStyle/>
          <a:p>
            <a:pPr>
              <a:spcBef>
                <a:spcPts val="600"/>
              </a:spcBef>
            </a:pPr>
            <a:r>
              <a:rPr lang="ja-JP" altLang="en-US" sz="2800" b="1" dirty="0">
                <a:effectLst>
                  <a:outerShdw blurRad="38100" dist="38100" dir="2700000" algn="tl">
                    <a:srgbClr val="000000">
                      <a:alpha val="43137"/>
                    </a:srgbClr>
                  </a:outerShdw>
                </a:effectLst>
                <a:latin typeface="Cooper Black" panose="0208090404030B020404" pitchFamily="18" charset="0"/>
              </a:rPr>
              <a:t>「裁きが行われ、すべての人が聖書に書かれたことによって裁かれるとき、神の律法の権威は、現在のキリスト教世界で考えられているものとは全く異なる光の中で見られるようになります。サタンがアダムとエバを盲目にして混乱させたように、サタンは彼らの目を盲目にして理解を混乱させ、彼らを罪に導きました。神の律法は、その創造主が偉大であるように、とても崇高なものです。裁きにおいて、その律法はそのすべての要件において、聖なるものであり、正義であり、善であると認められるでしょう。この律法に違反した者は，神との間で解決すべき重大な責任があることに気づくでしょう。」</a:t>
            </a:r>
            <a:endParaRPr lang="es-ES" sz="28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47520F63-1835-448F-8DF0-2B1BE9312B50}"/>
              </a:ext>
            </a:extLst>
          </p:cNvPr>
          <p:cNvSpPr txBox="1"/>
          <p:nvPr/>
        </p:nvSpPr>
        <p:spPr>
          <a:xfrm>
            <a:off x="1966688" y="6325192"/>
            <a:ext cx="8684685" cy="369332"/>
          </a:xfrm>
          <a:prstGeom prst="rect">
            <a:avLst/>
          </a:prstGeom>
          <a:noFill/>
        </p:spPr>
        <p:txBody>
          <a:bodyPr wrap="none" rtlCol="0">
            <a:spAutoFit/>
          </a:bodyPr>
          <a:lstStyle/>
          <a:p>
            <a:pPr algn="r"/>
            <a:r>
              <a:rPr lang="es-ES" b="1" dirty="0"/>
              <a:t>E.G.</a:t>
            </a:r>
            <a:r>
              <a:rPr lang="ja-JP" altLang="en-US" b="1" dirty="0"/>
              <a:t>ホワイト著　</a:t>
            </a:r>
            <a:r>
              <a:rPr lang="es-ES" b="1" dirty="0"/>
              <a:t> (SDA Bible Commentary, on Revelation 20:12-13, vol. 7, p. 986)</a:t>
            </a:r>
            <a:r>
              <a:rPr lang="ja-JP" altLang="en-US" b="1" dirty="0"/>
              <a:t>　英文</a:t>
            </a:r>
            <a:endParaRPr lang="es-ES" b="1" dirty="0"/>
          </a:p>
        </p:txBody>
      </p:sp>
    </p:spTree>
    <p:extLst>
      <p:ext uri="{BB962C8B-B14F-4D97-AF65-F5344CB8AC3E}">
        <p14:creationId xmlns:p14="http://schemas.microsoft.com/office/powerpoint/2010/main" val="17404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CC9EE0E-B29E-4E4C-85C9-00AD51B81474}"/>
              </a:ext>
            </a:extLst>
          </p:cNvPr>
          <p:cNvSpPr txBox="1"/>
          <p:nvPr/>
        </p:nvSpPr>
        <p:spPr>
          <a:xfrm>
            <a:off x="4068945" y="253168"/>
            <a:ext cx="6610207" cy="738664"/>
          </a:xfrm>
          <a:prstGeom prst="rect">
            <a:avLst/>
          </a:prstGeom>
          <a:noFill/>
        </p:spPr>
        <p:txBody>
          <a:bodyPr wrap="square">
            <a:spAutoFit/>
            <a:scene3d>
              <a:camera prst="orthographicFront"/>
              <a:lightRig rig="contrasting" dir="t"/>
            </a:scene3d>
            <a:sp3d extrusionH="57150">
              <a:bevelT w="38100" h="38100" prst="angle"/>
            </a:sp3d>
          </a:bodyPr>
          <a:lstStyle/>
          <a:p>
            <a:pPr algn="ctr"/>
            <a:r>
              <a:rPr lang="ja-JP" altLang="en-US" sz="4200" b="1" dirty="0">
                <a:ln w="9525">
                  <a:solidFill>
                    <a:schemeClr val="bg1"/>
                  </a:solidFill>
                  <a:prstDash val="solid"/>
                </a:ln>
                <a:solidFill>
                  <a:schemeClr val="accent2">
                    <a:lumMod val="75000"/>
                  </a:schemeClr>
                </a:solidFill>
                <a:effectLst>
                  <a:outerShdw blurRad="12700" dist="38100" dir="2700000" algn="tl" rotWithShape="0">
                    <a:srgbClr val="245A8C"/>
                  </a:outerShdw>
                </a:effectLst>
              </a:rPr>
              <a:t>あなたは成功する</a:t>
            </a:r>
            <a:endParaRPr lang="es-ES" sz="4200" b="1" dirty="0">
              <a:ln w="9525">
                <a:solidFill>
                  <a:schemeClr val="bg1"/>
                </a:solidFill>
                <a:prstDash val="solid"/>
              </a:ln>
              <a:solidFill>
                <a:schemeClr val="accent2">
                  <a:lumMod val="75000"/>
                </a:schemeClr>
              </a:solidFill>
              <a:effectLst>
                <a:outerShdw blurRad="12700" dist="38100" dir="2700000" algn="tl" rotWithShape="0">
                  <a:srgbClr val="245A8C"/>
                </a:outerShdw>
              </a:effectLst>
            </a:endParaRPr>
          </a:p>
        </p:txBody>
      </p:sp>
      <p:sp>
        <p:nvSpPr>
          <p:cNvPr id="5" name="CuadroTexto 4">
            <a:extLst>
              <a:ext uri="{FF2B5EF4-FFF2-40B4-BE49-F238E27FC236}">
                <a16:creationId xmlns:a16="http://schemas.microsoft.com/office/drawing/2014/main" xmlns="" id="{F78AECE6-F821-4AC6-A9F9-DB0A2D8A8296}"/>
              </a:ext>
            </a:extLst>
          </p:cNvPr>
          <p:cNvSpPr txBox="1"/>
          <p:nvPr/>
        </p:nvSpPr>
        <p:spPr>
          <a:xfrm>
            <a:off x="3184680" y="883406"/>
            <a:ext cx="8378735" cy="1785104"/>
          </a:xfrm>
          <a:prstGeom prst="rect">
            <a:avLst/>
          </a:prstGeom>
          <a:solidFill>
            <a:srgbClr val="FFFF99"/>
          </a:solidFill>
          <a:ln>
            <a:noFill/>
          </a:ln>
          <a:effectLst>
            <a:softEdge rad="63500"/>
          </a:effectLst>
        </p:spPr>
        <p:style>
          <a:lnRef idx="1">
            <a:schemeClr val="accent4"/>
          </a:lnRef>
          <a:fillRef idx="2">
            <a:schemeClr val="accent4"/>
          </a:fillRef>
          <a:effectRef idx="1">
            <a:schemeClr val="accent4"/>
          </a:effectRef>
          <a:fontRef idx="minor">
            <a:schemeClr val="dk1"/>
          </a:fontRef>
        </p:style>
        <p:txBody>
          <a:bodyPr wrap="square">
            <a:spAutoFit/>
          </a:bodyPr>
          <a:lstStyle/>
          <a:p>
            <a:endParaRPr lang="en-US" altLang="ja-JP" b="1" dirty="0">
              <a:solidFill>
                <a:srgbClr val="002060"/>
              </a:solidFill>
              <a:latin typeface="Comic Sans MS" panose="030F0702030302020204" pitchFamily="66" charset="0"/>
            </a:endParaRPr>
          </a:p>
          <a:p>
            <a:r>
              <a:rPr lang="ja-JP" altLang="en-US" sz="2000" b="1" dirty="0">
                <a:solidFill>
                  <a:srgbClr val="002060"/>
                </a:solidFill>
                <a:effectLst>
                  <a:outerShdw blurRad="38100" dist="38100" dir="2700000" algn="tl">
                    <a:srgbClr val="000000">
                      <a:alpha val="43137"/>
                    </a:srgbClr>
                  </a:outerShdw>
                </a:effectLst>
                <a:latin typeface="Comic Sans MS" panose="030F0702030302020204" pitchFamily="66" charset="0"/>
              </a:rPr>
              <a:t>ただ強く、また雄々しくあって、わたしのしもべモーセがあなたに命じた律法をことごとく守って行い、これを離れて右にも左にも曲ってはならない。それはすべてあなたが行くところで、勝利を得るためである。　　</a:t>
            </a:r>
            <a:r>
              <a:rPr lang="ja-JP" altLang="en-US" sz="1600" b="1" dirty="0">
                <a:solidFill>
                  <a:srgbClr val="002060"/>
                </a:solidFill>
                <a:effectLst>
                  <a:outerShdw blurRad="38100" dist="38100" dir="2700000" algn="tl">
                    <a:srgbClr val="000000">
                      <a:alpha val="43137"/>
                    </a:srgbClr>
                  </a:outerShdw>
                </a:effectLst>
                <a:latin typeface="Comic Sans MS" panose="030F0702030302020204" pitchFamily="66" charset="0"/>
              </a:rPr>
              <a:t>ヨシュア記　</a:t>
            </a:r>
            <a:r>
              <a:rPr lang="es-ES" sz="1600" b="1" dirty="0">
                <a:solidFill>
                  <a:srgbClr val="002060"/>
                </a:solidFill>
                <a:effectLst>
                  <a:outerShdw blurRad="38100" dist="38100" dir="2700000" algn="tl">
                    <a:srgbClr val="000000">
                      <a:alpha val="43137"/>
                    </a:srgbClr>
                  </a:outerShdw>
                </a:effectLst>
                <a:latin typeface="Comic Sans MS" panose="030F0702030302020204" pitchFamily="66" charset="0"/>
              </a:rPr>
              <a:t>1:7</a:t>
            </a:r>
          </a:p>
          <a:p>
            <a:endParaRPr lang="es-ES" sz="1600" b="1"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BA862D57-B338-4C13-A7B6-DD140F5B0595}"/>
              </a:ext>
            </a:extLst>
          </p:cNvPr>
          <p:cNvSpPr txBox="1"/>
          <p:nvPr/>
        </p:nvSpPr>
        <p:spPr>
          <a:xfrm>
            <a:off x="193617" y="2767280"/>
            <a:ext cx="8958000" cy="1708160"/>
          </a:xfrm>
          <a:prstGeom prst="rect">
            <a:avLst/>
          </a:prstGeom>
          <a:noFill/>
        </p:spPr>
        <p:txBody>
          <a:bodyPr wrap="square" rtlCol="0">
            <a:spAutoFit/>
          </a:bodyPr>
          <a:lstStyle/>
          <a:p>
            <a:pPr>
              <a:spcBef>
                <a:spcPts val="600"/>
              </a:spcBef>
            </a:pPr>
            <a:r>
              <a:rPr lang="ja-JP" altLang="en-US" sz="2000" b="1" dirty="0"/>
              <a:t>律法の最も重要な目的の一つは、私たちを繁栄させることです。つまり、私たちが事業で成功することができるようにすることです。律法は、神の指示に従って生きる方法を教えてくれます。ですから、神は、神の御心を実行しようとする人を特別な方法で助けてくださるのです</a:t>
            </a:r>
            <a:endParaRPr lang="en-US" altLang="ja-JP" sz="2000" b="1" dirty="0"/>
          </a:p>
          <a:p>
            <a:pPr>
              <a:spcBef>
                <a:spcPts val="600"/>
              </a:spcBef>
            </a:pPr>
            <a:r>
              <a:rPr lang="ja-JP" altLang="en-US" sz="2000" b="1" dirty="0"/>
              <a:t>（申命記</a:t>
            </a:r>
            <a:r>
              <a:rPr lang="en-US" altLang="ja-JP" sz="2000" b="1" dirty="0"/>
              <a:t>30:9-10</a:t>
            </a:r>
            <a:r>
              <a:rPr lang="ja-JP" altLang="en-US" sz="2000" b="1" dirty="0"/>
              <a:t>；詩篇</a:t>
            </a:r>
            <a:r>
              <a:rPr lang="en-US" altLang="ja-JP" sz="2000" b="1" dirty="0"/>
              <a:t>1</a:t>
            </a:r>
            <a:r>
              <a:rPr lang="ja-JP" altLang="en-US" sz="2000" b="1" dirty="0"/>
              <a:t>章）。</a:t>
            </a:r>
            <a:endParaRPr lang="en-US" sz="2000" b="1" dirty="0"/>
          </a:p>
        </p:txBody>
      </p:sp>
      <p:pic>
        <p:nvPicPr>
          <p:cNvPr id="4" name="Imagen 3">
            <a:extLst>
              <a:ext uri="{FF2B5EF4-FFF2-40B4-BE49-F238E27FC236}">
                <a16:creationId xmlns:a16="http://schemas.microsoft.com/office/drawing/2014/main" xmlns="" id="{1C38CCEE-C624-44DD-9493-8385E1D9C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8749" y="2891534"/>
            <a:ext cx="2614781" cy="3735870"/>
          </a:xfrm>
          <a:prstGeom prst="rect">
            <a:avLst/>
          </a:prstGeom>
          <a:ln>
            <a:noFill/>
          </a:ln>
          <a:effectLst>
            <a:softEdge rad="112500"/>
          </a:effectLst>
        </p:spPr>
      </p:pic>
      <p:pic>
        <p:nvPicPr>
          <p:cNvPr id="8" name="Imagen 7">
            <a:extLst>
              <a:ext uri="{FF2B5EF4-FFF2-40B4-BE49-F238E27FC236}">
                <a16:creationId xmlns:a16="http://schemas.microsoft.com/office/drawing/2014/main" xmlns="" id="{7F68C048-DD15-40F6-B578-B68A60F2CA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8470" y="4627756"/>
            <a:ext cx="2060870" cy="1999648"/>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A44249CE-D8CE-4649-9A39-E778463325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1988" y="108312"/>
            <a:ext cx="2356054" cy="176704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xmlns="" id="{4FA28511-24E7-4F77-BF6E-B43718ABF0C4}"/>
              </a:ext>
            </a:extLst>
          </p:cNvPr>
          <p:cNvSpPr txBox="1"/>
          <p:nvPr/>
        </p:nvSpPr>
        <p:spPr>
          <a:xfrm>
            <a:off x="2756061" y="4841063"/>
            <a:ext cx="6125966" cy="140038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神の律法を守ることは、キリスト教教育の一環です。 それは信仰によって生き、神の恵みを信頼するために不可欠なものです。</a:t>
            </a:r>
            <a:endParaRPr lang="en-US" altLang="ja-JP" sz="2000" b="1" dirty="0">
              <a:effectLst>
                <a:outerShdw blurRad="38100" dist="38100" dir="2700000" algn="tl">
                  <a:srgbClr val="000000">
                    <a:alpha val="43137"/>
                  </a:srgbClr>
                </a:outerShdw>
              </a:effectLst>
            </a:endParaRPr>
          </a:p>
          <a:p>
            <a:pPr>
              <a:spcBef>
                <a:spcPts val="600"/>
              </a:spcBef>
            </a:pPr>
            <a:r>
              <a:rPr lang="ja-JP" altLang="en-US" sz="2000" b="1" dirty="0">
                <a:effectLst>
                  <a:outerShdw blurRad="38100" dist="38100" dir="2700000" algn="tl">
                    <a:srgbClr val="000000">
                      <a:alpha val="43137"/>
                    </a:srgbClr>
                  </a:outerShdw>
                </a:effectLst>
              </a:rPr>
              <a:t>（黙示録</a:t>
            </a:r>
            <a:r>
              <a:rPr lang="en-US" altLang="ja-JP" sz="2000" b="1" dirty="0">
                <a:effectLst>
                  <a:outerShdw blurRad="38100" dist="38100" dir="2700000" algn="tl">
                    <a:srgbClr val="000000">
                      <a:alpha val="43137"/>
                    </a:srgbClr>
                  </a:outerShdw>
                </a:effectLst>
              </a:rPr>
              <a:t>14:12</a:t>
            </a:r>
            <a:r>
              <a:rPr lang="ja-JP" altLang="en-US" sz="2000" b="1" dirty="0">
                <a:effectLst>
                  <a:outerShdw blurRad="38100" dist="38100" dir="2700000" algn="tl">
                    <a:srgbClr val="000000">
                      <a:alpha val="43137"/>
                    </a:srgbClr>
                  </a:outerShdw>
                </a:effectLst>
              </a:rPr>
              <a:t>、ヤコブ</a:t>
            </a:r>
            <a:r>
              <a:rPr lang="en-US" altLang="ja-JP" sz="2000" b="1" dirty="0">
                <a:effectLst>
                  <a:outerShdw blurRad="38100" dist="38100" dir="2700000" algn="tl">
                    <a:srgbClr val="000000">
                      <a:alpha val="43137"/>
                    </a:srgbClr>
                  </a:outerShdw>
                </a:effectLst>
              </a:rPr>
              <a:t>2:10-12</a:t>
            </a:r>
            <a:r>
              <a:rPr lang="ja-JP" altLang="en-US" sz="2000" b="1" dirty="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803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77259-1553-4EFA-9C5F-BB42B0F43613}"/>
              </a:ext>
            </a:extLst>
          </p:cNvPr>
          <p:cNvSpPr txBox="1"/>
          <p:nvPr/>
        </p:nvSpPr>
        <p:spPr>
          <a:xfrm>
            <a:off x="2623953" y="888062"/>
            <a:ext cx="6944089" cy="4524315"/>
          </a:xfrm>
          <a:prstGeom prst="rect">
            <a:avLst/>
          </a:prstGeom>
          <a:noFill/>
        </p:spPr>
        <p:txBody>
          <a:bodyPr wrap="square">
            <a:spAutoFit/>
          </a:bodyPr>
          <a:lstStyle/>
          <a:p>
            <a:pPr>
              <a:spcBef>
                <a:spcPts val="600"/>
              </a:spcBef>
            </a:pPr>
            <a:r>
              <a:rPr lang="ja-JP" altLang="en-US" sz="3200" b="1" dirty="0">
                <a:effectLst>
                  <a:outerShdw blurRad="38100" dist="38100" dir="2700000" algn="tl">
                    <a:srgbClr val="000000">
                      <a:alpha val="43137"/>
                    </a:srgbClr>
                  </a:outerShdw>
                </a:effectLst>
                <a:latin typeface="+mn-ea"/>
              </a:rPr>
              <a:t>一時的な繁栄と霊的な繁栄は、神の律法に従うことを条件としています。しかし、私たちは神の御言葉を読まないので、神の律法に熱心に耳を傾け、家族の中で熱心に律法を教えるすべての人に与えられる祝福の条件を熟知していません。神の御言葉に従うことは、私たちの命であり、私たちの幸せです。</a:t>
            </a:r>
            <a:endParaRPr lang="es-ES" sz="3200" b="1" dirty="0">
              <a:effectLst>
                <a:outerShdw blurRad="38100" dist="38100" dir="2700000" algn="tl">
                  <a:srgbClr val="000000">
                    <a:alpha val="43137"/>
                  </a:srgbClr>
                </a:outerShdw>
              </a:effectLst>
              <a:latin typeface="+mn-ea"/>
            </a:endParaRPr>
          </a:p>
        </p:txBody>
      </p:sp>
      <p:sp>
        <p:nvSpPr>
          <p:cNvPr id="4" name="CuadroTexto 3">
            <a:extLst>
              <a:ext uri="{FF2B5EF4-FFF2-40B4-BE49-F238E27FC236}">
                <a16:creationId xmlns:a16="http://schemas.microsoft.com/office/drawing/2014/main" xmlns="" id="{47520F63-1835-448F-8DF0-2B1BE9312B50}"/>
              </a:ext>
            </a:extLst>
          </p:cNvPr>
          <p:cNvSpPr txBox="1"/>
          <p:nvPr/>
        </p:nvSpPr>
        <p:spPr>
          <a:xfrm>
            <a:off x="3444054" y="5815192"/>
            <a:ext cx="5303889" cy="369332"/>
          </a:xfrm>
          <a:prstGeom prst="rect">
            <a:avLst/>
          </a:prstGeom>
          <a:noFill/>
        </p:spPr>
        <p:txBody>
          <a:bodyPr wrap="none" rtlCol="0">
            <a:spAutoFit/>
          </a:bodyPr>
          <a:lstStyle/>
          <a:p>
            <a:pPr algn="r"/>
            <a:r>
              <a:rPr lang="en-US" b="1" dirty="0"/>
              <a:t>E.</a:t>
            </a:r>
            <a:r>
              <a:rPr lang="en-US" altLang="ja-JP" b="1" dirty="0"/>
              <a:t>G.</a:t>
            </a:r>
            <a:r>
              <a:rPr lang="ja-JP" altLang="en-US" b="1" dirty="0"/>
              <a:t>ホワイト著</a:t>
            </a:r>
            <a:r>
              <a:rPr lang="en-US" b="1" dirty="0"/>
              <a:t> </a:t>
            </a:r>
            <a:r>
              <a:rPr lang="ja-JP" altLang="en-US" b="1" dirty="0"/>
              <a:t>　</a:t>
            </a:r>
            <a:r>
              <a:rPr lang="en-US" b="1" dirty="0"/>
              <a:t>(Child Guidance, cp. 10, p. 80)</a:t>
            </a:r>
            <a:r>
              <a:rPr lang="ja-JP" altLang="en-US" b="1" dirty="0"/>
              <a:t>英文</a:t>
            </a:r>
            <a:endParaRPr lang="es-ES" b="1" dirty="0"/>
          </a:p>
        </p:txBody>
      </p:sp>
    </p:spTree>
    <p:extLst>
      <p:ext uri="{BB962C8B-B14F-4D97-AF65-F5344CB8AC3E}">
        <p14:creationId xmlns:p14="http://schemas.microsoft.com/office/powerpoint/2010/main" val="3533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F5E026D-7ABF-4486-A776-C598661ACBDD}"/>
              </a:ext>
            </a:extLst>
          </p:cNvPr>
          <p:cNvSpPr txBox="1"/>
          <p:nvPr/>
        </p:nvSpPr>
        <p:spPr>
          <a:xfrm>
            <a:off x="1019644" y="318678"/>
            <a:ext cx="9192321" cy="830997"/>
          </a:xfrm>
          <a:prstGeom prst="rect">
            <a:avLst/>
          </a:prstGeom>
          <a:noFill/>
        </p:spPr>
        <p:txBody>
          <a:bodyPr wrap="square">
            <a:spAutoFit/>
          </a:bodyPr>
          <a:lstStyle/>
          <a:p>
            <a:pPr algn="ctr"/>
            <a:r>
              <a:rPr lang="ja-JP" altLang="en-US" sz="4800" b="1" spc="600" dirty="0">
                <a:ln w="10160">
                  <a:solidFill>
                    <a:srgbClr val="7030A0"/>
                  </a:solidFill>
                  <a:prstDash val="solid"/>
                </a:ln>
                <a:solidFill>
                  <a:srgbClr val="FFFFFF"/>
                </a:solidFill>
                <a:effectLst>
                  <a:outerShdw blurRad="38100" dist="22860" dir="5400000" algn="tl" rotWithShape="0">
                    <a:srgbClr val="000000">
                      <a:alpha val="30000"/>
                    </a:srgbClr>
                  </a:outerShdw>
                </a:effectLst>
              </a:rPr>
              <a:t>律法を守る者たちの苦闘</a:t>
            </a:r>
            <a:endParaRPr lang="es-ES" sz="4800" b="1" spc="600" dirty="0">
              <a:ln w="10160">
                <a:solidFill>
                  <a:srgbClr val="7030A0"/>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4BA90353-4873-49C3-AEC3-D8EECA05E2C5}"/>
              </a:ext>
            </a:extLst>
          </p:cNvPr>
          <p:cNvSpPr txBox="1"/>
          <p:nvPr/>
        </p:nvSpPr>
        <p:spPr>
          <a:xfrm>
            <a:off x="594694" y="1192314"/>
            <a:ext cx="9439423" cy="646331"/>
          </a:xfrm>
          <a:prstGeom prst="rect">
            <a:avLst/>
          </a:prstGeom>
          <a:noFill/>
        </p:spPr>
        <p:txBody>
          <a:bodyPr wrap="square">
            <a:spAutoFit/>
          </a:bodyPr>
          <a:lstStyle/>
          <a:p>
            <a:r>
              <a:rPr lang="ja-JP" altLang="en-US" b="1" dirty="0">
                <a:solidFill>
                  <a:srgbClr val="FFFF00"/>
                </a:solidFill>
                <a:effectLst>
                  <a:outerShdw blurRad="38100" dist="38100" dir="2700000" algn="tl">
                    <a:srgbClr val="000000">
                      <a:alpha val="43137"/>
                    </a:srgbClr>
                  </a:outerShdw>
                </a:effectLst>
                <a:latin typeface="Comic Sans MS" panose="030F0702030302020204" pitchFamily="66" charset="0"/>
              </a:rPr>
              <a:t>彼がその神を求めるために神の宮の務につき、律法につき、戒めについて始めたわざは、</a:t>
            </a:r>
            <a:endParaRPr lang="en-US" altLang="ja-JP" b="1" dirty="0">
              <a:solidFill>
                <a:srgbClr val="FFFF00"/>
              </a:solidFill>
              <a:effectLst>
                <a:outerShdw blurRad="38100" dist="38100" dir="2700000" algn="tl">
                  <a:srgbClr val="000000">
                    <a:alpha val="43137"/>
                  </a:srgbClr>
                </a:outerShdw>
              </a:effectLst>
              <a:latin typeface="Comic Sans MS" panose="030F0702030302020204" pitchFamily="66" charset="0"/>
            </a:endParaRPr>
          </a:p>
          <a:p>
            <a:r>
              <a:rPr lang="ja-JP" altLang="en-US" b="1" dirty="0">
                <a:solidFill>
                  <a:srgbClr val="FFFF00"/>
                </a:solidFill>
                <a:effectLst>
                  <a:outerShdw blurRad="38100" dist="38100" dir="2700000" algn="tl">
                    <a:srgbClr val="000000">
                      <a:alpha val="43137"/>
                    </a:srgbClr>
                  </a:outerShdw>
                </a:effectLst>
                <a:latin typeface="Comic Sans MS" panose="030F0702030302020204" pitchFamily="66" charset="0"/>
              </a:rPr>
              <a:t>ことごとく心をつくして行い、これをなし遂げた。</a:t>
            </a:r>
            <a:r>
              <a:rPr lang="es-E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歴代志下</a:t>
            </a:r>
            <a:r>
              <a:rPr lang="es-ES" sz="1600" b="1" dirty="0">
                <a:solidFill>
                  <a:srgbClr val="FFFF00"/>
                </a:solidFill>
                <a:effectLst>
                  <a:outerShdw blurRad="38100" dist="38100" dir="2700000" algn="tl">
                    <a:srgbClr val="000000">
                      <a:alpha val="43137"/>
                    </a:srgbClr>
                  </a:outerShdw>
                </a:effectLst>
                <a:latin typeface="Comic Sans MS" panose="030F0702030302020204" pitchFamily="66" charset="0"/>
              </a:rPr>
              <a:t> 31:21</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0ABC3106-CBDF-4B72-99CE-E25E690A0145}"/>
              </a:ext>
            </a:extLst>
          </p:cNvPr>
          <p:cNvSpPr txBox="1"/>
          <p:nvPr/>
        </p:nvSpPr>
        <p:spPr>
          <a:xfrm>
            <a:off x="594694" y="1873417"/>
            <a:ext cx="9306446" cy="707886"/>
          </a:xfrm>
          <a:prstGeom prst="rect">
            <a:avLst/>
          </a:prstGeom>
          <a:noFill/>
        </p:spPr>
        <p:txBody>
          <a:bodyPr wrap="square" rtlCol="0">
            <a:spAutoFit/>
          </a:bodyPr>
          <a:lstStyle/>
          <a:p>
            <a:pPr>
              <a:spcBef>
                <a:spcPts val="600"/>
              </a:spcBef>
            </a:pPr>
            <a:r>
              <a:rPr lang="ja-JP" altLang="en-US" sz="2000" b="1" dirty="0"/>
              <a:t>ヨシュアとヒゼキヤが繁栄したのは、彼らが神の律法を守ったからです。しかし、律法を守った他の人々も同じ運命をたどることはありませんでした。</a:t>
            </a:r>
            <a:endParaRPr lang="en-US" sz="2000" b="1" dirty="0"/>
          </a:p>
        </p:txBody>
      </p:sp>
      <p:graphicFrame>
        <p:nvGraphicFramePr>
          <p:cNvPr id="7" name="Diagrama 6">
            <a:extLst>
              <a:ext uri="{FF2B5EF4-FFF2-40B4-BE49-F238E27FC236}">
                <a16:creationId xmlns:a16="http://schemas.microsoft.com/office/drawing/2014/main" xmlns="" id="{DE277EAA-5239-4DA8-832D-1E73E5554E73}"/>
              </a:ext>
            </a:extLst>
          </p:cNvPr>
          <p:cNvGraphicFramePr/>
          <p:nvPr>
            <p:extLst>
              <p:ext uri="{D42A27DB-BD31-4B8C-83A1-F6EECF244321}">
                <p14:modId xmlns:p14="http://schemas.microsoft.com/office/powerpoint/2010/main" val="2116196955"/>
              </p:ext>
            </p:extLst>
          </p:nvPr>
        </p:nvGraphicFramePr>
        <p:xfrm>
          <a:off x="1759130" y="2666082"/>
          <a:ext cx="9306445" cy="28029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xmlns="" id="{67B896B9-5CB0-4BE7-9F37-88324A1E1963}"/>
              </a:ext>
            </a:extLst>
          </p:cNvPr>
          <p:cNvSpPr txBox="1"/>
          <p:nvPr/>
        </p:nvSpPr>
        <p:spPr>
          <a:xfrm>
            <a:off x="741390" y="5625890"/>
            <a:ext cx="8914570" cy="1015663"/>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latin typeface="+mn-ea"/>
              </a:rPr>
              <a:t>律法を守る者が常に繁栄するわけではありません。結局のところ、私たちは罪深い世界に住んでいるのです。その上、この世界の王子は、私たちを繁栄させないために絶えず戦っています（黙示録</a:t>
            </a:r>
            <a:r>
              <a:rPr lang="en-US" altLang="ja-JP" sz="2000" b="1" dirty="0">
                <a:effectLst>
                  <a:outerShdw blurRad="38100" dist="38100" dir="2700000" algn="tl">
                    <a:srgbClr val="000000">
                      <a:alpha val="43137"/>
                    </a:srgbClr>
                  </a:outerShdw>
                </a:effectLst>
                <a:latin typeface="+mn-ea"/>
              </a:rPr>
              <a:t>12:17</a:t>
            </a:r>
            <a:r>
              <a:rPr lang="ja-JP" altLang="en-US" sz="2000" b="1" dirty="0">
                <a:effectLst>
                  <a:outerShdw blurRad="38100" dist="38100" dir="2700000" algn="tl">
                    <a:srgbClr val="000000">
                      <a:alpha val="43137"/>
                    </a:srgbClr>
                  </a:outerShdw>
                </a:effectLst>
                <a:latin typeface="+mn-ea"/>
              </a:rPr>
              <a:t>、ヨハネ</a:t>
            </a:r>
            <a:r>
              <a:rPr lang="en-US" altLang="ja-JP" sz="2000" b="1" dirty="0">
                <a:effectLst>
                  <a:outerShdw blurRad="38100" dist="38100" dir="2700000" algn="tl">
                    <a:srgbClr val="000000">
                      <a:alpha val="43137"/>
                    </a:srgbClr>
                  </a:outerShdw>
                </a:effectLst>
                <a:latin typeface="+mn-ea"/>
              </a:rPr>
              <a:t>16:33</a:t>
            </a:r>
            <a:r>
              <a:rPr lang="ja-JP" altLang="en-US" sz="2000" b="1" dirty="0">
                <a:effectLst>
                  <a:outerShdw blurRad="38100" dist="38100" dir="2700000" algn="tl">
                    <a:srgbClr val="000000">
                      <a:alpha val="43137"/>
                    </a:srgbClr>
                  </a:outerShdw>
                </a:effectLst>
                <a:latin typeface="+mn-ea"/>
              </a:rPr>
              <a:t>）。</a:t>
            </a:r>
            <a:endParaRPr lang="en-US" sz="2000" b="1" dirty="0">
              <a:effectLst>
                <a:outerShdw blurRad="38100" dist="38100" dir="2700000" algn="tl">
                  <a:srgbClr val="000000">
                    <a:alpha val="43137"/>
                  </a:srgbClr>
                </a:outerShdw>
              </a:effectLst>
              <a:latin typeface="+mn-ea"/>
            </a:endParaRPr>
          </a:p>
        </p:txBody>
      </p:sp>
      <p:pic>
        <p:nvPicPr>
          <p:cNvPr id="4" name="Imagen 3">
            <a:extLst>
              <a:ext uri="{FF2B5EF4-FFF2-40B4-BE49-F238E27FC236}">
                <a16:creationId xmlns:a16="http://schemas.microsoft.com/office/drawing/2014/main" xmlns="" id="{1001BBC6-86D5-41A4-9A3D-54B0AB0537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89813" y="262259"/>
            <a:ext cx="1572757" cy="1557184"/>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10" name="Imagen 9">
            <a:extLst>
              <a:ext uri="{FF2B5EF4-FFF2-40B4-BE49-F238E27FC236}">
                <a16:creationId xmlns:a16="http://schemas.microsoft.com/office/drawing/2014/main" xmlns="" id="{AA99D940-7A6A-4AFB-8775-CC1A1F3E560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909507" y="5538527"/>
            <a:ext cx="2053063" cy="1190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4399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87DAAB29-F850-48F0-95BD-4C6162460FE3}"/>
                                            </p:graphicEl>
                                          </p:spTgt>
                                        </p:tgtEl>
                                        <p:attrNameLst>
                                          <p:attrName>style.visibility</p:attrName>
                                        </p:attrNameLst>
                                      </p:cBhvr>
                                      <p:to>
                                        <p:strVal val="visible"/>
                                      </p:to>
                                    </p:set>
                                    <p:anim calcmode="lin" valueType="num">
                                      <p:cBhvr>
                                        <p:cTn id="35" dur="500" fill="hold"/>
                                        <p:tgtEl>
                                          <p:spTgt spid="7">
                                            <p:graphicEl>
                                              <a:dgm id="{87DAAB29-F850-48F0-95BD-4C6162460FE3}"/>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87DAAB29-F850-48F0-95BD-4C6162460FE3}"/>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87DAAB29-F850-48F0-95BD-4C6162460FE3}"/>
                                            </p:graphicEl>
                                          </p:spTgt>
                                        </p:tgtEl>
                                      </p:cBhvr>
                                    </p:animEffect>
                                    <p:anim calcmode="lin" valueType="num">
                                      <p:cBhvr>
                                        <p:cTn id="38" dur="500" fill="hold"/>
                                        <p:tgtEl>
                                          <p:spTgt spid="7">
                                            <p:graphicEl>
                                              <a:dgm id="{87DAAB29-F850-48F0-95BD-4C6162460FE3}"/>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87DAAB29-F850-48F0-95BD-4C6162460FE3}"/>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4F44C917-18E6-41D2-9AF4-1F7A66D8C3F5}"/>
                                            </p:graphicEl>
                                          </p:spTgt>
                                        </p:tgtEl>
                                        <p:attrNameLst>
                                          <p:attrName>style.visibility</p:attrName>
                                        </p:attrNameLst>
                                      </p:cBhvr>
                                      <p:to>
                                        <p:strVal val="visible"/>
                                      </p:to>
                                    </p:set>
                                    <p:anim calcmode="lin" valueType="num">
                                      <p:cBhvr>
                                        <p:cTn id="42" dur="500" fill="hold"/>
                                        <p:tgtEl>
                                          <p:spTgt spid="7">
                                            <p:graphicEl>
                                              <a:dgm id="{4F44C917-18E6-41D2-9AF4-1F7A66D8C3F5}"/>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4F44C917-18E6-41D2-9AF4-1F7A66D8C3F5}"/>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4F44C917-18E6-41D2-9AF4-1F7A66D8C3F5}"/>
                                            </p:graphicEl>
                                          </p:spTgt>
                                        </p:tgtEl>
                                      </p:cBhvr>
                                    </p:animEffect>
                                    <p:anim calcmode="lin" valueType="num">
                                      <p:cBhvr>
                                        <p:cTn id="45" dur="500" fill="hold"/>
                                        <p:tgtEl>
                                          <p:spTgt spid="7">
                                            <p:graphicEl>
                                              <a:dgm id="{4F44C917-18E6-41D2-9AF4-1F7A66D8C3F5}"/>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4F44C917-18E6-41D2-9AF4-1F7A66D8C3F5}"/>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13E928A8-0513-44B5-9773-75FFCAFDC9E0}"/>
                                            </p:graphicEl>
                                          </p:spTgt>
                                        </p:tgtEl>
                                        <p:attrNameLst>
                                          <p:attrName>style.visibility</p:attrName>
                                        </p:attrNameLst>
                                      </p:cBhvr>
                                      <p:to>
                                        <p:strVal val="visible"/>
                                      </p:to>
                                    </p:set>
                                    <p:anim calcmode="lin" valueType="num">
                                      <p:cBhvr>
                                        <p:cTn id="51" dur="500" fill="hold"/>
                                        <p:tgtEl>
                                          <p:spTgt spid="7">
                                            <p:graphicEl>
                                              <a:dgm id="{13E928A8-0513-44B5-9773-75FFCAFDC9E0}"/>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13E928A8-0513-44B5-9773-75FFCAFDC9E0}"/>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13E928A8-0513-44B5-9773-75FFCAFDC9E0}"/>
                                            </p:graphicEl>
                                          </p:spTgt>
                                        </p:tgtEl>
                                      </p:cBhvr>
                                    </p:animEffect>
                                    <p:anim calcmode="lin" valueType="num">
                                      <p:cBhvr>
                                        <p:cTn id="54" dur="500" fill="hold"/>
                                        <p:tgtEl>
                                          <p:spTgt spid="7">
                                            <p:graphicEl>
                                              <a:dgm id="{13E928A8-0513-44B5-9773-75FFCAFDC9E0}"/>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13E928A8-0513-44B5-9773-75FFCAFDC9E0}"/>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4A3E2A-A2F5-428F-8AC8-993292CC9352}"/>
                                            </p:graphicEl>
                                          </p:spTgt>
                                        </p:tgtEl>
                                        <p:attrNameLst>
                                          <p:attrName>style.visibility</p:attrName>
                                        </p:attrNameLst>
                                      </p:cBhvr>
                                      <p:to>
                                        <p:strVal val="visible"/>
                                      </p:to>
                                    </p:set>
                                    <p:anim calcmode="lin" valueType="num">
                                      <p:cBhvr>
                                        <p:cTn id="58" dur="500" fill="hold"/>
                                        <p:tgtEl>
                                          <p:spTgt spid="7">
                                            <p:graphicEl>
                                              <a:dgm id="{1F4A3E2A-A2F5-428F-8AC8-993292CC9352}"/>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4A3E2A-A2F5-428F-8AC8-993292CC9352}"/>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4A3E2A-A2F5-428F-8AC8-993292CC9352}"/>
                                            </p:graphicEl>
                                          </p:spTgt>
                                        </p:tgtEl>
                                      </p:cBhvr>
                                    </p:animEffect>
                                    <p:anim calcmode="lin" valueType="num">
                                      <p:cBhvr>
                                        <p:cTn id="61" dur="500" fill="hold"/>
                                        <p:tgtEl>
                                          <p:spTgt spid="7">
                                            <p:graphicEl>
                                              <a:dgm id="{1F4A3E2A-A2F5-428F-8AC8-993292CC9352}"/>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4A3E2A-A2F5-428F-8AC8-993292CC9352}"/>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40C82F74-8079-4E8C-BA81-AFC664E3F958}"/>
                                            </p:graphicEl>
                                          </p:spTgt>
                                        </p:tgtEl>
                                        <p:attrNameLst>
                                          <p:attrName>style.visibility</p:attrName>
                                        </p:attrNameLst>
                                      </p:cBhvr>
                                      <p:to>
                                        <p:strVal val="visible"/>
                                      </p:to>
                                    </p:set>
                                    <p:anim calcmode="lin" valueType="num">
                                      <p:cBhvr>
                                        <p:cTn id="67" dur="500" fill="hold"/>
                                        <p:tgtEl>
                                          <p:spTgt spid="7">
                                            <p:graphicEl>
                                              <a:dgm id="{40C82F74-8079-4E8C-BA81-AFC664E3F958}"/>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40C82F74-8079-4E8C-BA81-AFC664E3F958}"/>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40C82F74-8079-4E8C-BA81-AFC664E3F958}"/>
                                            </p:graphicEl>
                                          </p:spTgt>
                                        </p:tgtEl>
                                      </p:cBhvr>
                                    </p:animEffect>
                                    <p:anim calcmode="lin" valueType="num">
                                      <p:cBhvr>
                                        <p:cTn id="70" dur="500" fill="hold"/>
                                        <p:tgtEl>
                                          <p:spTgt spid="7">
                                            <p:graphicEl>
                                              <a:dgm id="{40C82F74-8079-4E8C-BA81-AFC664E3F958}"/>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40C82F74-8079-4E8C-BA81-AFC664E3F958}"/>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60BF2C9E-0480-4451-8A15-1120FBDDD236}"/>
                                            </p:graphicEl>
                                          </p:spTgt>
                                        </p:tgtEl>
                                        <p:attrNameLst>
                                          <p:attrName>style.visibility</p:attrName>
                                        </p:attrNameLst>
                                      </p:cBhvr>
                                      <p:to>
                                        <p:strVal val="visible"/>
                                      </p:to>
                                    </p:set>
                                    <p:anim calcmode="lin" valueType="num">
                                      <p:cBhvr>
                                        <p:cTn id="74" dur="500" fill="hold"/>
                                        <p:tgtEl>
                                          <p:spTgt spid="7">
                                            <p:graphicEl>
                                              <a:dgm id="{60BF2C9E-0480-4451-8A15-1120FBDDD236}"/>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60BF2C9E-0480-4451-8A15-1120FBDDD236}"/>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60BF2C9E-0480-4451-8A15-1120FBDDD236}"/>
                                            </p:graphicEl>
                                          </p:spTgt>
                                        </p:tgtEl>
                                      </p:cBhvr>
                                    </p:animEffect>
                                    <p:anim calcmode="lin" valueType="num">
                                      <p:cBhvr>
                                        <p:cTn id="77" dur="500" fill="hold"/>
                                        <p:tgtEl>
                                          <p:spTgt spid="7">
                                            <p:graphicEl>
                                              <a:dgm id="{60BF2C9E-0480-4451-8A15-1120FBDDD236}"/>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60BF2C9E-0480-4451-8A15-1120FBDDD236}"/>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83D4BA98-D052-4845-9541-351EC0CFBE87}"/>
                                            </p:graphicEl>
                                          </p:spTgt>
                                        </p:tgtEl>
                                        <p:attrNameLst>
                                          <p:attrName>style.visibility</p:attrName>
                                        </p:attrNameLst>
                                      </p:cBhvr>
                                      <p:to>
                                        <p:strVal val="visible"/>
                                      </p:to>
                                    </p:set>
                                    <p:anim calcmode="lin" valueType="num">
                                      <p:cBhvr>
                                        <p:cTn id="83" dur="500" fill="hold"/>
                                        <p:tgtEl>
                                          <p:spTgt spid="7">
                                            <p:graphicEl>
                                              <a:dgm id="{83D4BA98-D052-4845-9541-351EC0CFBE87}"/>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83D4BA98-D052-4845-9541-351EC0CFBE87}"/>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83D4BA98-D052-4845-9541-351EC0CFBE87}"/>
                                            </p:graphicEl>
                                          </p:spTgt>
                                        </p:tgtEl>
                                      </p:cBhvr>
                                    </p:animEffect>
                                    <p:anim calcmode="lin" valueType="num">
                                      <p:cBhvr>
                                        <p:cTn id="86" dur="500" fill="hold"/>
                                        <p:tgtEl>
                                          <p:spTgt spid="7">
                                            <p:graphicEl>
                                              <a:dgm id="{83D4BA98-D052-4845-9541-351EC0CFBE87}"/>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83D4BA98-D052-4845-9541-351EC0CFBE87}"/>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5D17E818-7BD7-44A4-B3E1-BAFFC6CE9330}"/>
                                            </p:graphicEl>
                                          </p:spTgt>
                                        </p:tgtEl>
                                        <p:attrNameLst>
                                          <p:attrName>style.visibility</p:attrName>
                                        </p:attrNameLst>
                                      </p:cBhvr>
                                      <p:to>
                                        <p:strVal val="visible"/>
                                      </p:to>
                                    </p:set>
                                    <p:anim calcmode="lin" valueType="num">
                                      <p:cBhvr>
                                        <p:cTn id="90" dur="500" fill="hold"/>
                                        <p:tgtEl>
                                          <p:spTgt spid="7">
                                            <p:graphicEl>
                                              <a:dgm id="{5D17E818-7BD7-44A4-B3E1-BAFFC6CE9330}"/>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5D17E818-7BD7-44A4-B3E1-BAFFC6CE9330}"/>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5D17E818-7BD7-44A4-B3E1-BAFFC6CE9330}"/>
                                            </p:graphicEl>
                                          </p:spTgt>
                                        </p:tgtEl>
                                      </p:cBhvr>
                                    </p:animEffect>
                                    <p:anim calcmode="lin" valueType="num">
                                      <p:cBhvr>
                                        <p:cTn id="93" dur="500" fill="hold"/>
                                        <p:tgtEl>
                                          <p:spTgt spid="7">
                                            <p:graphicEl>
                                              <a:dgm id="{5D17E818-7BD7-44A4-B3E1-BAFFC6CE9330}"/>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5D17E818-7BD7-44A4-B3E1-BAFFC6CE9330}"/>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0-#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0-#ppt_w/2"/>
                                          </p:val>
                                        </p:tav>
                                        <p:tav tm="100000">
                                          <p:val>
                                            <p:strVal val="#ppt_x"/>
                                          </p:val>
                                        </p:tav>
                                      </p:tavLst>
                                    </p:anim>
                                    <p:anim calcmode="lin" valueType="num">
                                      <p:cBhvr additive="base">
                                        <p:cTn id="10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Graphic spid="7" grpId="0">
        <p:bldSub>
          <a:bldDgm bld="one"/>
        </p:bldSub>
      </p:bldGraphic>
      <p:bldP spid="9" grpId="0"/>
    </p:bldLst>
  </p:timing>
</p:sld>
</file>

<file path=ppt/theme/theme1.xml><?xml version="1.0" encoding="utf-8"?>
<a:theme xmlns:a="http://schemas.openxmlformats.org/drawingml/2006/main" name="Tema de Offic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645</TotalTime>
  <Words>1498</Words>
  <Application>Microsoft Office PowerPoint</Application>
  <PresentationFormat>ワイド画面</PresentationFormat>
  <Paragraphs>78</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Cooper Black</vt:lpstr>
      <vt:lpstr>Calibri Light</vt:lpstr>
      <vt:lpstr>Comic Sans MS</vt:lpstr>
      <vt:lpstr>Arial</vt:lpstr>
      <vt:lpstr>Calibri</vt:lpstr>
      <vt:lpstr>游ゴシック Light</vt:lpstr>
      <vt:lpstr>游ゴシック</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119</cp:revision>
  <dcterms:created xsi:type="dcterms:W3CDTF">2020-10-04T14:28:41Z</dcterms:created>
  <dcterms:modified xsi:type="dcterms:W3CDTF">2020-10-15T01:15:05Z</dcterms:modified>
</cp:coreProperties>
</file>