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12"/>
  </p:notesMasterIdLst>
  <p:sldIdLst>
    <p:sldId id="267" r:id="rId2"/>
    <p:sldId id="258" r:id="rId3"/>
    <p:sldId id="266" r:id="rId4"/>
    <p:sldId id="259" r:id="rId5"/>
    <p:sldId id="264" r:id="rId6"/>
    <p:sldId id="260" r:id="rId7"/>
    <p:sldId id="261" r:id="rId8"/>
    <p:sldId id="262" r:id="rId9"/>
    <p:sldId id="263" r:id="rId10"/>
    <p:sldId id="268"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游ゴシック Light" panose="020B0300000000000000" pitchFamily="50" charset="-128"/>
      <p:regular r:id="rId17"/>
    </p:embeddedFont>
    <p:embeddedFont>
      <p:font typeface="Cooper Black" panose="020B0604020202020204" charset="0"/>
      <p:regular r:id="rId18"/>
    </p:embeddedFont>
    <p:embeddedFont>
      <p:font typeface="Calibri Light" panose="020F0302020204030204" pitchFamily="34" charset="0"/>
      <p:regular r:id="rId19"/>
      <p:italic r:id="rId20"/>
    </p:embeddedFont>
    <p:embeddedFont>
      <p:font typeface="Comic Sans MS" panose="030F0702030302020204" pitchFamily="66" charset="0"/>
      <p:regular r:id="rId21"/>
      <p:bold r:id="rId22"/>
      <p:italic r:id="rId23"/>
      <p:boldItalic r:id="rId24"/>
    </p:embeddedFont>
    <p:embeddedFont>
      <p:font typeface="游ゴシック" panose="020B0400000000000000" pitchFamily="50" charset="-128"/>
      <p:regular r:id="rId25"/>
      <p:bold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390D"/>
    <a:srgbClr val="A4A6BC"/>
    <a:srgbClr val="8F1F3C"/>
    <a:srgbClr val="50526D"/>
    <a:srgbClr val="6F7295"/>
    <a:srgbClr val="4A2208"/>
    <a:srgbClr val="BE7030"/>
    <a:srgbClr val="CF7F3E"/>
    <a:srgbClr val="99258F"/>
    <a:srgbClr val="EB67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85628-3453-4F62-B230-E4F0150C503C}" type="doc">
      <dgm:prSet loTypeId="urn:microsoft.com/office/officeart/2008/layout/TitledPictureBlocks" loCatId="picture" qsTypeId="urn:microsoft.com/office/officeart/2005/8/quickstyle/3d3" qsCatId="3D" csTypeId="urn:microsoft.com/office/officeart/2005/8/colors/colorful5" csCatId="colorful" phldr="1"/>
      <dgm:spPr/>
      <dgm:t>
        <a:bodyPr/>
        <a:lstStyle/>
        <a:p>
          <a:endParaRPr lang="es-ES"/>
        </a:p>
      </dgm:t>
    </dgm:pt>
    <dgm:pt modelId="{2D2AC7F2-B272-4BC4-98FE-A601252E4D07}">
      <dgm:prSet phldrT="[Texto]" custT="1"/>
      <dgm:spPr/>
      <dgm:t>
        <a:bodyPr/>
        <a:lstStyle/>
        <a:p>
          <a:pPr algn="ctr"/>
          <a:r>
            <a:rPr lang="ja-JP" altLang="en-US" sz="2000" b="1" dirty="0">
              <a:solidFill>
                <a:srgbClr val="00B050"/>
              </a:solidFill>
              <a:effectLst>
                <a:outerShdw blurRad="38100" dist="38100" dir="2700000" algn="tl">
                  <a:srgbClr val="000000">
                    <a:alpha val="43137"/>
                  </a:srgbClr>
                </a:outerShdw>
              </a:effectLst>
            </a:rPr>
            <a:t>自　然</a:t>
          </a:r>
          <a:endParaRPr lang="es-ES" sz="2000" b="1" dirty="0">
            <a:solidFill>
              <a:srgbClr val="00B050"/>
            </a:solidFill>
            <a:effectLst>
              <a:outerShdw blurRad="38100" dist="38100" dir="2700000" algn="tl">
                <a:srgbClr val="000000">
                  <a:alpha val="43137"/>
                </a:srgbClr>
              </a:outerShdw>
            </a:effectLst>
          </a:endParaRPr>
        </a:p>
      </dgm:t>
    </dgm:pt>
    <dgm:pt modelId="{6D271BA0-F6FE-409A-B51A-51BB5C156D87}" type="parTrans" cxnId="{0FFA80A8-F869-4CB0-9B85-5C939F055681}">
      <dgm:prSet/>
      <dgm:spPr/>
      <dgm:t>
        <a:bodyPr/>
        <a:lstStyle/>
        <a:p>
          <a:endParaRPr lang="es-ES" sz="2000">
            <a:effectLst>
              <a:outerShdw blurRad="38100" dist="38100" dir="2700000" algn="tl">
                <a:srgbClr val="000000">
                  <a:alpha val="43137"/>
                </a:srgbClr>
              </a:outerShdw>
            </a:effectLst>
          </a:endParaRPr>
        </a:p>
      </dgm:t>
    </dgm:pt>
    <dgm:pt modelId="{2AF2CE3F-BAA9-44DD-B651-DB7FA70EB53A}" type="sibTrans" cxnId="{0FFA80A8-F869-4CB0-9B85-5C939F055681}">
      <dgm:prSet/>
      <dgm:spPr/>
      <dgm:t>
        <a:bodyPr/>
        <a:lstStyle/>
        <a:p>
          <a:endParaRPr lang="es-ES" sz="2000">
            <a:effectLst>
              <a:outerShdw blurRad="38100" dist="38100" dir="2700000" algn="tl">
                <a:srgbClr val="000000">
                  <a:alpha val="43137"/>
                </a:srgbClr>
              </a:outerShdw>
            </a:effectLst>
          </a:endParaRPr>
        </a:p>
      </dgm:t>
    </dgm:pt>
    <dgm:pt modelId="{AB06F87F-BAF0-4E96-B897-EE6B04AB6BE2}">
      <dgm:prSet phldrT="[Texto]" custT="1"/>
      <dgm:spPr/>
      <dgm:t>
        <a:bodyPr/>
        <a:lstStyle/>
        <a:p>
          <a:r>
            <a:rPr lang="ja-JP" altLang="en-US" sz="2000" b="1" dirty="0">
              <a:effectLst>
                <a:outerShdw blurRad="38100" dist="38100" dir="2700000" algn="tl">
                  <a:srgbClr val="000000">
                    <a:alpha val="43137"/>
                  </a:srgbClr>
                </a:outerShdw>
              </a:effectLst>
            </a:rPr>
            <a:t>先　生</a:t>
          </a:r>
          <a:endParaRPr lang="es-ES" sz="2000" b="1" dirty="0">
            <a:effectLst>
              <a:outerShdw blurRad="38100" dist="38100" dir="2700000" algn="tl">
                <a:srgbClr val="000000">
                  <a:alpha val="43137"/>
                </a:srgbClr>
              </a:outerShdw>
            </a:effectLst>
          </a:endParaRPr>
        </a:p>
      </dgm:t>
    </dgm:pt>
    <dgm:pt modelId="{4910E94E-A90B-4409-B19A-1725A515DE38}" type="parTrans" cxnId="{98D36F7B-5E8E-4B0F-A253-621390183E1E}">
      <dgm:prSet/>
      <dgm:spPr/>
      <dgm:t>
        <a:bodyPr/>
        <a:lstStyle/>
        <a:p>
          <a:endParaRPr lang="es-ES" sz="2000">
            <a:effectLst>
              <a:outerShdw blurRad="38100" dist="38100" dir="2700000" algn="tl">
                <a:srgbClr val="000000">
                  <a:alpha val="43137"/>
                </a:srgbClr>
              </a:outerShdw>
            </a:effectLst>
          </a:endParaRPr>
        </a:p>
      </dgm:t>
    </dgm:pt>
    <dgm:pt modelId="{B085592A-FA87-40DC-895D-29590DAD191C}" type="sibTrans" cxnId="{98D36F7B-5E8E-4B0F-A253-621390183E1E}">
      <dgm:prSet/>
      <dgm:spPr/>
      <dgm:t>
        <a:bodyPr/>
        <a:lstStyle/>
        <a:p>
          <a:endParaRPr lang="es-ES" sz="2000">
            <a:effectLst>
              <a:outerShdw blurRad="38100" dist="38100" dir="2700000" algn="tl">
                <a:srgbClr val="000000">
                  <a:alpha val="43137"/>
                </a:srgbClr>
              </a:outerShdw>
            </a:effectLst>
          </a:endParaRPr>
        </a:p>
      </dgm:t>
    </dgm:pt>
    <dgm:pt modelId="{38B92E5D-38A0-4062-B009-051C2DE41F4F}">
      <dgm:prSet phldrT="[Texto]" custT="1"/>
      <dgm:spPr/>
      <dgm:t>
        <a:bodyPr/>
        <a:lstStyle/>
        <a:p>
          <a:pPr algn="ctr">
            <a:lnSpc>
              <a:spcPct val="50000"/>
            </a:lnSpc>
          </a:pPr>
          <a:r>
            <a:rPr lang="ja-JP" altLang="en-US" sz="2000" b="1" dirty="0">
              <a:solidFill>
                <a:srgbClr val="5D7430"/>
              </a:solidFill>
              <a:effectLst>
                <a:outerShdw blurRad="38100" dist="38100" dir="2700000" algn="tl">
                  <a:srgbClr val="000000">
                    <a:alpha val="43137"/>
                  </a:srgbClr>
                </a:outerShdw>
              </a:effectLst>
              <a:latin typeface="+mn-ea"/>
              <a:ea typeface="+mn-ea"/>
            </a:rPr>
            <a:t>神様</a:t>
          </a:r>
          <a:endParaRPr lang="en-US" altLang="ja-JP" sz="2000" b="1" dirty="0">
            <a:solidFill>
              <a:srgbClr val="5D7430"/>
            </a:solidFill>
            <a:effectLst>
              <a:outerShdw blurRad="38100" dist="38100" dir="2700000" algn="tl">
                <a:srgbClr val="000000">
                  <a:alpha val="43137"/>
                </a:srgbClr>
              </a:outerShdw>
            </a:effectLst>
            <a:latin typeface="+mn-ea"/>
            <a:ea typeface="+mn-ea"/>
          </a:endParaRPr>
        </a:p>
        <a:p>
          <a:pPr algn="ctr">
            <a:lnSpc>
              <a:spcPct val="50000"/>
            </a:lnSpc>
          </a:pPr>
          <a:r>
            <a:rPr lang="ja-JP" altLang="en-US" sz="2000" b="1" dirty="0">
              <a:solidFill>
                <a:srgbClr val="5D7430"/>
              </a:solidFill>
              <a:effectLst>
                <a:outerShdw blurRad="38100" dist="38100" dir="2700000" algn="tl">
                  <a:srgbClr val="000000">
                    <a:alpha val="43137"/>
                  </a:srgbClr>
                </a:outerShdw>
              </a:effectLst>
              <a:latin typeface="+mn-ea"/>
              <a:ea typeface="+mn-ea"/>
            </a:rPr>
            <a:t>イエス様</a:t>
          </a:r>
          <a:endParaRPr lang="es-ES" sz="2000" b="1" dirty="0">
            <a:solidFill>
              <a:srgbClr val="5D7430"/>
            </a:solidFill>
            <a:effectLst>
              <a:outerShdw blurRad="38100" dist="38100" dir="2700000" algn="tl">
                <a:srgbClr val="000000">
                  <a:alpha val="43137"/>
                </a:srgbClr>
              </a:outerShdw>
            </a:effectLst>
            <a:latin typeface="+mn-ea"/>
            <a:ea typeface="+mn-ea"/>
          </a:endParaRPr>
        </a:p>
      </dgm:t>
    </dgm:pt>
    <dgm:pt modelId="{89A045CC-7362-43DF-8E0B-70FBC936AE81}" type="parTrans" cxnId="{9A340A75-ED83-4F1C-99C9-ECF6BE63F00A}">
      <dgm:prSet/>
      <dgm:spPr/>
      <dgm:t>
        <a:bodyPr/>
        <a:lstStyle/>
        <a:p>
          <a:endParaRPr lang="es-ES" sz="2000">
            <a:effectLst>
              <a:outerShdw blurRad="38100" dist="38100" dir="2700000" algn="tl">
                <a:srgbClr val="000000">
                  <a:alpha val="43137"/>
                </a:srgbClr>
              </a:outerShdw>
            </a:effectLst>
          </a:endParaRPr>
        </a:p>
      </dgm:t>
    </dgm:pt>
    <dgm:pt modelId="{5F61525E-B6C7-4226-B430-C7EE6A67908A}" type="sibTrans" cxnId="{9A340A75-ED83-4F1C-99C9-ECF6BE63F00A}">
      <dgm:prSet/>
      <dgm:spPr/>
      <dgm:t>
        <a:bodyPr/>
        <a:lstStyle/>
        <a:p>
          <a:endParaRPr lang="es-ES" sz="2000">
            <a:effectLst>
              <a:outerShdw blurRad="38100" dist="38100" dir="2700000" algn="tl">
                <a:srgbClr val="000000">
                  <a:alpha val="43137"/>
                </a:srgbClr>
              </a:outerShdw>
            </a:effectLst>
          </a:endParaRPr>
        </a:p>
      </dgm:t>
    </dgm:pt>
    <dgm:pt modelId="{79D5E74D-3B38-46BF-8107-B11FB3C3CE93}">
      <dgm:prSet phldrT="[Texto]" custT="1"/>
      <dgm:spPr/>
      <dgm:t>
        <a:bodyPr/>
        <a:lstStyle/>
        <a:p>
          <a:r>
            <a:rPr lang="ja-JP" altLang="en-US" sz="2000" b="1" dirty="0">
              <a:effectLst>
                <a:outerShdw blurRad="38100" dist="38100" dir="2700000" algn="tl">
                  <a:srgbClr val="000000">
                    <a:alpha val="43137"/>
                  </a:srgbClr>
                </a:outerShdw>
              </a:effectLst>
              <a:latin typeface="+mn-ea"/>
              <a:ea typeface="+mn-ea"/>
            </a:rPr>
            <a:t>生　徒</a:t>
          </a:r>
          <a:endParaRPr lang="es-ES" sz="2000" b="1" dirty="0">
            <a:effectLst>
              <a:outerShdw blurRad="38100" dist="38100" dir="2700000" algn="tl">
                <a:srgbClr val="000000">
                  <a:alpha val="43137"/>
                </a:srgbClr>
              </a:outerShdw>
            </a:effectLst>
            <a:latin typeface="+mn-ea"/>
            <a:ea typeface="+mn-ea"/>
          </a:endParaRPr>
        </a:p>
      </dgm:t>
    </dgm:pt>
    <dgm:pt modelId="{4D0E2B24-74D2-4776-813E-EB5944811C74}" type="parTrans" cxnId="{834D0007-B40C-4087-B298-83B8EE5BAC07}">
      <dgm:prSet/>
      <dgm:spPr/>
      <dgm:t>
        <a:bodyPr/>
        <a:lstStyle/>
        <a:p>
          <a:endParaRPr lang="es-ES" sz="2000">
            <a:effectLst>
              <a:outerShdw blurRad="38100" dist="38100" dir="2700000" algn="tl">
                <a:srgbClr val="000000">
                  <a:alpha val="43137"/>
                </a:srgbClr>
              </a:outerShdw>
            </a:effectLst>
          </a:endParaRPr>
        </a:p>
      </dgm:t>
    </dgm:pt>
    <dgm:pt modelId="{213C3B84-4F64-441A-ACB9-B5344E739C75}" type="sibTrans" cxnId="{834D0007-B40C-4087-B298-83B8EE5BAC07}">
      <dgm:prSet/>
      <dgm:spPr/>
      <dgm:t>
        <a:bodyPr/>
        <a:lstStyle/>
        <a:p>
          <a:endParaRPr lang="es-ES" sz="2000">
            <a:effectLst>
              <a:outerShdw blurRad="38100" dist="38100" dir="2700000" algn="tl">
                <a:srgbClr val="000000">
                  <a:alpha val="43137"/>
                </a:srgbClr>
              </a:outerShdw>
            </a:effectLst>
          </a:endParaRPr>
        </a:p>
      </dgm:t>
    </dgm:pt>
    <dgm:pt modelId="{59E0D523-A1F5-4297-BAD5-2E06DECA1365}">
      <dgm:prSet phldrT="[Texto]" custT="1"/>
      <dgm:spPr/>
      <dgm:t>
        <a:bodyPr/>
        <a:lstStyle/>
        <a:p>
          <a:pPr algn="ctr">
            <a:lnSpc>
              <a:spcPct val="50000"/>
            </a:lnSpc>
          </a:pPr>
          <a:r>
            <a:rPr lang="ja-JP" altLang="en-US" sz="2000" b="1" dirty="0">
              <a:solidFill>
                <a:schemeClr val="accent6">
                  <a:lumMod val="75000"/>
                </a:schemeClr>
              </a:solidFill>
              <a:effectLst>
                <a:outerShdw blurRad="38100" dist="38100" dir="2700000" algn="tl">
                  <a:srgbClr val="000000">
                    <a:alpha val="43137"/>
                  </a:srgbClr>
                </a:outerShdw>
              </a:effectLst>
              <a:latin typeface="+mn-ea"/>
              <a:ea typeface="+mn-ea"/>
            </a:rPr>
            <a:t>アダム</a:t>
          </a:r>
          <a:endParaRPr lang="en-US" altLang="ja-JP" sz="2000" b="1" dirty="0">
            <a:solidFill>
              <a:schemeClr val="accent6">
                <a:lumMod val="75000"/>
              </a:schemeClr>
            </a:solidFill>
            <a:effectLst>
              <a:outerShdw blurRad="38100" dist="38100" dir="2700000" algn="tl">
                <a:srgbClr val="000000">
                  <a:alpha val="43137"/>
                </a:srgbClr>
              </a:outerShdw>
            </a:effectLst>
            <a:latin typeface="+mn-ea"/>
            <a:ea typeface="+mn-ea"/>
          </a:endParaRPr>
        </a:p>
        <a:p>
          <a:pPr algn="ctr">
            <a:lnSpc>
              <a:spcPct val="50000"/>
            </a:lnSpc>
          </a:pPr>
          <a:r>
            <a:rPr lang="ja-JP" altLang="en-US" sz="2000" b="1" dirty="0">
              <a:solidFill>
                <a:schemeClr val="accent6">
                  <a:lumMod val="75000"/>
                </a:schemeClr>
              </a:solidFill>
              <a:effectLst>
                <a:outerShdw blurRad="38100" dist="38100" dir="2700000" algn="tl">
                  <a:srgbClr val="000000">
                    <a:alpha val="43137"/>
                  </a:srgbClr>
                </a:outerShdw>
              </a:effectLst>
              <a:latin typeface="+mn-ea"/>
              <a:ea typeface="+mn-ea"/>
            </a:rPr>
            <a:t>エバ</a:t>
          </a:r>
          <a:endParaRPr lang="es-ES" sz="2000" b="1" dirty="0">
            <a:solidFill>
              <a:schemeClr val="accent6">
                <a:lumMod val="75000"/>
              </a:schemeClr>
            </a:solidFill>
            <a:effectLst>
              <a:outerShdw blurRad="38100" dist="38100" dir="2700000" algn="tl">
                <a:srgbClr val="000000">
                  <a:alpha val="43137"/>
                </a:srgbClr>
              </a:outerShdw>
            </a:effectLst>
            <a:latin typeface="+mn-ea"/>
            <a:ea typeface="+mn-ea"/>
          </a:endParaRPr>
        </a:p>
      </dgm:t>
    </dgm:pt>
    <dgm:pt modelId="{30BD399B-EF0B-438F-851C-090A5EEDE6EC}" type="parTrans" cxnId="{E66A0DA1-A729-4D2E-8195-512473750100}">
      <dgm:prSet/>
      <dgm:spPr/>
      <dgm:t>
        <a:bodyPr/>
        <a:lstStyle/>
        <a:p>
          <a:endParaRPr lang="es-ES" sz="2000">
            <a:effectLst>
              <a:outerShdw blurRad="38100" dist="38100" dir="2700000" algn="tl">
                <a:srgbClr val="000000">
                  <a:alpha val="43137"/>
                </a:srgbClr>
              </a:outerShdw>
            </a:effectLst>
          </a:endParaRPr>
        </a:p>
      </dgm:t>
    </dgm:pt>
    <dgm:pt modelId="{34F7FDD4-C0AE-4D47-9A7F-1DC13F3F7017}" type="sibTrans" cxnId="{E66A0DA1-A729-4D2E-8195-512473750100}">
      <dgm:prSet/>
      <dgm:spPr/>
      <dgm:t>
        <a:bodyPr/>
        <a:lstStyle/>
        <a:p>
          <a:endParaRPr lang="es-ES" sz="2000">
            <a:effectLst>
              <a:outerShdw blurRad="38100" dist="38100" dir="2700000" algn="tl">
                <a:srgbClr val="000000">
                  <a:alpha val="43137"/>
                </a:srgbClr>
              </a:outerShdw>
            </a:effectLst>
          </a:endParaRPr>
        </a:p>
      </dgm:t>
    </dgm:pt>
    <dgm:pt modelId="{AE6B4673-7B40-49EC-81C7-C9D7DEC7E312}">
      <dgm:prSet phldrT="[Texto]" custT="1"/>
      <dgm:spPr/>
      <dgm:t>
        <a:bodyPr/>
        <a:lstStyle/>
        <a:p>
          <a:r>
            <a:rPr lang="ja-JP" altLang="en-US" sz="2000" b="1" dirty="0">
              <a:effectLst>
                <a:outerShdw blurRad="38100" dist="38100" dir="2700000" algn="tl">
                  <a:srgbClr val="000000">
                    <a:alpha val="43137"/>
                  </a:srgbClr>
                </a:outerShdw>
              </a:effectLst>
              <a:latin typeface="+mn-ea"/>
              <a:ea typeface="+mn-ea"/>
            </a:rPr>
            <a:t>教　科　書</a:t>
          </a:r>
          <a:endParaRPr lang="es-ES" sz="2000" b="1" dirty="0">
            <a:effectLst>
              <a:outerShdw blurRad="38100" dist="38100" dir="2700000" algn="tl">
                <a:srgbClr val="000000">
                  <a:alpha val="43137"/>
                </a:srgbClr>
              </a:outerShdw>
            </a:effectLst>
            <a:latin typeface="+mn-ea"/>
            <a:ea typeface="+mn-ea"/>
          </a:endParaRPr>
        </a:p>
      </dgm:t>
    </dgm:pt>
    <dgm:pt modelId="{B4904BAF-8E04-4306-A755-AFB05427151C}" type="sibTrans" cxnId="{0F50FAAB-9A34-4791-A766-CD8333F9A8BA}">
      <dgm:prSet/>
      <dgm:spPr/>
      <dgm:t>
        <a:bodyPr/>
        <a:lstStyle/>
        <a:p>
          <a:endParaRPr lang="es-ES" sz="2000">
            <a:effectLst>
              <a:outerShdw blurRad="38100" dist="38100" dir="2700000" algn="tl">
                <a:srgbClr val="000000">
                  <a:alpha val="43137"/>
                </a:srgbClr>
              </a:outerShdw>
            </a:effectLst>
          </a:endParaRPr>
        </a:p>
      </dgm:t>
    </dgm:pt>
    <dgm:pt modelId="{E6BD3B87-0752-46DF-BF12-FACE3097A355}" type="parTrans" cxnId="{0F50FAAB-9A34-4791-A766-CD8333F9A8BA}">
      <dgm:prSet/>
      <dgm:spPr/>
      <dgm:t>
        <a:bodyPr/>
        <a:lstStyle/>
        <a:p>
          <a:endParaRPr lang="es-ES" sz="2000">
            <a:effectLst>
              <a:outerShdw blurRad="38100" dist="38100" dir="2700000" algn="tl">
                <a:srgbClr val="000000">
                  <a:alpha val="43137"/>
                </a:srgbClr>
              </a:outerShdw>
            </a:effectLst>
          </a:endParaRPr>
        </a:p>
      </dgm:t>
    </dgm:pt>
    <dgm:pt modelId="{4B6E131A-31D0-4D6F-8183-7F4BF3205D3E}">
      <dgm:prSet phldrT="[Texto]" custT="1"/>
      <dgm:spPr/>
      <dgm:t>
        <a:bodyPr/>
        <a:lstStyle/>
        <a:p>
          <a:r>
            <a:rPr lang="ja-JP" altLang="en-US" sz="2000" b="1" dirty="0">
              <a:effectLst>
                <a:outerShdw blurRad="38100" dist="38100" dir="2700000" algn="tl">
                  <a:srgbClr val="000000">
                    <a:alpha val="43137"/>
                  </a:srgbClr>
                </a:outerShdw>
              </a:effectLst>
            </a:rPr>
            <a:t>教　室</a:t>
          </a:r>
          <a:endParaRPr lang="es-ES" sz="2000" b="1" dirty="0">
            <a:effectLst>
              <a:outerShdw blurRad="38100" dist="38100" dir="2700000" algn="tl">
                <a:srgbClr val="000000">
                  <a:alpha val="43137"/>
                </a:srgbClr>
              </a:outerShdw>
            </a:effectLst>
          </a:endParaRPr>
        </a:p>
      </dgm:t>
    </dgm:pt>
    <dgm:pt modelId="{A515FA57-99F0-4A88-92C4-24CD084B34DB}" type="sibTrans" cxnId="{227208F3-6D4A-43CC-9E2E-030BD805BC57}">
      <dgm:prSet/>
      <dgm:spPr/>
      <dgm:t>
        <a:bodyPr/>
        <a:lstStyle/>
        <a:p>
          <a:endParaRPr lang="es-ES" sz="2000">
            <a:effectLst>
              <a:outerShdw blurRad="38100" dist="38100" dir="2700000" algn="tl">
                <a:srgbClr val="000000">
                  <a:alpha val="43137"/>
                </a:srgbClr>
              </a:outerShdw>
            </a:effectLst>
          </a:endParaRPr>
        </a:p>
      </dgm:t>
    </dgm:pt>
    <dgm:pt modelId="{36FAD38E-1D48-4234-9042-D3EDD9FFBD44}" type="parTrans" cxnId="{227208F3-6D4A-43CC-9E2E-030BD805BC57}">
      <dgm:prSet/>
      <dgm:spPr/>
      <dgm:t>
        <a:bodyPr/>
        <a:lstStyle/>
        <a:p>
          <a:endParaRPr lang="es-ES" sz="2000">
            <a:effectLst>
              <a:outerShdw blurRad="38100" dist="38100" dir="2700000" algn="tl">
                <a:srgbClr val="000000">
                  <a:alpha val="43137"/>
                </a:srgbClr>
              </a:outerShdw>
            </a:effectLst>
          </a:endParaRPr>
        </a:p>
      </dgm:t>
    </dgm:pt>
    <dgm:pt modelId="{79D1219C-C004-4E28-B680-5573FD416993}">
      <dgm:prSet phldrT="[Texto]" custT="1"/>
      <dgm:spPr/>
      <dgm:t>
        <a:bodyPr/>
        <a:lstStyle/>
        <a:p>
          <a:pPr algn="ctr"/>
          <a:r>
            <a:rPr lang="ja-JP" altLang="en-US" sz="2000" b="1" dirty="0">
              <a:solidFill>
                <a:schemeClr val="accent5">
                  <a:lumMod val="75000"/>
                </a:schemeClr>
              </a:solidFill>
              <a:effectLst>
                <a:outerShdw blurRad="38100" dist="38100" dir="2700000" algn="tl">
                  <a:srgbClr val="000000">
                    <a:alpha val="43137"/>
                  </a:srgbClr>
                </a:outerShdw>
              </a:effectLst>
              <a:latin typeface="+mn-ea"/>
              <a:ea typeface="+mn-ea"/>
            </a:rPr>
            <a:t>エデン</a:t>
          </a:r>
          <a:endParaRPr lang="en-US" altLang="ja-JP" sz="2000" b="1" dirty="0">
            <a:solidFill>
              <a:schemeClr val="accent5">
                <a:lumMod val="75000"/>
              </a:schemeClr>
            </a:solidFill>
            <a:effectLst>
              <a:outerShdw blurRad="38100" dist="38100" dir="2700000" algn="tl">
                <a:srgbClr val="000000">
                  <a:alpha val="43137"/>
                </a:srgbClr>
              </a:outerShdw>
            </a:effectLst>
            <a:latin typeface="+mn-ea"/>
            <a:ea typeface="+mn-ea"/>
          </a:endParaRPr>
        </a:p>
        <a:p>
          <a:pPr algn="ctr"/>
          <a:r>
            <a:rPr lang="ja-JP" altLang="en-US" sz="2000" b="1" dirty="0">
              <a:solidFill>
                <a:schemeClr val="accent5">
                  <a:lumMod val="75000"/>
                </a:schemeClr>
              </a:solidFill>
              <a:effectLst>
                <a:outerShdw blurRad="38100" dist="38100" dir="2700000" algn="tl">
                  <a:srgbClr val="000000">
                    <a:alpha val="43137"/>
                  </a:srgbClr>
                </a:outerShdw>
              </a:effectLst>
              <a:latin typeface="+mn-ea"/>
              <a:ea typeface="+mn-ea"/>
            </a:rPr>
            <a:t>の園</a:t>
          </a:r>
          <a:endParaRPr lang="es-ES" sz="2000" b="1" dirty="0">
            <a:solidFill>
              <a:schemeClr val="accent5">
                <a:lumMod val="75000"/>
              </a:schemeClr>
            </a:solidFill>
            <a:effectLst>
              <a:outerShdw blurRad="38100" dist="38100" dir="2700000" algn="tl">
                <a:srgbClr val="000000">
                  <a:alpha val="43137"/>
                </a:srgbClr>
              </a:outerShdw>
            </a:effectLst>
            <a:latin typeface="+mn-ea"/>
            <a:ea typeface="+mn-ea"/>
          </a:endParaRPr>
        </a:p>
      </dgm:t>
    </dgm:pt>
    <dgm:pt modelId="{C7E6BBC2-F1B3-40A7-9B73-72048C8D2284}" type="sibTrans" cxnId="{CE850CE3-69E3-47F1-A21B-609C281753B7}">
      <dgm:prSet/>
      <dgm:spPr/>
      <dgm:t>
        <a:bodyPr/>
        <a:lstStyle/>
        <a:p>
          <a:endParaRPr lang="es-ES" sz="2000">
            <a:effectLst>
              <a:outerShdw blurRad="38100" dist="38100" dir="2700000" algn="tl">
                <a:srgbClr val="000000">
                  <a:alpha val="43137"/>
                </a:srgbClr>
              </a:outerShdw>
            </a:effectLst>
          </a:endParaRPr>
        </a:p>
      </dgm:t>
    </dgm:pt>
    <dgm:pt modelId="{7438A0C9-64B5-4C67-868E-E638551C0C9A}" type="parTrans" cxnId="{CE850CE3-69E3-47F1-A21B-609C281753B7}">
      <dgm:prSet/>
      <dgm:spPr/>
      <dgm:t>
        <a:bodyPr/>
        <a:lstStyle/>
        <a:p>
          <a:endParaRPr lang="es-ES" sz="2000">
            <a:effectLst>
              <a:outerShdw blurRad="38100" dist="38100" dir="2700000" algn="tl">
                <a:srgbClr val="000000">
                  <a:alpha val="43137"/>
                </a:srgbClr>
              </a:outerShdw>
            </a:effectLst>
          </a:endParaRPr>
        </a:p>
      </dgm:t>
    </dgm:pt>
    <dgm:pt modelId="{D1B9AF16-9BF5-4382-80DC-FAFAD8B1024A}" type="pres">
      <dgm:prSet presAssocID="{E6F85628-3453-4F62-B230-E4F0150C503C}" presName="rootNode" presStyleCnt="0">
        <dgm:presLayoutVars>
          <dgm:chMax/>
          <dgm:chPref/>
          <dgm:dir/>
          <dgm:animLvl val="lvl"/>
        </dgm:presLayoutVars>
      </dgm:prSet>
      <dgm:spPr/>
      <dgm:t>
        <a:bodyPr/>
        <a:lstStyle/>
        <a:p>
          <a:endParaRPr kumimoji="1" lang="ja-JP" altLang="en-US"/>
        </a:p>
      </dgm:t>
    </dgm:pt>
    <dgm:pt modelId="{3BE69279-A7F7-430E-A9D5-F8E10D0503DB}" type="pres">
      <dgm:prSet presAssocID="{4B6E131A-31D0-4D6F-8183-7F4BF3205D3E}" presName="composite" presStyleCnt="0"/>
      <dgm:spPr/>
    </dgm:pt>
    <dgm:pt modelId="{F41B3BD2-6B79-4881-9823-097BDC639C0B}" type="pres">
      <dgm:prSet presAssocID="{4B6E131A-31D0-4D6F-8183-7F4BF3205D3E}" presName="ParentText" presStyleLbl="node1" presStyleIdx="0" presStyleCnt="4" custLinFactNeighborX="12298" custLinFactNeighborY="37629">
        <dgm:presLayoutVars>
          <dgm:chMax val="1"/>
          <dgm:chPref val="1"/>
          <dgm:bulletEnabled val="1"/>
        </dgm:presLayoutVars>
      </dgm:prSet>
      <dgm:spPr/>
      <dgm:t>
        <a:bodyPr/>
        <a:lstStyle/>
        <a:p>
          <a:endParaRPr kumimoji="1" lang="ja-JP" altLang="en-US"/>
        </a:p>
      </dgm:t>
    </dgm:pt>
    <dgm:pt modelId="{89139742-1790-4BE7-AB06-905D66BF57C0}" type="pres">
      <dgm:prSet presAssocID="{4B6E131A-31D0-4D6F-8183-7F4BF3205D3E}" presName="Image" presStyleLbl="bgImgPlace1" presStyleIdx="0" presStyleCnt="4" custLinFactNeighborX="13683" custLinFactNeighborY="4663"/>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AC3BB0D6-7210-4EF6-83EB-9B33E72C96BD}" type="pres">
      <dgm:prSet presAssocID="{4B6E131A-31D0-4D6F-8183-7F4BF3205D3E}" presName="ChildText" presStyleLbl="fgAcc1" presStyleIdx="0" presStyleCnt="4" custScaleX="112953" custLinFactNeighborX="63197" custLinFactNeighborY="6865">
        <dgm:presLayoutVars>
          <dgm:chMax val="0"/>
          <dgm:chPref val="0"/>
          <dgm:bulletEnabled val="1"/>
        </dgm:presLayoutVars>
      </dgm:prSet>
      <dgm:spPr/>
      <dgm:t>
        <a:bodyPr/>
        <a:lstStyle/>
        <a:p>
          <a:endParaRPr kumimoji="1" lang="ja-JP" altLang="en-US"/>
        </a:p>
      </dgm:t>
    </dgm:pt>
    <dgm:pt modelId="{311DE48E-075A-4238-9226-E7063FA37A52}" type="pres">
      <dgm:prSet presAssocID="{A515FA57-99F0-4A88-92C4-24CD084B34DB}" presName="sibTrans" presStyleCnt="0"/>
      <dgm:spPr/>
    </dgm:pt>
    <dgm:pt modelId="{FFB863A5-8821-4BED-89F0-C1E1B53D4435}" type="pres">
      <dgm:prSet presAssocID="{AE6B4673-7B40-49EC-81C7-C9D7DEC7E312}" presName="composite" presStyleCnt="0"/>
      <dgm:spPr/>
    </dgm:pt>
    <dgm:pt modelId="{02C6EB09-6F64-41DD-A85D-F9404EF7E846}" type="pres">
      <dgm:prSet presAssocID="{AE6B4673-7B40-49EC-81C7-C9D7DEC7E312}" presName="ParentText" presStyleLbl="node1" presStyleIdx="1" presStyleCnt="4" custLinFactNeighborX="90510" custLinFactNeighborY="17450">
        <dgm:presLayoutVars>
          <dgm:chMax val="1"/>
          <dgm:chPref val="1"/>
          <dgm:bulletEnabled val="1"/>
        </dgm:presLayoutVars>
      </dgm:prSet>
      <dgm:spPr/>
      <dgm:t>
        <a:bodyPr/>
        <a:lstStyle/>
        <a:p>
          <a:endParaRPr kumimoji="1" lang="ja-JP" altLang="en-US"/>
        </a:p>
      </dgm:t>
    </dgm:pt>
    <dgm:pt modelId="{F4149123-458D-4D5F-B439-4E67F62ECE37}" type="pres">
      <dgm:prSet presAssocID="{AE6B4673-7B40-49EC-81C7-C9D7DEC7E312}" presName="Image" presStyleLbl="bgImgPlace1" presStyleIdx="1" presStyleCnt="4" custLinFactNeighborX="91495" custLinFactNeighborY="1157"/>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C37083AF-8BAB-4AF4-8319-23BA7324B455}" type="pres">
      <dgm:prSet presAssocID="{AE6B4673-7B40-49EC-81C7-C9D7DEC7E312}" presName="ChildText" presStyleLbl="fgAcc1" presStyleIdx="1" presStyleCnt="4" custScaleX="112953" custLinFactX="100000" custLinFactNeighborX="125027" custLinFactNeighborY="-1993">
        <dgm:presLayoutVars>
          <dgm:chMax val="0"/>
          <dgm:chPref val="0"/>
          <dgm:bulletEnabled val="1"/>
        </dgm:presLayoutVars>
      </dgm:prSet>
      <dgm:spPr/>
      <dgm:t>
        <a:bodyPr/>
        <a:lstStyle/>
        <a:p>
          <a:endParaRPr kumimoji="1" lang="ja-JP" altLang="en-US"/>
        </a:p>
      </dgm:t>
    </dgm:pt>
    <dgm:pt modelId="{534F65A1-F184-4BC5-924A-8FFA04DD766D}" type="pres">
      <dgm:prSet presAssocID="{B4904BAF-8E04-4306-A755-AFB05427151C}" presName="sibTrans" presStyleCnt="0"/>
      <dgm:spPr/>
    </dgm:pt>
    <dgm:pt modelId="{5056EF04-C528-4E29-8134-66AA6C363ED9}" type="pres">
      <dgm:prSet presAssocID="{AB06F87F-BAF0-4E96-B897-EE6B04AB6BE2}" presName="composite" presStyleCnt="0"/>
      <dgm:spPr/>
    </dgm:pt>
    <dgm:pt modelId="{471DC676-32F4-40BC-BD14-261C438325AF}" type="pres">
      <dgm:prSet presAssocID="{AB06F87F-BAF0-4E96-B897-EE6B04AB6BE2}" presName="ParentText" presStyleLbl="node1" presStyleIdx="2" presStyleCnt="4" custLinFactX="-100000" custLinFactY="365334" custLinFactNeighborX="-155588" custLinFactNeighborY="400000">
        <dgm:presLayoutVars>
          <dgm:chMax val="1"/>
          <dgm:chPref val="1"/>
          <dgm:bulletEnabled val="1"/>
        </dgm:presLayoutVars>
      </dgm:prSet>
      <dgm:spPr/>
      <dgm:t>
        <a:bodyPr/>
        <a:lstStyle/>
        <a:p>
          <a:endParaRPr kumimoji="1" lang="ja-JP" altLang="en-US"/>
        </a:p>
      </dgm:t>
    </dgm:pt>
    <dgm:pt modelId="{824FA724-4266-46C5-81F6-9A7D2D21CDD0}" type="pres">
      <dgm:prSet presAssocID="{AB06F87F-BAF0-4E96-B897-EE6B04AB6BE2}" presName="Image" presStyleLbl="bgImgPlace1" presStyleIdx="2" presStyleCnt="4" custLinFactX="-100000" custLinFactY="30626" custLinFactNeighborX="-155586" custLinFactNeighborY="100000"/>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FB8117A1-AD7C-4D72-810F-2FE4851F5EE2}" type="pres">
      <dgm:prSet presAssocID="{AB06F87F-BAF0-4E96-B897-EE6B04AB6BE2}" presName="ChildText" presStyleLbl="fgAcc1" presStyleIdx="2" presStyleCnt="4" custScaleX="112953" custLinFactX="-212165" custLinFactY="100000" custLinFactNeighborX="-300000" custLinFactNeighborY="130238">
        <dgm:presLayoutVars>
          <dgm:chMax val="0"/>
          <dgm:chPref val="0"/>
          <dgm:bulletEnabled val="1"/>
        </dgm:presLayoutVars>
      </dgm:prSet>
      <dgm:spPr/>
      <dgm:t>
        <a:bodyPr/>
        <a:lstStyle/>
        <a:p>
          <a:endParaRPr kumimoji="1" lang="ja-JP" altLang="en-US"/>
        </a:p>
      </dgm:t>
    </dgm:pt>
    <dgm:pt modelId="{7A27D3BD-9A46-452F-992D-FA0B6968D886}" type="pres">
      <dgm:prSet presAssocID="{B085592A-FA87-40DC-895D-29590DAD191C}" presName="sibTrans" presStyleCnt="0"/>
      <dgm:spPr/>
    </dgm:pt>
    <dgm:pt modelId="{A4679F22-D4BF-44FD-983E-B5C01EDF9104}" type="pres">
      <dgm:prSet presAssocID="{79D5E74D-3B38-46BF-8107-B11FB3C3CE93}" presName="composite" presStyleCnt="0"/>
      <dgm:spPr/>
    </dgm:pt>
    <dgm:pt modelId="{BC950540-399A-4B4A-B2AE-308BA782C8DB}" type="pres">
      <dgm:prSet presAssocID="{79D5E74D-3B38-46BF-8107-B11FB3C3CE93}" presName="ParentText" presStyleLbl="node1" presStyleIdx="3" presStyleCnt="4" custLinFactX="19253" custLinFactNeighborX="100000" custLinFactNeighborY="13485">
        <dgm:presLayoutVars>
          <dgm:chMax val="1"/>
          <dgm:chPref val="1"/>
          <dgm:bulletEnabled val="1"/>
        </dgm:presLayoutVars>
      </dgm:prSet>
      <dgm:spPr/>
      <dgm:t>
        <a:bodyPr/>
        <a:lstStyle/>
        <a:p>
          <a:endParaRPr kumimoji="1" lang="ja-JP" altLang="en-US"/>
        </a:p>
      </dgm:t>
    </dgm:pt>
    <dgm:pt modelId="{A9E4E306-9E34-4C5D-BD0B-D02F3AF73941}" type="pres">
      <dgm:prSet presAssocID="{79D5E74D-3B38-46BF-8107-B11FB3C3CE93}" presName="Image" presStyleLbl="bgImgPlace1" presStyleIdx="3" presStyleCnt="4" custLinFactX="18761" custLinFactNeighborX="100000" custLinFactNeighborY="1162"/>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B0E7B60A-654E-4555-90FD-F03D516C66D7}" type="pres">
      <dgm:prSet presAssocID="{79D5E74D-3B38-46BF-8107-B11FB3C3CE93}" presName="ChildText" presStyleLbl="fgAcc1" presStyleIdx="3" presStyleCnt="4" custScaleX="112953" custLinFactX="100000" custLinFactNeighborX="173783" custLinFactNeighborY="13388">
        <dgm:presLayoutVars>
          <dgm:chMax val="0"/>
          <dgm:chPref val="0"/>
          <dgm:bulletEnabled val="1"/>
        </dgm:presLayoutVars>
      </dgm:prSet>
      <dgm:spPr/>
      <dgm:t>
        <a:bodyPr/>
        <a:lstStyle/>
        <a:p>
          <a:endParaRPr kumimoji="1" lang="ja-JP" altLang="en-US"/>
        </a:p>
      </dgm:t>
    </dgm:pt>
  </dgm:ptLst>
  <dgm:cxnLst>
    <dgm:cxn modelId="{0F50FAAB-9A34-4791-A766-CD8333F9A8BA}" srcId="{E6F85628-3453-4F62-B230-E4F0150C503C}" destId="{AE6B4673-7B40-49EC-81C7-C9D7DEC7E312}" srcOrd="1" destOrd="0" parTransId="{E6BD3B87-0752-46DF-BF12-FACE3097A355}" sibTransId="{B4904BAF-8E04-4306-A755-AFB05427151C}"/>
    <dgm:cxn modelId="{98D36F7B-5E8E-4B0F-A253-621390183E1E}" srcId="{E6F85628-3453-4F62-B230-E4F0150C503C}" destId="{AB06F87F-BAF0-4E96-B897-EE6B04AB6BE2}" srcOrd="2" destOrd="0" parTransId="{4910E94E-A90B-4409-B19A-1725A515DE38}" sibTransId="{B085592A-FA87-40DC-895D-29590DAD191C}"/>
    <dgm:cxn modelId="{6DC38310-9AF1-44C6-9E80-F765DE7D17A0}" type="presOf" srcId="{4B6E131A-31D0-4D6F-8183-7F4BF3205D3E}" destId="{F41B3BD2-6B79-4881-9823-097BDC639C0B}" srcOrd="0" destOrd="0" presId="urn:microsoft.com/office/officeart/2008/layout/TitledPictureBlocks"/>
    <dgm:cxn modelId="{E66A0DA1-A729-4D2E-8195-512473750100}" srcId="{79D5E74D-3B38-46BF-8107-B11FB3C3CE93}" destId="{59E0D523-A1F5-4297-BAD5-2E06DECA1365}" srcOrd="0" destOrd="0" parTransId="{30BD399B-EF0B-438F-851C-090A5EEDE6EC}" sibTransId="{34F7FDD4-C0AE-4D47-9A7F-1DC13F3F7017}"/>
    <dgm:cxn modelId="{3C42F7CE-DF95-4ABF-A5D0-389F7E9D2547}" type="presOf" srcId="{AE6B4673-7B40-49EC-81C7-C9D7DEC7E312}" destId="{02C6EB09-6F64-41DD-A85D-F9404EF7E846}" srcOrd="0" destOrd="0" presId="urn:microsoft.com/office/officeart/2008/layout/TitledPictureBlocks"/>
    <dgm:cxn modelId="{732923F0-5B58-4055-A2BC-40294E84BFB3}" type="presOf" srcId="{38B92E5D-38A0-4062-B009-051C2DE41F4F}" destId="{FB8117A1-AD7C-4D72-810F-2FE4851F5EE2}" srcOrd="0" destOrd="0" presId="urn:microsoft.com/office/officeart/2008/layout/TitledPictureBlocks"/>
    <dgm:cxn modelId="{0FFA80A8-F869-4CB0-9B85-5C939F055681}" srcId="{AE6B4673-7B40-49EC-81C7-C9D7DEC7E312}" destId="{2D2AC7F2-B272-4BC4-98FE-A601252E4D07}" srcOrd="0" destOrd="0" parTransId="{6D271BA0-F6FE-409A-B51A-51BB5C156D87}" sibTransId="{2AF2CE3F-BAA9-44DD-B651-DB7FA70EB53A}"/>
    <dgm:cxn modelId="{9A340A75-ED83-4F1C-99C9-ECF6BE63F00A}" srcId="{AB06F87F-BAF0-4E96-B897-EE6B04AB6BE2}" destId="{38B92E5D-38A0-4062-B009-051C2DE41F4F}" srcOrd="0" destOrd="0" parTransId="{89A045CC-7362-43DF-8E0B-70FBC936AE81}" sibTransId="{5F61525E-B6C7-4226-B430-C7EE6A67908A}"/>
    <dgm:cxn modelId="{227208F3-6D4A-43CC-9E2E-030BD805BC57}" srcId="{E6F85628-3453-4F62-B230-E4F0150C503C}" destId="{4B6E131A-31D0-4D6F-8183-7F4BF3205D3E}" srcOrd="0" destOrd="0" parTransId="{36FAD38E-1D48-4234-9042-D3EDD9FFBD44}" sibTransId="{A515FA57-99F0-4A88-92C4-24CD084B34DB}"/>
    <dgm:cxn modelId="{EBCB120D-90ED-48C6-A40C-4B6B2141033C}" type="presOf" srcId="{2D2AC7F2-B272-4BC4-98FE-A601252E4D07}" destId="{C37083AF-8BAB-4AF4-8319-23BA7324B455}" srcOrd="0" destOrd="0" presId="urn:microsoft.com/office/officeart/2008/layout/TitledPictureBlocks"/>
    <dgm:cxn modelId="{0E4B9AED-8A99-4475-80DA-5AC85ECA09E7}" type="presOf" srcId="{AB06F87F-BAF0-4E96-B897-EE6B04AB6BE2}" destId="{471DC676-32F4-40BC-BD14-261C438325AF}" srcOrd="0" destOrd="0" presId="urn:microsoft.com/office/officeart/2008/layout/TitledPictureBlocks"/>
    <dgm:cxn modelId="{130C89C3-152F-4C16-8B6D-4ACB0E5D2C19}" type="presOf" srcId="{79D5E74D-3B38-46BF-8107-B11FB3C3CE93}" destId="{BC950540-399A-4B4A-B2AE-308BA782C8DB}" srcOrd="0" destOrd="0" presId="urn:microsoft.com/office/officeart/2008/layout/TitledPictureBlocks"/>
    <dgm:cxn modelId="{CE850CE3-69E3-47F1-A21B-609C281753B7}" srcId="{4B6E131A-31D0-4D6F-8183-7F4BF3205D3E}" destId="{79D1219C-C004-4E28-B680-5573FD416993}" srcOrd="0" destOrd="0" parTransId="{7438A0C9-64B5-4C67-868E-E638551C0C9A}" sibTransId="{C7E6BBC2-F1B3-40A7-9B73-72048C8D2284}"/>
    <dgm:cxn modelId="{6322700B-4D31-48E0-ACB6-40FDFB097DA7}" type="presOf" srcId="{59E0D523-A1F5-4297-BAD5-2E06DECA1365}" destId="{B0E7B60A-654E-4555-90FD-F03D516C66D7}" srcOrd="0" destOrd="0" presId="urn:microsoft.com/office/officeart/2008/layout/TitledPictureBlocks"/>
    <dgm:cxn modelId="{2A0D0B02-A1CF-43E4-AB71-91E6D2AA36BF}" type="presOf" srcId="{E6F85628-3453-4F62-B230-E4F0150C503C}" destId="{D1B9AF16-9BF5-4382-80DC-FAFAD8B1024A}" srcOrd="0" destOrd="0" presId="urn:microsoft.com/office/officeart/2008/layout/TitledPictureBlocks"/>
    <dgm:cxn modelId="{834D0007-B40C-4087-B298-83B8EE5BAC07}" srcId="{E6F85628-3453-4F62-B230-E4F0150C503C}" destId="{79D5E74D-3B38-46BF-8107-B11FB3C3CE93}" srcOrd="3" destOrd="0" parTransId="{4D0E2B24-74D2-4776-813E-EB5944811C74}" sibTransId="{213C3B84-4F64-441A-ACB9-B5344E739C75}"/>
    <dgm:cxn modelId="{9178EC21-AB0B-4452-B593-6F9451369CAD}" type="presOf" srcId="{79D1219C-C004-4E28-B680-5573FD416993}" destId="{AC3BB0D6-7210-4EF6-83EB-9B33E72C96BD}" srcOrd="0" destOrd="0" presId="urn:microsoft.com/office/officeart/2008/layout/TitledPictureBlocks"/>
    <dgm:cxn modelId="{FDCCF78D-FECC-4822-88A5-50A4F0FFFD0C}" type="presParOf" srcId="{D1B9AF16-9BF5-4382-80DC-FAFAD8B1024A}" destId="{3BE69279-A7F7-430E-A9D5-F8E10D0503DB}" srcOrd="0" destOrd="0" presId="urn:microsoft.com/office/officeart/2008/layout/TitledPictureBlocks"/>
    <dgm:cxn modelId="{C35A6707-DE9D-4F39-8DA7-60C5DCB84C99}" type="presParOf" srcId="{3BE69279-A7F7-430E-A9D5-F8E10D0503DB}" destId="{F41B3BD2-6B79-4881-9823-097BDC639C0B}" srcOrd="0" destOrd="0" presId="urn:microsoft.com/office/officeart/2008/layout/TitledPictureBlocks"/>
    <dgm:cxn modelId="{B3F6AD02-EF08-48DC-891E-6FFDFB749DE9}" type="presParOf" srcId="{3BE69279-A7F7-430E-A9D5-F8E10D0503DB}" destId="{89139742-1790-4BE7-AB06-905D66BF57C0}" srcOrd="1" destOrd="0" presId="urn:microsoft.com/office/officeart/2008/layout/TitledPictureBlocks"/>
    <dgm:cxn modelId="{3C9E0CE6-C842-41C6-9308-7DE6531DED59}" type="presParOf" srcId="{3BE69279-A7F7-430E-A9D5-F8E10D0503DB}" destId="{AC3BB0D6-7210-4EF6-83EB-9B33E72C96BD}" srcOrd="2" destOrd="0" presId="urn:microsoft.com/office/officeart/2008/layout/TitledPictureBlocks"/>
    <dgm:cxn modelId="{60E0D31E-AF9B-49E8-89E6-5F913A0C84BF}" type="presParOf" srcId="{D1B9AF16-9BF5-4382-80DC-FAFAD8B1024A}" destId="{311DE48E-075A-4238-9226-E7063FA37A52}" srcOrd="1" destOrd="0" presId="urn:microsoft.com/office/officeart/2008/layout/TitledPictureBlocks"/>
    <dgm:cxn modelId="{D7A1E1CB-A8F4-4AA1-9ACF-937E51C8C979}" type="presParOf" srcId="{D1B9AF16-9BF5-4382-80DC-FAFAD8B1024A}" destId="{FFB863A5-8821-4BED-89F0-C1E1B53D4435}" srcOrd="2" destOrd="0" presId="urn:microsoft.com/office/officeart/2008/layout/TitledPictureBlocks"/>
    <dgm:cxn modelId="{440B8BEC-814F-4136-BBA5-4131E225C059}" type="presParOf" srcId="{FFB863A5-8821-4BED-89F0-C1E1B53D4435}" destId="{02C6EB09-6F64-41DD-A85D-F9404EF7E846}" srcOrd="0" destOrd="0" presId="urn:microsoft.com/office/officeart/2008/layout/TitledPictureBlocks"/>
    <dgm:cxn modelId="{A4BB9593-DD80-48E3-B406-748C54B4704C}" type="presParOf" srcId="{FFB863A5-8821-4BED-89F0-C1E1B53D4435}" destId="{F4149123-458D-4D5F-B439-4E67F62ECE37}" srcOrd="1" destOrd="0" presId="urn:microsoft.com/office/officeart/2008/layout/TitledPictureBlocks"/>
    <dgm:cxn modelId="{51861383-C0C8-4955-89C4-C017CD7A9BBC}" type="presParOf" srcId="{FFB863A5-8821-4BED-89F0-C1E1B53D4435}" destId="{C37083AF-8BAB-4AF4-8319-23BA7324B455}" srcOrd="2" destOrd="0" presId="urn:microsoft.com/office/officeart/2008/layout/TitledPictureBlocks"/>
    <dgm:cxn modelId="{2FEC4C7F-E90D-4104-B6B3-BE0F16FC352B}" type="presParOf" srcId="{D1B9AF16-9BF5-4382-80DC-FAFAD8B1024A}" destId="{534F65A1-F184-4BC5-924A-8FFA04DD766D}" srcOrd="3" destOrd="0" presId="urn:microsoft.com/office/officeart/2008/layout/TitledPictureBlocks"/>
    <dgm:cxn modelId="{DD37120D-48E3-48B6-ABF1-ACD139453B9A}" type="presParOf" srcId="{D1B9AF16-9BF5-4382-80DC-FAFAD8B1024A}" destId="{5056EF04-C528-4E29-8134-66AA6C363ED9}" srcOrd="4" destOrd="0" presId="urn:microsoft.com/office/officeart/2008/layout/TitledPictureBlocks"/>
    <dgm:cxn modelId="{217451D6-5E8C-4246-A3DD-9F4CA9BF579F}" type="presParOf" srcId="{5056EF04-C528-4E29-8134-66AA6C363ED9}" destId="{471DC676-32F4-40BC-BD14-261C438325AF}" srcOrd="0" destOrd="0" presId="urn:microsoft.com/office/officeart/2008/layout/TitledPictureBlocks"/>
    <dgm:cxn modelId="{35AF2DE5-8F09-44C4-9F5E-D4E97DB28C64}" type="presParOf" srcId="{5056EF04-C528-4E29-8134-66AA6C363ED9}" destId="{824FA724-4266-46C5-81F6-9A7D2D21CDD0}" srcOrd="1" destOrd="0" presId="urn:microsoft.com/office/officeart/2008/layout/TitledPictureBlocks"/>
    <dgm:cxn modelId="{4CBA4115-6BD4-41E3-A352-CDD87D27A980}" type="presParOf" srcId="{5056EF04-C528-4E29-8134-66AA6C363ED9}" destId="{FB8117A1-AD7C-4D72-810F-2FE4851F5EE2}" srcOrd="2" destOrd="0" presId="urn:microsoft.com/office/officeart/2008/layout/TitledPictureBlocks"/>
    <dgm:cxn modelId="{DBB8E5B8-B0A6-4F37-BF3D-208B1487E3DD}" type="presParOf" srcId="{D1B9AF16-9BF5-4382-80DC-FAFAD8B1024A}" destId="{7A27D3BD-9A46-452F-992D-FA0B6968D886}" srcOrd="5" destOrd="0" presId="urn:microsoft.com/office/officeart/2008/layout/TitledPictureBlocks"/>
    <dgm:cxn modelId="{02240895-4D17-4B8D-9AEE-936BE860FEB9}" type="presParOf" srcId="{D1B9AF16-9BF5-4382-80DC-FAFAD8B1024A}" destId="{A4679F22-D4BF-44FD-983E-B5C01EDF9104}" srcOrd="6" destOrd="0" presId="urn:microsoft.com/office/officeart/2008/layout/TitledPictureBlocks"/>
    <dgm:cxn modelId="{C7A17686-AF77-4EE6-B036-3B4BE44A6C1B}" type="presParOf" srcId="{A4679F22-D4BF-44FD-983E-B5C01EDF9104}" destId="{BC950540-399A-4B4A-B2AE-308BA782C8DB}" srcOrd="0" destOrd="0" presId="urn:microsoft.com/office/officeart/2008/layout/TitledPictureBlocks"/>
    <dgm:cxn modelId="{BBF71933-D47B-4745-BF5F-100603E7BBCE}" type="presParOf" srcId="{A4679F22-D4BF-44FD-983E-B5C01EDF9104}" destId="{A9E4E306-9E34-4C5D-BD0B-D02F3AF73941}" srcOrd="1" destOrd="0" presId="urn:microsoft.com/office/officeart/2008/layout/TitledPictureBlocks"/>
    <dgm:cxn modelId="{84155F53-1124-462D-AD98-B14FCCBCB84C}" type="presParOf" srcId="{A4679F22-D4BF-44FD-983E-B5C01EDF9104}" destId="{B0E7B60A-654E-4555-90FD-F03D516C66D7}"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FDD9F-DF3A-4658-AB13-D6D656EC5984}" type="datetimeFigureOut">
              <a:rPr kumimoji="1" lang="ja-JP" altLang="en-US" smtClean="0"/>
              <a:t>2020/10/1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26BB2-16B7-4098-B9DB-7238DA2AA133}" type="slidenum">
              <a:rPr kumimoji="1" lang="ja-JP" altLang="en-US" smtClean="0"/>
              <a:t>‹#›</a:t>
            </a:fld>
            <a:endParaRPr kumimoji="1" lang="ja-JP" altLang="en-US"/>
          </a:p>
        </p:txBody>
      </p:sp>
    </p:spTree>
    <p:extLst>
      <p:ext uri="{BB962C8B-B14F-4D97-AF65-F5344CB8AC3E}">
        <p14:creationId xmlns:p14="http://schemas.microsoft.com/office/powerpoint/2010/main" val="664591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A1D4AE-B87B-451E-B6E6-60A78ABF4BC1}" type="datetimeFigureOut">
              <a:rPr lang="es-ES" smtClean="0"/>
              <a:t>01/10/2020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67512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A1D4AE-B87B-451E-B6E6-60A78ABF4BC1}" type="datetimeFigureOut">
              <a:rPr lang="es-ES" smtClean="0"/>
              <a:t>01/10/2020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2324280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A1D4AE-B87B-451E-B6E6-60A78ABF4BC1}" type="datetimeFigureOut">
              <a:rPr lang="es-ES" smtClean="0"/>
              <a:t>01/10/2020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232556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A1D4AE-B87B-451E-B6E6-60A78ABF4BC1}" type="datetimeFigureOut">
              <a:rPr lang="es-ES" smtClean="0"/>
              <a:t>01/10/2020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146006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A1D4AE-B87B-451E-B6E6-60A78ABF4BC1}" type="datetimeFigureOut">
              <a:rPr lang="es-ES" smtClean="0"/>
              <a:t>01/10/2020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223640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A1D4AE-B87B-451E-B6E6-60A78ABF4BC1}" type="datetimeFigureOut">
              <a:rPr lang="es-ES" smtClean="0"/>
              <a:t>01/10/2020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303288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A1D4AE-B87B-451E-B6E6-60A78ABF4BC1}" type="datetimeFigureOut">
              <a:rPr lang="es-ES" smtClean="0"/>
              <a:t>01/10/2020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14491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A1D4AE-B87B-451E-B6E6-60A78ABF4BC1}" type="datetimeFigureOut">
              <a:rPr lang="es-ES" smtClean="0"/>
              <a:t>01/10/2020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207991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1D4AE-B87B-451E-B6E6-60A78ABF4BC1}" type="datetimeFigureOut">
              <a:rPr lang="es-ES" smtClean="0"/>
              <a:t>01/10/2020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357140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A1D4AE-B87B-451E-B6E6-60A78ABF4BC1}" type="datetimeFigureOut">
              <a:rPr lang="es-ES" smtClean="0"/>
              <a:t>01/10/2020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1679886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A1D4AE-B87B-451E-B6E6-60A78ABF4BC1}" type="datetimeFigureOut">
              <a:rPr lang="es-ES" smtClean="0"/>
              <a:t>01/10/2020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124910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1D4AE-B87B-451E-B6E6-60A78ABF4BC1}" type="datetimeFigureOut">
              <a:rPr lang="es-ES" smtClean="0"/>
              <a:t>01/10/2020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8054D-353E-412C-B28E-E9ECB745E4F9}" type="slidenum">
              <a:rPr lang="es-ES" smtClean="0"/>
              <a:t>‹#›</a:t>
            </a:fld>
            <a:endParaRPr lang="es-ES"/>
          </a:p>
        </p:txBody>
      </p:sp>
    </p:spTree>
    <p:extLst>
      <p:ext uri="{BB962C8B-B14F-4D97-AF65-F5344CB8AC3E}">
        <p14:creationId xmlns:p14="http://schemas.microsoft.com/office/powerpoint/2010/main" val="248207969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10265616-7B82-4493-BEDA-B1A8A1626E11}"/>
              </a:ext>
            </a:extLst>
          </p:cNvPr>
          <p:cNvSpPr txBox="1"/>
          <p:nvPr/>
        </p:nvSpPr>
        <p:spPr>
          <a:xfrm>
            <a:off x="4189144" y="2889706"/>
            <a:ext cx="6165818" cy="1754326"/>
          </a:xfrm>
          <a:prstGeom prst="rect">
            <a:avLst/>
          </a:prstGeom>
          <a:noFill/>
        </p:spPr>
        <p:txBody>
          <a:bodyPr wrap="square" rtlCol="0">
            <a:spAutoFit/>
          </a:bodyPr>
          <a:lstStyle>
            <a:defPPr>
              <a:defRPr lang="es-ES"/>
            </a:defPPr>
            <a:lvl1pPr algn="ctr" defTabSz="914400">
              <a:defRPr sz="44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vl2pPr defTabSz="914400"/>
            <a:lvl3pPr defTabSz="914400"/>
            <a:lvl4pPr defTabSz="914400"/>
            <a:lvl5pPr defTabSz="914400"/>
            <a:lvl6pPr defTabSz="914400"/>
            <a:lvl7pPr defTabSz="914400"/>
            <a:lvl8pPr defTabSz="914400"/>
            <a:lvl9pPr defTabSz="914400"/>
          </a:lstStyle>
          <a:p>
            <a:r>
              <a:rPr lang="ja-JP" altLang="en-US" sz="4800" dirty="0">
                <a:ln w="24500" cmpd="dbl">
                  <a:solidFill>
                    <a:srgbClr val="8D3769"/>
                  </a:solidFill>
                  <a:prstDash val="solid"/>
                  <a:miter lim="800000"/>
                </a:ln>
                <a:gradFill>
                  <a:gsLst>
                    <a:gs pos="10000">
                      <a:srgbClr val="F7E5E5"/>
                    </a:gs>
                    <a:gs pos="60000">
                      <a:srgbClr val="E5A5A7"/>
                    </a:gs>
                    <a:gs pos="100000">
                      <a:srgbClr val="C5383A"/>
                    </a:gs>
                  </a:gsLst>
                  <a:lin ang="5400000"/>
                </a:gradFill>
              </a:rPr>
              <a:t>エデンの園における</a:t>
            </a:r>
            <a:endParaRPr lang="en-US" altLang="ja-JP" sz="4800" dirty="0">
              <a:ln w="24500" cmpd="dbl">
                <a:solidFill>
                  <a:srgbClr val="8D3769"/>
                </a:solidFill>
                <a:prstDash val="solid"/>
                <a:miter lim="800000"/>
              </a:ln>
              <a:gradFill>
                <a:gsLst>
                  <a:gs pos="10000">
                    <a:srgbClr val="F7E5E5"/>
                  </a:gs>
                  <a:gs pos="60000">
                    <a:srgbClr val="E5A5A7"/>
                  </a:gs>
                  <a:gs pos="100000">
                    <a:srgbClr val="C5383A"/>
                  </a:gs>
                </a:gsLst>
                <a:lin ang="5400000"/>
              </a:gradFill>
            </a:endParaRPr>
          </a:p>
          <a:p>
            <a:r>
              <a:rPr lang="ja-JP" altLang="en-US" sz="6000" dirty="0">
                <a:ln w="24500" cmpd="dbl">
                  <a:solidFill>
                    <a:srgbClr val="8D3769"/>
                  </a:solidFill>
                  <a:prstDash val="solid"/>
                  <a:miter lim="800000"/>
                </a:ln>
                <a:gradFill>
                  <a:gsLst>
                    <a:gs pos="10000">
                      <a:srgbClr val="F7E5E5"/>
                    </a:gs>
                    <a:gs pos="60000">
                      <a:srgbClr val="E5A5A7"/>
                    </a:gs>
                    <a:gs pos="100000">
                      <a:srgbClr val="C5383A"/>
                    </a:gs>
                  </a:gsLst>
                  <a:lin ang="5400000"/>
                </a:gradFill>
              </a:rPr>
              <a:t>教　育</a:t>
            </a:r>
            <a:endParaRPr lang="es-ES" sz="6000" dirty="0">
              <a:ln w="24500" cmpd="dbl">
                <a:solidFill>
                  <a:srgbClr val="8D3769"/>
                </a:solidFill>
                <a:prstDash val="solid"/>
                <a:miter lim="800000"/>
              </a:ln>
              <a:gradFill>
                <a:gsLst>
                  <a:gs pos="10000">
                    <a:srgbClr val="F7E5E5"/>
                  </a:gs>
                  <a:gs pos="60000">
                    <a:srgbClr val="E5A5A7"/>
                  </a:gs>
                  <a:gs pos="100000">
                    <a:srgbClr val="C5383A"/>
                  </a:gs>
                </a:gsLst>
                <a:lin ang="5400000"/>
              </a:gradFill>
            </a:endParaRPr>
          </a:p>
        </p:txBody>
      </p:sp>
      <p:sp>
        <p:nvSpPr>
          <p:cNvPr id="5" name="CuadroTexto 4">
            <a:extLst>
              <a:ext uri="{FF2B5EF4-FFF2-40B4-BE49-F238E27FC236}">
                <a16:creationId xmlns:a16="http://schemas.microsoft.com/office/drawing/2014/main" xmlns="" id="{07998CC1-B372-498A-B945-1F52FC3E4F92}"/>
              </a:ext>
            </a:extLst>
          </p:cNvPr>
          <p:cNvSpPr txBox="1"/>
          <p:nvPr/>
        </p:nvSpPr>
        <p:spPr>
          <a:xfrm>
            <a:off x="3781354" y="5722549"/>
            <a:ext cx="6981398" cy="707886"/>
          </a:xfrm>
          <a:prstGeom prst="rect">
            <a:avLst/>
          </a:prstGeom>
          <a:noFill/>
        </p:spPr>
        <p:txBody>
          <a:bodyPr wrap="none" rtlCol="0">
            <a:spAutoFit/>
          </a:bodyPr>
          <a:lstStyle/>
          <a:p>
            <a:r>
              <a:rPr lang="ja-JP" altLang="en-US" sz="3200" b="1" dirty="0">
                <a:effectLst>
                  <a:glow rad="228600">
                    <a:schemeClr val="accent6">
                      <a:satMod val="175000"/>
                      <a:alpha val="40000"/>
                    </a:schemeClr>
                  </a:glow>
                  <a:outerShdw blurRad="38100" dist="38100" dir="2700000" algn="tl">
                    <a:srgbClr val="000000">
                      <a:alpha val="43137"/>
                    </a:srgbClr>
                  </a:outerShdw>
                </a:effectLst>
              </a:rPr>
              <a:t>第四期　</a:t>
            </a:r>
            <a:r>
              <a:rPr lang="en-US" sz="4000" b="1" dirty="0">
                <a:effectLst>
                  <a:glow rad="228600">
                    <a:schemeClr val="accent6">
                      <a:satMod val="175000"/>
                      <a:alpha val="40000"/>
                    </a:schemeClr>
                  </a:glow>
                  <a:outerShdw blurRad="38100" dist="38100" dir="2700000" algn="tl">
                    <a:srgbClr val="000000">
                      <a:alpha val="43137"/>
                    </a:srgbClr>
                  </a:outerShdw>
                </a:effectLst>
              </a:rPr>
              <a:t>2020</a:t>
            </a:r>
            <a:r>
              <a:rPr lang="ja-JP" altLang="en-US" sz="4000" b="1" dirty="0">
                <a:effectLst>
                  <a:glow rad="228600">
                    <a:schemeClr val="accent6">
                      <a:satMod val="175000"/>
                      <a:alpha val="40000"/>
                    </a:schemeClr>
                  </a:glow>
                  <a:outerShdw blurRad="38100" dist="38100" dir="2700000" algn="tl">
                    <a:srgbClr val="000000">
                      <a:alpha val="43137"/>
                    </a:srgbClr>
                  </a:outerShdw>
                </a:effectLst>
              </a:rPr>
              <a:t>年</a:t>
            </a:r>
            <a:r>
              <a:rPr lang="en-US" altLang="ja-JP" sz="4000" b="1" dirty="0">
                <a:effectLst>
                  <a:glow rad="228600">
                    <a:schemeClr val="accent6">
                      <a:satMod val="175000"/>
                      <a:alpha val="40000"/>
                    </a:schemeClr>
                  </a:glow>
                  <a:outerShdw blurRad="38100" dist="38100" dir="2700000" algn="tl">
                    <a:srgbClr val="000000">
                      <a:alpha val="43137"/>
                    </a:srgbClr>
                  </a:outerShdw>
                </a:effectLst>
              </a:rPr>
              <a:t>10</a:t>
            </a:r>
            <a:r>
              <a:rPr lang="ja-JP" altLang="en-US" sz="4000" b="1" dirty="0">
                <a:effectLst>
                  <a:glow rad="228600">
                    <a:schemeClr val="accent6">
                      <a:satMod val="175000"/>
                      <a:alpha val="40000"/>
                    </a:schemeClr>
                  </a:glow>
                  <a:outerShdw blurRad="38100" dist="38100" dir="2700000" algn="tl">
                    <a:srgbClr val="000000">
                      <a:alpha val="43137"/>
                    </a:srgbClr>
                  </a:outerShdw>
                </a:effectLst>
              </a:rPr>
              <a:t>月</a:t>
            </a:r>
            <a:r>
              <a:rPr lang="en-US" altLang="ja-JP" sz="4000" b="1" dirty="0">
                <a:effectLst>
                  <a:glow rad="228600">
                    <a:schemeClr val="accent6">
                      <a:satMod val="175000"/>
                      <a:alpha val="40000"/>
                    </a:schemeClr>
                  </a:glow>
                  <a:outerShdw blurRad="38100" dist="38100" dir="2700000" algn="tl">
                    <a:srgbClr val="000000">
                      <a:alpha val="43137"/>
                    </a:srgbClr>
                  </a:outerShdw>
                </a:effectLst>
              </a:rPr>
              <a:t>3</a:t>
            </a:r>
            <a:r>
              <a:rPr lang="ja-JP" altLang="en-US" sz="4000" b="1" dirty="0">
                <a:effectLst>
                  <a:glow rad="228600">
                    <a:schemeClr val="accent6">
                      <a:satMod val="175000"/>
                      <a:alpha val="40000"/>
                    </a:schemeClr>
                  </a:glow>
                  <a:outerShdw blurRad="38100" dist="38100" dir="2700000" algn="tl">
                    <a:srgbClr val="000000">
                      <a:alpha val="43137"/>
                    </a:srgbClr>
                  </a:outerShdw>
                </a:effectLst>
              </a:rPr>
              <a:t>日　第</a:t>
            </a:r>
            <a:r>
              <a:rPr lang="en-US" altLang="ja-JP" sz="4000" b="1" dirty="0">
                <a:effectLst>
                  <a:glow rad="228600">
                    <a:schemeClr val="accent6">
                      <a:satMod val="175000"/>
                      <a:alpha val="40000"/>
                    </a:schemeClr>
                  </a:glow>
                  <a:outerShdw blurRad="38100" dist="38100" dir="2700000" algn="tl">
                    <a:srgbClr val="000000">
                      <a:alpha val="43137"/>
                    </a:srgbClr>
                  </a:outerShdw>
                </a:effectLst>
              </a:rPr>
              <a:t>1</a:t>
            </a:r>
            <a:r>
              <a:rPr lang="ja-JP" altLang="en-US" sz="4000" b="1" dirty="0">
                <a:effectLst>
                  <a:glow rad="228600">
                    <a:schemeClr val="accent6">
                      <a:satMod val="175000"/>
                      <a:alpha val="40000"/>
                    </a:schemeClr>
                  </a:glow>
                  <a:outerShdw blurRad="38100" dist="38100" dir="2700000" algn="tl">
                    <a:srgbClr val="000000">
                      <a:alpha val="43137"/>
                    </a:srgbClr>
                  </a:outerShdw>
                </a:effectLst>
              </a:rPr>
              <a:t>課</a:t>
            </a:r>
            <a:endParaRPr lang="es-ES" sz="3200" b="1" dirty="0">
              <a:effectLst>
                <a:glow rad="228600">
                  <a:schemeClr val="accent6">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45910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9F2205A-47B6-423C-8CDB-5B90719939DB}"/>
              </a:ext>
            </a:extLst>
          </p:cNvPr>
          <p:cNvSpPr txBox="1"/>
          <p:nvPr/>
        </p:nvSpPr>
        <p:spPr>
          <a:xfrm>
            <a:off x="2115923" y="1762726"/>
            <a:ext cx="9949697" cy="4247317"/>
          </a:xfrm>
          <a:prstGeom prst="rect">
            <a:avLst/>
          </a:prstGeom>
          <a:noFill/>
        </p:spPr>
        <p:txBody>
          <a:bodyPr wrap="square">
            <a:spAutoFit/>
          </a:bodyPr>
          <a:lstStyle/>
          <a:p>
            <a:pPr>
              <a:spcBef>
                <a:spcPts val="600"/>
              </a:spcBef>
            </a:pPr>
            <a:r>
              <a:rPr lang="ja-JP" altLang="en-US" sz="3000" b="1" dirty="0">
                <a:solidFill>
                  <a:schemeClr val="bg1"/>
                </a:solidFill>
                <a:effectLst>
                  <a:outerShdw blurRad="38100" dist="38100" dir="2700000" algn="tl">
                    <a:srgbClr val="000000">
                      <a:alpha val="43137"/>
                    </a:srgbClr>
                  </a:outerShdw>
                </a:effectLst>
                <a:latin typeface="+mn-ea"/>
              </a:rPr>
              <a:t>アダムは、自分の不従順の結果として生じるすべての結果を考えていませんでした。アダムは神様に反抗したのではなく、また、神様に向かって何かを言ったのでもありません。そして、今日、どれほど多くの人が全く同じことをしていて、アダムの不従順の経験とその恐ろしい結果の例を見て、神の律法に背くことの結果を警告しているからです。ですから、彼らはこの問題について明確な光を持っており、神の権威を否定し、背くことで罪を犯したことに対する言い訳はありません。</a:t>
            </a:r>
            <a:endParaRPr lang="es-ES" sz="3000" b="1" dirty="0">
              <a:solidFill>
                <a:schemeClr val="bg1"/>
              </a:solidFill>
              <a:effectLst>
                <a:outerShdw blurRad="38100" dist="38100" dir="2700000" algn="tl">
                  <a:srgbClr val="000000">
                    <a:alpha val="43137"/>
                  </a:srgbClr>
                </a:outerShdw>
              </a:effectLst>
              <a:latin typeface="+mn-ea"/>
            </a:endParaRPr>
          </a:p>
        </p:txBody>
      </p:sp>
      <p:sp>
        <p:nvSpPr>
          <p:cNvPr id="4" name="CuadroTexto 3">
            <a:extLst>
              <a:ext uri="{FF2B5EF4-FFF2-40B4-BE49-F238E27FC236}">
                <a16:creationId xmlns:a16="http://schemas.microsoft.com/office/drawing/2014/main" xmlns="" id="{F60EFF21-AD07-4E87-8F36-EFFB2FCF443C}"/>
              </a:ext>
            </a:extLst>
          </p:cNvPr>
          <p:cNvSpPr txBox="1"/>
          <p:nvPr/>
        </p:nvSpPr>
        <p:spPr>
          <a:xfrm>
            <a:off x="5303798" y="6438790"/>
            <a:ext cx="5296386" cy="369332"/>
          </a:xfrm>
          <a:prstGeom prst="rect">
            <a:avLst/>
          </a:prstGeom>
          <a:noFill/>
        </p:spPr>
        <p:txBody>
          <a:bodyPr wrap="none" rtlCol="0">
            <a:spAutoFit/>
          </a:bodyPr>
          <a:lstStyle/>
          <a:p>
            <a:pPr algn="r"/>
            <a:r>
              <a:rPr lang="en-US" b="1" dirty="0">
                <a:solidFill>
                  <a:schemeClr val="bg1"/>
                </a:solidFill>
              </a:rPr>
              <a:t>E.G.</a:t>
            </a:r>
            <a:r>
              <a:rPr lang="ja-JP" altLang="en-US" b="1" dirty="0">
                <a:solidFill>
                  <a:schemeClr val="bg1"/>
                </a:solidFill>
              </a:rPr>
              <a:t>ホワイト著</a:t>
            </a:r>
            <a:r>
              <a:rPr lang="en-US" b="1" dirty="0">
                <a:solidFill>
                  <a:schemeClr val="bg1"/>
                </a:solidFill>
              </a:rPr>
              <a:t>. (Christ Triumphant, January 19)</a:t>
            </a:r>
            <a:r>
              <a:rPr lang="ja-JP" altLang="en-US" b="1" dirty="0">
                <a:solidFill>
                  <a:schemeClr val="bg1"/>
                </a:solidFill>
              </a:rPr>
              <a:t>英文</a:t>
            </a:r>
            <a:endParaRPr lang="es-ES" b="1" dirty="0">
              <a:solidFill>
                <a:schemeClr val="bg1"/>
              </a:solidFill>
            </a:endParaRPr>
          </a:p>
        </p:txBody>
      </p:sp>
    </p:spTree>
    <p:extLst>
      <p:ext uri="{BB962C8B-B14F-4D97-AF65-F5344CB8AC3E}">
        <p14:creationId xmlns:p14="http://schemas.microsoft.com/office/powerpoint/2010/main" val="141461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3AC26F1D-03D9-4AD4-AC96-50BEA11F2FEA}"/>
              </a:ext>
            </a:extLst>
          </p:cNvPr>
          <p:cNvSpPr txBox="1"/>
          <p:nvPr/>
        </p:nvSpPr>
        <p:spPr>
          <a:xfrm>
            <a:off x="1800675" y="3773578"/>
            <a:ext cx="5526882" cy="3400931"/>
          </a:xfrm>
          <a:prstGeom prst="rect">
            <a:avLst/>
          </a:prstGeom>
          <a:noFill/>
        </p:spPr>
        <p:txBody>
          <a:bodyPr wrap="square" rtlCol="0">
            <a:spAutoFit/>
          </a:bodyPr>
          <a:lstStyle/>
          <a:p>
            <a:pPr>
              <a:spcBef>
                <a:spcPts val="1800"/>
              </a:spcBef>
            </a:pPr>
            <a:r>
              <a:rPr lang="ja-JP" altLang="en-US" sz="2400" b="1" dirty="0">
                <a:solidFill>
                  <a:schemeClr val="bg1"/>
                </a:solidFill>
                <a:effectLst>
                  <a:glow rad="127000">
                    <a:srgbClr val="005A9D"/>
                  </a:glow>
                  <a:outerShdw blurRad="38100" dist="38100" dir="2700000" algn="tl">
                    <a:srgbClr val="000000">
                      <a:alpha val="43137"/>
                    </a:srgbClr>
                  </a:outerShdw>
                </a:effectLst>
              </a:rPr>
              <a:t>日曜日：最初の学校</a:t>
            </a:r>
            <a:endParaRPr lang="es-ES" sz="2400" b="1" dirty="0">
              <a:solidFill>
                <a:schemeClr val="bg1"/>
              </a:solidFill>
              <a:effectLst>
                <a:glow rad="127000">
                  <a:srgbClr val="005A9D"/>
                </a:glow>
                <a:outerShdw blurRad="38100" dist="38100" dir="2700000" algn="tl">
                  <a:srgbClr val="000000">
                    <a:alpha val="43137"/>
                  </a:srgbClr>
                </a:outerShdw>
              </a:effectLst>
            </a:endParaRPr>
          </a:p>
          <a:p>
            <a:pPr>
              <a:spcBef>
                <a:spcPts val="1800"/>
              </a:spcBef>
            </a:pPr>
            <a:r>
              <a:rPr lang="ja-JP" altLang="en-US" sz="2400" b="1" dirty="0">
                <a:solidFill>
                  <a:schemeClr val="bg1"/>
                </a:solidFill>
                <a:effectLst>
                  <a:glow rad="127000">
                    <a:srgbClr val="D0181E"/>
                  </a:glow>
                  <a:outerShdw blurRad="38100" dist="38100" dir="2700000" algn="tl">
                    <a:srgbClr val="000000">
                      <a:alpha val="43137"/>
                    </a:srgbClr>
                  </a:outerShdw>
                </a:effectLst>
              </a:rPr>
              <a:t>月曜日：侵入</a:t>
            </a:r>
            <a:endParaRPr lang="es-ES" sz="2400" b="1" dirty="0">
              <a:solidFill>
                <a:schemeClr val="bg1"/>
              </a:solidFill>
              <a:effectLst>
                <a:glow rad="127000">
                  <a:srgbClr val="D0181E"/>
                </a:glow>
                <a:outerShdw blurRad="38100" dist="38100" dir="2700000" algn="tl">
                  <a:srgbClr val="000000">
                    <a:alpha val="43137"/>
                  </a:srgbClr>
                </a:outerShdw>
              </a:effectLst>
            </a:endParaRPr>
          </a:p>
          <a:p>
            <a:pPr>
              <a:spcBef>
                <a:spcPts val="1800"/>
              </a:spcBef>
            </a:pPr>
            <a:r>
              <a:rPr lang="ja-JP" altLang="en-US" sz="2400" b="1" dirty="0">
                <a:solidFill>
                  <a:schemeClr val="bg1"/>
                </a:solidFill>
                <a:effectLst>
                  <a:glow rad="127000">
                    <a:srgbClr val="EB671F"/>
                  </a:glow>
                  <a:outerShdw blurRad="38100" dist="38100" dir="2700000" algn="tl">
                    <a:srgbClr val="000000">
                      <a:alpha val="43137"/>
                    </a:srgbClr>
                  </a:outerShdw>
                </a:effectLst>
              </a:rPr>
              <a:t>火曜日：メッセージを聞き逃す</a:t>
            </a:r>
            <a:endParaRPr lang="es-ES" sz="2400" b="1" dirty="0">
              <a:solidFill>
                <a:schemeClr val="bg1"/>
              </a:solidFill>
              <a:effectLst>
                <a:glow rad="127000">
                  <a:srgbClr val="EB671F"/>
                </a:glow>
                <a:outerShdw blurRad="38100" dist="38100" dir="2700000" algn="tl">
                  <a:srgbClr val="000000">
                    <a:alpha val="43137"/>
                  </a:srgbClr>
                </a:outerShdw>
              </a:effectLst>
            </a:endParaRPr>
          </a:p>
          <a:p>
            <a:pPr>
              <a:spcBef>
                <a:spcPts val="1800"/>
              </a:spcBef>
            </a:pPr>
            <a:r>
              <a:rPr lang="ja-JP" altLang="en-US" sz="2400" b="1" dirty="0">
                <a:solidFill>
                  <a:schemeClr val="bg1"/>
                </a:solidFill>
                <a:effectLst>
                  <a:glow rad="127000">
                    <a:srgbClr val="99258F"/>
                  </a:glow>
                  <a:outerShdw blurRad="38100" dist="38100" dir="2700000" algn="tl">
                    <a:srgbClr val="000000">
                      <a:alpha val="43137"/>
                    </a:srgbClr>
                  </a:outerShdw>
                </a:effectLst>
              </a:rPr>
              <a:t>水曜日：失われたものを取り戻す</a:t>
            </a:r>
            <a:endParaRPr lang="es-ES" sz="2400" b="1" dirty="0">
              <a:solidFill>
                <a:schemeClr val="bg1"/>
              </a:solidFill>
              <a:effectLst>
                <a:glow rad="127000">
                  <a:srgbClr val="99258F"/>
                </a:glow>
                <a:outerShdw blurRad="38100" dist="38100" dir="2700000" algn="tl">
                  <a:srgbClr val="000000">
                    <a:alpha val="43137"/>
                  </a:srgbClr>
                </a:outerShdw>
              </a:effectLst>
            </a:endParaRPr>
          </a:p>
          <a:p>
            <a:pPr>
              <a:spcBef>
                <a:spcPts val="1800"/>
              </a:spcBef>
            </a:pPr>
            <a:r>
              <a:rPr lang="ja-JP" altLang="en-US" sz="2400" b="1" dirty="0">
                <a:solidFill>
                  <a:schemeClr val="bg1"/>
                </a:solidFill>
                <a:effectLst>
                  <a:glow rad="127000">
                    <a:srgbClr val="BE7030"/>
                  </a:glow>
                  <a:outerShdw blurRad="38100" dist="38100" dir="2700000" algn="tl">
                    <a:srgbClr val="000000">
                      <a:alpha val="43137"/>
                    </a:srgbClr>
                  </a:outerShdw>
                </a:effectLst>
              </a:rPr>
              <a:t>木曜日：権威を侮る者たち</a:t>
            </a:r>
          </a:p>
          <a:p>
            <a:pPr>
              <a:spcBef>
                <a:spcPts val="1800"/>
              </a:spcBef>
            </a:pPr>
            <a:endParaRPr lang="es-ES" sz="2000" b="1" dirty="0">
              <a:solidFill>
                <a:schemeClr val="bg1"/>
              </a:solidFill>
              <a:effectLst>
                <a:glow rad="127000">
                  <a:srgbClr val="BE7030"/>
                </a:glow>
              </a:effectLst>
            </a:endParaRPr>
          </a:p>
        </p:txBody>
      </p:sp>
      <p:sp>
        <p:nvSpPr>
          <p:cNvPr id="3" name="CuadroTexto 2">
            <a:extLst>
              <a:ext uri="{FF2B5EF4-FFF2-40B4-BE49-F238E27FC236}">
                <a16:creationId xmlns:a16="http://schemas.microsoft.com/office/drawing/2014/main" xmlns="" id="{3868079D-A449-43F4-B826-29B912B0E25C}"/>
              </a:ext>
            </a:extLst>
          </p:cNvPr>
          <p:cNvSpPr txBox="1"/>
          <p:nvPr/>
        </p:nvSpPr>
        <p:spPr>
          <a:xfrm>
            <a:off x="815545" y="433609"/>
            <a:ext cx="10206445" cy="830997"/>
          </a:xfrm>
          <a:prstGeom prst="rect">
            <a:avLst/>
          </a:prstGeom>
          <a:noFill/>
        </p:spPr>
        <p:txBody>
          <a:bodyPr wrap="square" rtlCol="0">
            <a:spAutoFit/>
          </a:bodyPr>
          <a:lstStyle/>
          <a:p>
            <a:pPr>
              <a:spcBef>
                <a:spcPts val="600"/>
              </a:spcBef>
            </a:pPr>
            <a:r>
              <a:rPr lang="ja-JP" altLang="en-US" sz="2400" b="1" dirty="0">
                <a:effectLst>
                  <a:glow rad="228600">
                    <a:schemeClr val="accent4">
                      <a:satMod val="175000"/>
                      <a:alpha val="40000"/>
                    </a:schemeClr>
                  </a:glow>
                  <a:outerShdw blurRad="38100" dist="38100" dir="2700000" algn="tl">
                    <a:srgbClr val="000000">
                      <a:alpha val="43137"/>
                    </a:srgbClr>
                  </a:outerShdw>
                </a:effectLst>
              </a:rPr>
              <a:t>神は人類最初の学校を設立されました。それは、最高の教室、最高の教科書、最高の先生、最高の生徒という完璧なものでした。</a:t>
            </a:r>
            <a:endParaRPr lang="es-ES" sz="2400" b="1" dirty="0">
              <a:effectLst>
                <a:glow rad="228600">
                  <a:schemeClr val="accent4">
                    <a:satMod val="175000"/>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064085A3-BC0A-47E6-B210-1BE6E8214DFD}"/>
              </a:ext>
            </a:extLst>
          </p:cNvPr>
          <p:cNvSpPr txBox="1"/>
          <p:nvPr/>
        </p:nvSpPr>
        <p:spPr>
          <a:xfrm>
            <a:off x="815545" y="1391679"/>
            <a:ext cx="7994823" cy="1938992"/>
          </a:xfrm>
          <a:prstGeom prst="rect">
            <a:avLst/>
          </a:prstGeom>
          <a:noFill/>
        </p:spPr>
        <p:txBody>
          <a:bodyPr wrap="square">
            <a:spAutoFit/>
          </a:bodyPr>
          <a:lstStyle/>
          <a:p>
            <a:pPr>
              <a:spcBef>
                <a:spcPts val="600"/>
              </a:spcBef>
            </a:pPr>
            <a:r>
              <a:rPr lang="ja-JP" altLang="en-US" sz="2400" b="1" dirty="0">
                <a:effectLst>
                  <a:glow rad="228600">
                    <a:schemeClr val="accent4">
                      <a:satMod val="175000"/>
                      <a:alpha val="40000"/>
                    </a:schemeClr>
                  </a:glow>
                  <a:outerShdw blurRad="38100" dist="38100" dir="2700000" algn="tl">
                    <a:srgbClr val="000000">
                      <a:alpha val="43137"/>
                    </a:srgbClr>
                  </a:outerShdw>
                </a:effectLst>
              </a:rPr>
              <a:t>しかし、偽教師が現れて危機を引き起こし、生徒たちは重大な問題を起こして、学校から追い出されてしまったのです。私たちはアダムとエバの過ちから学ぶことができるので、私たちの教師であり救い主が私たちに教えようとしていることを最大限に引き出すことができます。</a:t>
            </a:r>
            <a:endParaRPr lang="es-ES" sz="2400" b="1" dirty="0">
              <a:effectLst>
                <a:glow rad="228600">
                  <a:schemeClr val="accent4">
                    <a:satMod val="175000"/>
                    <a:alpha val="40000"/>
                  </a:schemeClr>
                </a:glow>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xmlns="" id="{47BF19FB-7EAE-4764-922F-1EB237BB74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6165" y="4370783"/>
            <a:ext cx="510101" cy="457200"/>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xmlns="" id="{D5B3A5ED-3B98-4E72-AED5-AF3E94652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6165" y="5564047"/>
            <a:ext cx="510101" cy="457200"/>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xmlns="" id="{3DAC3806-6031-46FD-A2FE-E426DF45BE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6165" y="3786507"/>
            <a:ext cx="510101" cy="45720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xmlns="" id="{82F52CE6-8DF0-421D-AF70-4D39D3BD04BF}"/>
              </a:ext>
            </a:extLst>
          </p:cNvPr>
          <p:cNvPicPr>
            <a:picLocks noChangeAspect="1"/>
          </p:cNvPicPr>
          <p:nvPr/>
        </p:nvPicPr>
        <p:blipFill>
          <a:blip r:embed="rId6" cstate="screen">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116165" y="6123610"/>
            <a:ext cx="510101" cy="45720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xmlns="" id="{ECDA1B26-D728-4AC6-9A76-8A81A9DD3F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6165" y="4967416"/>
            <a:ext cx="510101" cy="4572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9940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 calcmode="lin" valueType="num">
                                      <p:cBhvr>
                                        <p:cTn id="19" dur="500" fill="hold"/>
                                        <p:tgtEl>
                                          <p:spTgt spid="11"/>
                                        </p:tgtEl>
                                        <p:attrNameLst>
                                          <p:attrName>style.rotation</p:attrName>
                                        </p:attrNameLst>
                                      </p:cBhvr>
                                      <p:tavLst>
                                        <p:tav tm="0">
                                          <p:val>
                                            <p:fltVal val="90"/>
                                          </p:val>
                                        </p:tav>
                                        <p:tav tm="100000">
                                          <p:val>
                                            <p:fltVal val="0"/>
                                          </p:val>
                                        </p:tav>
                                      </p:tavLst>
                                    </p:anim>
                                    <p:animEffect transition="in" filter="fade">
                                      <p:cBhvr>
                                        <p:cTn id="20" dur="500"/>
                                        <p:tgtEl>
                                          <p:spTgt spid="11"/>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left)">
                                      <p:cBhvr>
                                        <p:cTn id="24" dur="500"/>
                                        <p:tgtEl>
                                          <p:spTgt spid="2">
                                            <p:txEl>
                                              <p:pRg st="0" end="0"/>
                                            </p:txEl>
                                          </p:spTgt>
                                        </p:tgtEl>
                                      </p:cBhvr>
                                    </p:animEffect>
                                  </p:childTnLst>
                                </p:cTn>
                              </p:par>
                            </p:childTnLst>
                          </p:cTn>
                        </p:par>
                        <p:par>
                          <p:cTn id="25" fill="hold">
                            <p:stCondLst>
                              <p:cond delay="1000"/>
                            </p:stCondLst>
                            <p:childTnLst>
                              <p:par>
                                <p:cTn id="26" presetID="31"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90"/>
                                          </p:val>
                                        </p:tav>
                                        <p:tav tm="100000">
                                          <p:val>
                                            <p:fltVal val="0"/>
                                          </p:val>
                                        </p:tav>
                                      </p:tavLst>
                                    </p:anim>
                                    <p:animEffect transition="in" filter="fade">
                                      <p:cBhvr>
                                        <p:cTn id="31" dur="500"/>
                                        <p:tgtEl>
                                          <p:spTgt spid="7"/>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wipe(left)">
                                      <p:cBhvr>
                                        <p:cTn id="35" dur="500"/>
                                        <p:tgtEl>
                                          <p:spTgt spid="2">
                                            <p:txEl>
                                              <p:pRg st="1" end="1"/>
                                            </p:txEl>
                                          </p:spTgt>
                                        </p:tgtEl>
                                      </p:cBhvr>
                                    </p:animEffect>
                                  </p:childTnLst>
                                </p:cTn>
                              </p:par>
                            </p:childTnLst>
                          </p:cTn>
                        </p:par>
                        <p:par>
                          <p:cTn id="36" fill="hold">
                            <p:stCondLst>
                              <p:cond delay="2000"/>
                            </p:stCondLst>
                            <p:childTnLst>
                              <p:par>
                                <p:cTn id="37" presetID="31"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 calcmode="lin" valueType="num">
                                      <p:cBhvr>
                                        <p:cTn id="41" dur="500" fill="hold"/>
                                        <p:tgtEl>
                                          <p:spTgt spid="17"/>
                                        </p:tgtEl>
                                        <p:attrNameLst>
                                          <p:attrName>style.rotation</p:attrName>
                                        </p:attrNameLst>
                                      </p:cBhvr>
                                      <p:tavLst>
                                        <p:tav tm="0">
                                          <p:val>
                                            <p:fltVal val="90"/>
                                          </p:val>
                                        </p:tav>
                                        <p:tav tm="100000">
                                          <p:val>
                                            <p:fltVal val="0"/>
                                          </p:val>
                                        </p:tav>
                                      </p:tavLst>
                                    </p:anim>
                                    <p:animEffect transition="in" filter="fade">
                                      <p:cBhvr>
                                        <p:cTn id="42" dur="500"/>
                                        <p:tgtEl>
                                          <p:spTgt spid="17"/>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wipe(left)">
                                      <p:cBhvr>
                                        <p:cTn id="46" dur="500"/>
                                        <p:tgtEl>
                                          <p:spTgt spid="2">
                                            <p:txEl>
                                              <p:pRg st="2" end="2"/>
                                            </p:txEl>
                                          </p:spTgt>
                                        </p:tgtEl>
                                      </p:cBhvr>
                                    </p:animEffect>
                                  </p:childTnLst>
                                </p:cTn>
                              </p:par>
                            </p:childTnLst>
                          </p:cTn>
                        </p:par>
                        <p:par>
                          <p:cTn id="47" fill="hold">
                            <p:stCondLst>
                              <p:cond delay="3000"/>
                            </p:stCondLst>
                            <p:childTnLst>
                              <p:par>
                                <p:cTn id="48" presetID="31" presetClass="entr" presetSubtype="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90"/>
                                          </p:val>
                                        </p:tav>
                                        <p:tav tm="100000">
                                          <p:val>
                                            <p:fltVal val="0"/>
                                          </p:val>
                                        </p:tav>
                                      </p:tavLst>
                                    </p:anim>
                                    <p:animEffect transition="in" filter="fade">
                                      <p:cBhvr>
                                        <p:cTn id="53" dur="500"/>
                                        <p:tgtEl>
                                          <p:spTgt spid="9"/>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Effect transition="in" filter="wipe(left)">
                                      <p:cBhvr>
                                        <p:cTn id="57" dur="500"/>
                                        <p:tgtEl>
                                          <p:spTgt spid="2">
                                            <p:txEl>
                                              <p:pRg st="3" end="3"/>
                                            </p:txEl>
                                          </p:spTgt>
                                        </p:tgtEl>
                                      </p:cBhvr>
                                    </p:animEffect>
                                  </p:childTnLst>
                                </p:cTn>
                              </p:par>
                            </p:childTnLst>
                          </p:cTn>
                        </p:par>
                        <p:par>
                          <p:cTn id="58" fill="hold">
                            <p:stCondLst>
                              <p:cond delay="4000"/>
                            </p:stCondLst>
                            <p:childTnLst>
                              <p:par>
                                <p:cTn id="59" presetID="31" presetClass="entr" presetSubtype="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 calcmode="lin" valueType="num">
                                      <p:cBhvr>
                                        <p:cTn id="63" dur="500" fill="hold"/>
                                        <p:tgtEl>
                                          <p:spTgt spid="15"/>
                                        </p:tgtEl>
                                        <p:attrNameLst>
                                          <p:attrName>style.rotation</p:attrName>
                                        </p:attrNameLst>
                                      </p:cBhvr>
                                      <p:tavLst>
                                        <p:tav tm="0">
                                          <p:val>
                                            <p:fltVal val="90"/>
                                          </p:val>
                                        </p:tav>
                                        <p:tav tm="100000">
                                          <p:val>
                                            <p:fltVal val="0"/>
                                          </p:val>
                                        </p:tav>
                                      </p:tavLst>
                                    </p:anim>
                                    <p:animEffect transition="in" filter="fade">
                                      <p:cBhvr>
                                        <p:cTn id="64" dur="500"/>
                                        <p:tgtEl>
                                          <p:spTgt spid="15"/>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2">
                                            <p:txEl>
                                              <p:pRg st="4" end="4"/>
                                            </p:txEl>
                                          </p:spTgt>
                                        </p:tgtEl>
                                        <p:attrNameLst>
                                          <p:attrName>style.visibility</p:attrName>
                                        </p:attrNameLst>
                                      </p:cBhvr>
                                      <p:to>
                                        <p:strVal val="visible"/>
                                      </p:to>
                                    </p:set>
                                    <p:animEffect transition="in" filter="wipe(left)">
                                      <p:cBhvr>
                                        <p:cTn id="6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xmlns="" id="{18E2015D-8684-45D0-8B6A-0977D54D2596}"/>
              </a:ext>
            </a:extLst>
          </p:cNvPr>
          <p:cNvGraphicFramePr/>
          <p:nvPr>
            <p:extLst>
              <p:ext uri="{D42A27DB-BD31-4B8C-83A1-F6EECF244321}">
                <p14:modId xmlns:p14="http://schemas.microsoft.com/office/powerpoint/2010/main" val="2264307730"/>
              </p:ext>
            </p:extLst>
          </p:nvPr>
        </p:nvGraphicFramePr>
        <p:xfrm>
          <a:off x="391826" y="1098579"/>
          <a:ext cx="11408347" cy="5590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xmlns="" id="{11A0CF5D-01F3-4C69-B1F7-B6BCF6CCF064}"/>
              </a:ext>
            </a:extLst>
          </p:cNvPr>
          <p:cNvSpPr txBox="1"/>
          <p:nvPr/>
        </p:nvSpPr>
        <p:spPr>
          <a:xfrm>
            <a:off x="7772400" y="168518"/>
            <a:ext cx="4419600" cy="923330"/>
          </a:xfrm>
          <a:prstGeom prst="rect">
            <a:avLst/>
          </a:prstGeom>
          <a:noFill/>
        </p:spPr>
        <p:txBody>
          <a:bodyPr wrap="square" rtlCol="0">
            <a:spAutoFit/>
            <a:scene3d>
              <a:camera prst="orthographicFront"/>
              <a:lightRig rig="brightRoom" dir="t"/>
            </a:scene3d>
            <a:sp3d extrusionH="57150">
              <a:bevelT h="25400" prst="softRound"/>
            </a:sp3d>
          </a:bodyPr>
          <a:lstStyle>
            <a:defPPr>
              <a:defRPr lang="es-ES"/>
            </a:defPPr>
            <a:lvl1pPr algn="ctr" defTabSz="914400">
              <a:defRPr sz="44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defRPr>
            </a:lvl1pPr>
            <a:lvl2pPr defTabSz="914400"/>
            <a:lvl3pPr defTabSz="914400"/>
            <a:lvl4pPr defTabSz="914400"/>
            <a:lvl5pPr defTabSz="914400"/>
            <a:lvl6pPr defTabSz="914400"/>
            <a:lvl7pPr defTabSz="914400"/>
            <a:lvl8pPr defTabSz="914400"/>
            <a:lvl9pPr defTabSz="914400"/>
          </a:lstStyle>
          <a:p>
            <a:r>
              <a:rPr lang="ja-JP" altLang="en-US" sz="5400" spc="300" dirty="0">
                <a:solidFill>
                  <a:srgbClr val="92D050"/>
                </a:solidFill>
              </a:rPr>
              <a:t>最初の学校</a:t>
            </a:r>
            <a:endParaRPr lang="es-ES" sz="5400" spc="300" dirty="0">
              <a:solidFill>
                <a:srgbClr val="92D050"/>
              </a:solidFill>
            </a:endParaRPr>
          </a:p>
        </p:txBody>
      </p:sp>
      <p:sp>
        <p:nvSpPr>
          <p:cNvPr id="4" name="CuadroTexto 3">
            <a:extLst>
              <a:ext uri="{FF2B5EF4-FFF2-40B4-BE49-F238E27FC236}">
                <a16:creationId xmlns:a16="http://schemas.microsoft.com/office/drawing/2014/main" xmlns="" id="{C9E705E8-D0C7-4D84-A3EC-6EC9C0316647}"/>
              </a:ext>
            </a:extLst>
          </p:cNvPr>
          <p:cNvSpPr txBox="1"/>
          <p:nvPr/>
        </p:nvSpPr>
        <p:spPr>
          <a:xfrm>
            <a:off x="1590431" y="368345"/>
            <a:ext cx="4801314" cy="907941"/>
          </a:xfrm>
          <a:prstGeom prst="rect">
            <a:avLst/>
          </a:prstGeom>
          <a:noFill/>
        </p:spPr>
        <p:txBody>
          <a:bodyPr wrap="none" rtlCol="0">
            <a:spAutoFit/>
          </a:bodyPr>
          <a:lstStyle/>
          <a:p>
            <a:pPr algn="ctr">
              <a:spcBef>
                <a:spcPts val="600"/>
              </a:spcBef>
            </a:pPr>
            <a:r>
              <a:rPr lang="ja-JP" altLang="en-US" sz="2400" b="1" dirty="0">
                <a:effectLst>
                  <a:outerShdw blurRad="38100" dist="38100" dir="2700000" algn="tl">
                    <a:srgbClr val="000000">
                      <a:alpha val="43137"/>
                    </a:srgbClr>
                  </a:outerShdw>
                </a:effectLst>
                <a:latin typeface="+mn-ea"/>
              </a:rPr>
              <a:t>人類最初の学校はどのようにして</a:t>
            </a:r>
            <a:endParaRPr lang="en-US" altLang="ja-JP" sz="2400" b="1" dirty="0">
              <a:effectLst>
                <a:outerShdw blurRad="38100" dist="38100" dir="2700000" algn="tl">
                  <a:srgbClr val="000000">
                    <a:alpha val="43137"/>
                  </a:srgbClr>
                </a:outerShdw>
              </a:effectLst>
              <a:latin typeface="+mn-ea"/>
            </a:endParaRPr>
          </a:p>
          <a:p>
            <a:pPr algn="ctr">
              <a:spcBef>
                <a:spcPts val="600"/>
              </a:spcBef>
            </a:pPr>
            <a:r>
              <a:rPr lang="ja-JP" altLang="en-US" sz="2400" b="1" dirty="0">
                <a:effectLst>
                  <a:outerShdw blurRad="38100" dist="38100" dir="2700000" algn="tl">
                    <a:srgbClr val="000000">
                      <a:alpha val="43137"/>
                    </a:srgbClr>
                  </a:outerShdw>
                </a:effectLst>
                <a:latin typeface="+mn-ea"/>
              </a:rPr>
              <a:t>組織されたのでしょうか？</a:t>
            </a:r>
          </a:p>
        </p:txBody>
      </p:sp>
    </p:spTree>
    <p:extLst>
      <p:ext uri="{BB962C8B-B14F-4D97-AF65-F5344CB8AC3E}">
        <p14:creationId xmlns:p14="http://schemas.microsoft.com/office/powerpoint/2010/main" val="122590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2">
                                            <p:graphicEl>
                                              <a:dgm id="{89139742-1790-4BE7-AB06-905D66BF57C0}"/>
                                            </p:graphicEl>
                                          </p:spTgt>
                                        </p:tgtEl>
                                        <p:attrNameLst>
                                          <p:attrName>style.visibility</p:attrName>
                                        </p:attrNameLst>
                                      </p:cBhvr>
                                      <p:to>
                                        <p:strVal val="visible"/>
                                      </p:to>
                                    </p:set>
                                    <p:anim calcmode="lin" valueType="num">
                                      <p:cBhvr>
                                        <p:cTn id="21" dur="500" fill="hold"/>
                                        <p:tgtEl>
                                          <p:spTgt spid="2">
                                            <p:graphicEl>
                                              <a:dgm id="{89139742-1790-4BE7-AB06-905D66BF57C0}"/>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89139742-1790-4BE7-AB06-905D66BF57C0}"/>
                                            </p:graphicEl>
                                          </p:spTgt>
                                        </p:tgtEl>
                                        <p:attrNameLst>
                                          <p:attrName>ppt_h</p:attrName>
                                        </p:attrNameLst>
                                      </p:cBhvr>
                                      <p:tavLst>
                                        <p:tav tm="0">
                                          <p:val>
                                            <p:fltVal val="0"/>
                                          </p:val>
                                        </p:tav>
                                        <p:tav tm="100000">
                                          <p:val>
                                            <p:strVal val="#ppt_h"/>
                                          </p:val>
                                        </p:tav>
                                      </p:tavLst>
                                    </p:anim>
                                    <p:animEffect transition="in" filter="fade">
                                      <p:cBhvr>
                                        <p:cTn id="23" dur="500"/>
                                        <p:tgtEl>
                                          <p:spTgt spid="2">
                                            <p:graphicEl>
                                              <a:dgm id="{89139742-1790-4BE7-AB06-905D66BF57C0}"/>
                                            </p:graphicEl>
                                          </p:spTgt>
                                        </p:tgtEl>
                                      </p:cBhvr>
                                    </p:animEffect>
                                    <p:anim calcmode="lin" valueType="num">
                                      <p:cBhvr>
                                        <p:cTn id="24" dur="500" fill="hold"/>
                                        <p:tgtEl>
                                          <p:spTgt spid="2">
                                            <p:graphicEl>
                                              <a:dgm id="{89139742-1790-4BE7-AB06-905D66BF57C0}"/>
                                            </p:graphicEl>
                                          </p:spTgt>
                                        </p:tgtEl>
                                        <p:attrNameLst>
                                          <p:attrName>ppt_x</p:attrName>
                                        </p:attrNameLst>
                                      </p:cBhvr>
                                      <p:tavLst>
                                        <p:tav tm="0">
                                          <p:val>
                                            <p:fltVal val="0.5"/>
                                          </p:val>
                                        </p:tav>
                                        <p:tav tm="100000">
                                          <p:val>
                                            <p:strVal val="#ppt_x"/>
                                          </p:val>
                                        </p:tav>
                                      </p:tavLst>
                                    </p:anim>
                                    <p:anim calcmode="lin" valueType="num">
                                      <p:cBhvr>
                                        <p:cTn id="25" dur="500" fill="hold"/>
                                        <p:tgtEl>
                                          <p:spTgt spid="2">
                                            <p:graphicEl>
                                              <a:dgm id="{89139742-1790-4BE7-AB06-905D66BF57C0}"/>
                                            </p:graphicEl>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2">
                                            <p:graphicEl>
                                              <a:dgm id="{F41B3BD2-6B79-4881-9823-097BDC639C0B}"/>
                                            </p:graphicEl>
                                          </p:spTgt>
                                        </p:tgtEl>
                                        <p:attrNameLst>
                                          <p:attrName>style.visibility</p:attrName>
                                        </p:attrNameLst>
                                      </p:cBhvr>
                                      <p:to>
                                        <p:strVal val="visible"/>
                                      </p:to>
                                    </p:set>
                                    <p:anim calcmode="lin" valueType="num">
                                      <p:cBhvr>
                                        <p:cTn id="28" dur="500" fill="hold"/>
                                        <p:tgtEl>
                                          <p:spTgt spid="2">
                                            <p:graphicEl>
                                              <a:dgm id="{F41B3BD2-6B79-4881-9823-097BDC639C0B}"/>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F41B3BD2-6B79-4881-9823-097BDC639C0B}"/>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F41B3BD2-6B79-4881-9823-097BDC639C0B}"/>
                                            </p:graphicEl>
                                          </p:spTgt>
                                        </p:tgtEl>
                                      </p:cBhvr>
                                    </p:animEffect>
                                    <p:anim calcmode="lin" valueType="num">
                                      <p:cBhvr>
                                        <p:cTn id="31" dur="500" fill="hold"/>
                                        <p:tgtEl>
                                          <p:spTgt spid="2">
                                            <p:graphicEl>
                                              <a:dgm id="{F41B3BD2-6B79-4881-9823-097BDC639C0B}"/>
                                            </p:graphicEl>
                                          </p:spTgt>
                                        </p:tgtEl>
                                        <p:attrNameLst>
                                          <p:attrName>ppt_x</p:attrName>
                                        </p:attrNameLst>
                                      </p:cBhvr>
                                      <p:tavLst>
                                        <p:tav tm="0">
                                          <p:val>
                                            <p:fltVal val="0.5"/>
                                          </p:val>
                                        </p:tav>
                                        <p:tav tm="100000">
                                          <p:val>
                                            <p:strVal val="#ppt_x"/>
                                          </p:val>
                                        </p:tav>
                                      </p:tavLst>
                                    </p:anim>
                                    <p:anim calcmode="lin" valueType="num">
                                      <p:cBhvr>
                                        <p:cTn id="32" dur="500" fill="hold"/>
                                        <p:tgtEl>
                                          <p:spTgt spid="2">
                                            <p:graphicEl>
                                              <a:dgm id="{F41B3BD2-6B79-4881-9823-097BDC639C0B}"/>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grpId="0" nodeType="clickEffect">
                                  <p:stCondLst>
                                    <p:cond delay="0"/>
                                  </p:stCondLst>
                                  <p:childTnLst>
                                    <p:set>
                                      <p:cBhvr>
                                        <p:cTn id="36" dur="1" fill="hold">
                                          <p:stCondLst>
                                            <p:cond delay="0"/>
                                          </p:stCondLst>
                                        </p:cTn>
                                        <p:tgtEl>
                                          <p:spTgt spid="2">
                                            <p:graphicEl>
                                              <a:dgm id="{AC3BB0D6-7210-4EF6-83EB-9B33E72C96BD}"/>
                                            </p:graphicEl>
                                          </p:spTgt>
                                        </p:tgtEl>
                                        <p:attrNameLst>
                                          <p:attrName>style.visibility</p:attrName>
                                        </p:attrNameLst>
                                      </p:cBhvr>
                                      <p:to>
                                        <p:strVal val="visible"/>
                                      </p:to>
                                    </p:set>
                                    <p:anim calcmode="lin" valueType="num">
                                      <p:cBhvr>
                                        <p:cTn id="37" dur="500" fill="hold"/>
                                        <p:tgtEl>
                                          <p:spTgt spid="2">
                                            <p:graphicEl>
                                              <a:dgm id="{AC3BB0D6-7210-4EF6-83EB-9B33E72C96BD}"/>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AC3BB0D6-7210-4EF6-83EB-9B33E72C96BD}"/>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AC3BB0D6-7210-4EF6-83EB-9B33E72C96BD}"/>
                                            </p:graphicEl>
                                          </p:spTgt>
                                        </p:tgtEl>
                                      </p:cBhvr>
                                    </p:animEffect>
                                    <p:anim calcmode="lin" valueType="num">
                                      <p:cBhvr>
                                        <p:cTn id="40" dur="500" fill="hold"/>
                                        <p:tgtEl>
                                          <p:spTgt spid="2">
                                            <p:graphicEl>
                                              <a:dgm id="{AC3BB0D6-7210-4EF6-83EB-9B33E72C96BD}"/>
                                            </p:graphicEl>
                                          </p:spTgt>
                                        </p:tgtEl>
                                        <p:attrNameLst>
                                          <p:attrName>ppt_x</p:attrName>
                                        </p:attrNameLst>
                                      </p:cBhvr>
                                      <p:tavLst>
                                        <p:tav tm="0">
                                          <p:val>
                                            <p:fltVal val="0.5"/>
                                          </p:val>
                                        </p:tav>
                                        <p:tav tm="100000">
                                          <p:val>
                                            <p:strVal val="#ppt_x"/>
                                          </p:val>
                                        </p:tav>
                                      </p:tavLst>
                                    </p:anim>
                                    <p:anim calcmode="lin" valueType="num">
                                      <p:cBhvr>
                                        <p:cTn id="41" dur="500" fill="hold"/>
                                        <p:tgtEl>
                                          <p:spTgt spid="2">
                                            <p:graphicEl>
                                              <a:dgm id="{AC3BB0D6-7210-4EF6-83EB-9B33E72C96BD}"/>
                                            </p:graphic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2">
                                            <p:graphicEl>
                                              <a:dgm id="{F4149123-458D-4D5F-B439-4E67F62ECE37}"/>
                                            </p:graphicEl>
                                          </p:spTgt>
                                        </p:tgtEl>
                                        <p:attrNameLst>
                                          <p:attrName>style.visibility</p:attrName>
                                        </p:attrNameLst>
                                      </p:cBhvr>
                                      <p:to>
                                        <p:strVal val="visible"/>
                                      </p:to>
                                    </p:set>
                                    <p:anim calcmode="lin" valueType="num">
                                      <p:cBhvr>
                                        <p:cTn id="46" dur="500" fill="hold"/>
                                        <p:tgtEl>
                                          <p:spTgt spid="2">
                                            <p:graphicEl>
                                              <a:dgm id="{F4149123-458D-4D5F-B439-4E67F62ECE37}"/>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4149123-458D-4D5F-B439-4E67F62ECE37}"/>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4149123-458D-4D5F-B439-4E67F62ECE37}"/>
                                            </p:graphicEl>
                                          </p:spTgt>
                                        </p:tgtEl>
                                      </p:cBhvr>
                                    </p:animEffect>
                                    <p:anim calcmode="lin" valueType="num">
                                      <p:cBhvr>
                                        <p:cTn id="49" dur="500" fill="hold"/>
                                        <p:tgtEl>
                                          <p:spTgt spid="2">
                                            <p:graphicEl>
                                              <a:dgm id="{F4149123-458D-4D5F-B439-4E67F62ECE37}"/>
                                            </p:graphicEl>
                                          </p:spTgt>
                                        </p:tgtEl>
                                        <p:attrNameLst>
                                          <p:attrName>ppt_x</p:attrName>
                                        </p:attrNameLst>
                                      </p:cBhvr>
                                      <p:tavLst>
                                        <p:tav tm="0">
                                          <p:val>
                                            <p:fltVal val="0.5"/>
                                          </p:val>
                                        </p:tav>
                                        <p:tav tm="100000">
                                          <p:val>
                                            <p:strVal val="#ppt_x"/>
                                          </p:val>
                                        </p:tav>
                                      </p:tavLst>
                                    </p:anim>
                                    <p:anim calcmode="lin" valueType="num">
                                      <p:cBhvr>
                                        <p:cTn id="50" dur="500" fill="hold"/>
                                        <p:tgtEl>
                                          <p:spTgt spid="2">
                                            <p:graphicEl>
                                              <a:dgm id="{F4149123-458D-4D5F-B439-4E67F62ECE37}"/>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
                                            <p:graphicEl>
                                              <a:dgm id="{02C6EB09-6F64-41DD-A85D-F9404EF7E846}"/>
                                            </p:graphicEl>
                                          </p:spTgt>
                                        </p:tgtEl>
                                        <p:attrNameLst>
                                          <p:attrName>style.visibility</p:attrName>
                                        </p:attrNameLst>
                                      </p:cBhvr>
                                      <p:to>
                                        <p:strVal val="visible"/>
                                      </p:to>
                                    </p:set>
                                    <p:anim calcmode="lin" valueType="num">
                                      <p:cBhvr>
                                        <p:cTn id="53" dur="500" fill="hold"/>
                                        <p:tgtEl>
                                          <p:spTgt spid="2">
                                            <p:graphicEl>
                                              <a:dgm id="{02C6EB09-6F64-41DD-A85D-F9404EF7E846}"/>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02C6EB09-6F64-41DD-A85D-F9404EF7E846}"/>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02C6EB09-6F64-41DD-A85D-F9404EF7E846}"/>
                                            </p:graphicEl>
                                          </p:spTgt>
                                        </p:tgtEl>
                                      </p:cBhvr>
                                    </p:animEffect>
                                    <p:anim calcmode="lin" valueType="num">
                                      <p:cBhvr>
                                        <p:cTn id="56" dur="500" fill="hold"/>
                                        <p:tgtEl>
                                          <p:spTgt spid="2">
                                            <p:graphicEl>
                                              <a:dgm id="{02C6EB09-6F64-41DD-A85D-F9404EF7E846}"/>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02C6EB09-6F64-41DD-A85D-F9404EF7E846}"/>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C37083AF-8BAB-4AF4-8319-23BA7324B455}"/>
                                            </p:graphicEl>
                                          </p:spTgt>
                                        </p:tgtEl>
                                        <p:attrNameLst>
                                          <p:attrName>style.visibility</p:attrName>
                                        </p:attrNameLst>
                                      </p:cBhvr>
                                      <p:to>
                                        <p:strVal val="visible"/>
                                      </p:to>
                                    </p:set>
                                    <p:anim calcmode="lin" valueType="num">
                                      <p:cBhvr>
                                        <p:cTn id="62" dur="500" fill="hold"/>
                                        <p:tgtEl>
                                          <p:spTgt spid="2">
                                            <p:graphicEl>
                                              <a:dgm id="{C37083AF-8BAB-4AF4-8319-23BA7324B455}"/>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C37083AF-8BAB-4AF4-8319-23BA7324B455}"/>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C37083AF-8BAB-4AF4-8319-23BA7324B455}"/>
                                            </p:graphicEl>
                                          </p:spTgt>
                                        </p:tgtEl>
                                      </p:cBhvr>
                                    </p:animEffect>
                                    <p:anim calcmode="lin" valueType="num">
                                      <p:cBhvr>
                                        <p:cTn id="65" dur="500" fill="hold"/>
                                        <p:tgtEl>
                                          <p:spTgt spid="2">
                                            <p:graphicEl>
                                              <a:dgm id="{C37083AF-8BAB-4AF4-8319-23BA7324B455}"/>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C37083AF-8BAB-4AF4-8319-23BA7324B455}"/>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824FA724-4266-46C5-81F6-9A7D2D21CDD0}"/>
                                            </p:graphicEl>
                                          </p:spTgt>
                                        </p:tgtEl>
                                        <p:attrNameLst>
                                          <p:attrName>style.visibility</p:attrName>
                                        </p:attrNameLst>
                                      </p:cBhvr>
                                      <p:to>
                                        <p:strVal val="visible"/>
                                      </p:to>
                                    </p:set>
                                    <p:anim calcmode="lin" valueType="num">
                                      <p:cBhvr>
                                        <p:cTn id="71" dur="500" fill="hold"/>
                                        <p:tgtEl>
                                          <p:spTgt spid="2">
                                            <p:graphicEl>
                                              <a:dgm id="{824FA724-4266-46C5-81F6-9A7D2D21CDD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824FA724-4266-46C5-81F6-9A7D2D21CDD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824FA724-4266-46C5-81F6-9A7D2D21CDD0}"/>
                                            </p:graphicEl>
                                          </p:spTgt>
                                        </p:tgtEl>
                                      </p:cBhvr>
                                    </p:animEffect>
                                    <p:anim calcmode="lin" valueType="num">
                                      <p:cBhvr>
                                        <p:cTn id="74" dur="500" fill="hold"/>
                                        <p:tgtEl>
                                          <p:spTgt spid="2">
                                            <p:graphicEl>
                                              <a:dgm id="{824FA724-4266-46C5-81F6-9A7D2D21CDD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824FA724-4266-46C5-81F6-9A7D2D21CDD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471DC676-32F4-40BC-BD14-261C438325AF}"/>
                                            </p:graphicEl>
                                          </p:spTgt>
                                        </p:tgtEl>
                                        <p:attrNameLst>
                                          <p:attrName>style.visibility</p:attrName>
                                        </p:attrNameLst>
                                      </p:cBhvr>
                                      <p:to>
                                        <p:strVal val="visible"/>
                                      </p:to>
                                    </p:set>
                                    <p:anim calcmode="lin" valueType="num">
                                      <p:cBhvr>
                                        <p:cTn id="78" dur="500" fill="hold"/>
                                        <p:tgtEl>
                                          <p:spTgt spid="2">
                                            <p:graphicEl>
                                              <a:dgm id="{471DC676-32F4-40BC-BD14-261C438325AF}"/>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471DC676-32F4-40BC-BD14-261C438325AF}"/>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471DC676-32F4-40BC-BD14-261C438325AF}"/>
                                            </p:graphicEl>
                                          </p:spTgt>
                                        </p:tgtEl>
                                      </p:cBhvr>
                                    </p:animEffect>
                                    <p:anim calcmode="lin" valueType="num">
                                      <p:cBhvr>
                                        <p:cTn id="81" dur="500" fill="hold"/>
                                        <p:tgtEl>
                                          <p:spTgt spid="2">
                                            <p:graphicEl>
                                              <a:dgm id="{471DC676-32F4-40BC-BD14-261C438325AF}"/>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471DC676-32F4-40BC-BD14-261C438325AF}"/>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FB8117A1-AD7C-4D72-810F-2FE4851F5EE2}"/>
                                            </p:graphicEl>
                                          </p:spTgt>
                                        </p:tgtEl>
                                        <p:attrNameLst>
                                          <p:attrName>style.visibility</p:attrName>
                                        </p:attrNameLst>
                                      </p:cBhvr>
                                      <p:to>
                                        <p:strVal val="visible"/>
                                      </p:to>
                                    </p:set>
                                    <p:anim calcmode="lin" valueType="num">
                                      <p:cBhvr>
                                        <p:cTn id="87" dur="500" fill="hold"/>
                                        <p:tgtEl>
                                          <p:spTgt spid="2">
                                            <p:graphicEl>
                                              <a:dgm id="{FB8117A1-AD7C-4D72-810F-2FE4851F5EE2}"/>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FB8117A1-AD7C-4D72-810F-2FE4851F5EE2}"/>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FB8117A1-AD7C-4D72-810F-2FE4851F5EE2}"/>
                                            </p:graphicEl>
                                          </p:spTgt>
                                        </p:tgtEl>
                                      </p:cBhvr>
                                    </p:animEffect>
                                    <p:anim calcmode="lin" valueType="num">
                                      <p:cBhvr>
                                        <p:cTn id="90" dur="500" fill="hold"/>
                                        <p:tgtEl>
                                          <p:spTgt spid="2">
                                            <p:graphicEl>
                                              <a:dgm id="{FB8117A1-AD7C-4D72-810F-2FE4851F5EE2}"/>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FB8117A1-AD7C-4D72-810F-2FE4851F5EE2}"/>
                                            </p:graphicEl>
                                          </p:spTgt>
                                        </p:tgtEl>
                                        <p:attrNameLst>
                                          <p:attrName>ppt_y</p:attrName>
                                        </p:attrNameLst>
                                      </p:cBhvr>
                                      <p:tavLst>
                                        <p:tav tm="0">
                                          <p:val>
                                            <p:fltVal val="0.5"/>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3" presetClass="entr" presetSubtype="528" fill="hold" grpId="0" nodeType="clickEffect">
                                  <p:stCondLst>
                                    <p:cond delay="0"/>
                                  </p:stCondLst>
                                  <p:childTnLst>
                                    <p:set>
                                      <p:cBhvr>
                                        <p:cTn id="95" dur="1" fill="hold">
                                          <p:stCondLst>
                                            <p:cond delay="0"/>
                                          </p:stCondLst>
                                        </p:cTn>
                                        <p:tgtEl>
                                          <p:spTgt spid="2">
                                            <p:graphicEl>
                                              <a:dgm id="{A9E4E306-9E34-4C5D-BD0B-D02F3AF73941}"/>
                                            </p:graphicEl>
                                          </p:spTgt>
                                        </p:tgtEl>
                                        <p:attrNameLst>
                                          <p:attrName>style.visibility</p:attrName>
                                        </p:attrNameLst>
                                      </p:cBhvr>
                                      <p:to>
                                        <p:strVal val="visible"/>
                                      </p:to>
                                    </p:set>
                                    <p:anim calcmode="lin" valueType="num">
                                      <p:cBhvr>
                                        <p:cTn id="96" dur="500" fill="hold"/>
                                        <p:tgtEl>
                                          <p:spTgt spid="2">
                                            <p:graphicEl>
                                              <a:dgm id="{A9E4E306-9E34-4C5D-BD0B-D02F3AF73941}"/>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A9E4E306-9E34-4C5D-BD0B-D02F3AF73941}"/>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A9E4E306-9E34-4C5D-BD0B-D02F3AF73941}"/>
                                            </p:graphicEl>
                                          </p:spTgt>
                                        </p:tgtEl>
                                      </p:cBhvr>
                                    </p:animEffect>
                                    <p:anim calcmode="lin" valueType="num">
                                      <p:cBhvr>
                                        <p:cTn id="99" dur="500" fill="hold"/>
                                        <p:tgtEl>
                                          <p:spTgt spid="2">
                                            <p:graphicEl>
                                              <a:dgm id="{A9E4E306-9E34-4C5D-BD0B-D02F3AF73941}"/>
                                            </p:graphicEl>
                                          </p:spTgt>
                                        </p:tgtEl>
                                        <p:attrNameLst>
                                          <p:attrName>ppt_x</p:attrName>
                                        </p:attrNameLst>
                                      </p:cBhvr>
                                      <p:tavLst>
                                        <p:tav tm="0">
                                          <p:val>
                                            <p:fltVal val="0.5"/>
                                          </p:val>
                                        </p:tav>
                                        <p:tav tm="100000">
                                          <p:val>
                                            <p:strVal val="#ppt_x"/>
                                          </p:val>
                                        </p:tav>
                                      </p:tavLst>
                                    </p:anim>
                                    <p:anim calcmode="lin" valueType="num">
                                      <p:cBhvr>
                                        <p:cTn id="100" dur="500" fill="hold"/>
                                        <p:tgtEl>
                                          <p:spTgt spid="2">
                                            <p:graphicEl>
                                              <a:dgm id="{A9E4E306-9E34-4C5D-BD0B-D02F3AF73941}"/>
                                            </p:graphicEl>
                                          </p:spTgt>
                                        </p:tgtEl>
                                        <p:attrNameLst>
                                          <p:attrName>ppt_y</p:attrName>
                                        </p:attrNameLst>
                                      </p:cBhvr>
                                      <p:tavLst>
                                        <p:tav tm="0">
                                          <p:val>
                                            <p:fltVal val="0.5"/>
                                          </p:val>
                                        </p:tav>
                                        <p:tav tm="100000">
                                          <p:val>
                                            <p:strVal val="#ppt_y"/>
                                          </p:val>
                                        </p:tav>
                                      </p:tavLst>
                                    </p:anim>
                                  </p:childTnLst>
                                </p:cTn>
                              </p:par>
                              <p:par>
                                <p:cTn id="101" presetID="53" presetClass="entr" presetSubtype="528" fill="hold" grpId="0" nodeType="withEffect">
                                  <p:stCondLst>
                                    <p:cond delay="0"/>
                                  </p:stCondLst>
                                  <p:childTnLst>
                                    <p:set>
                                      <p:cBhvr>
                                        <p:cTn id="102" dur="1" fill="hold">
                                          <p:stCondLst>
                                            <p:cond delay="0"/>
                                          </p:stCondLst>
                                        </p:cTn>
                                        <p:tgtEl>
                                          <p:spTgt spid="2">
                                            <p:graphicEl>
                                              <a:dgm id="{BC950540-399A-4B4A-B2AE-308BA782C8DB}"/>
                                            </p:graphicEl>
                                          </p:spTgt>
                                        </p:tgtEl>
                                        <p:attrNameLst>
                                          <p:attrName>style.visibility</p:attrName>
                                        </p:attrNameLst>
                                      </p:cBhvr>
                                      <p:to>
                                        <p:strVal val="visible"/>
                                      </p:to>
                                    </p:set>
                                    <p:anim calcmode="lin" valueType="num">
                                      <p:cBhvr>
                                        <p:cTn id="103" dur="500" fill="hold"/>
                                        <p:tgtEl>
                                          <p:spTgt spid="2">
                                            <p:graphicEl>
                                              <a:dgm id="{BC950540-399A-4B4A-B2AE-308BA782C8DB}"/>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BC950540-399A-4B4A-B2AE-308BA782C8DB}"/>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BC950540-399A-4B4A-B2AE-308BA782C8DB}"/>
                                            </p:graphicEl>
                                          </p:spTgt>
                                        </p:tgtEl>
                                      </p:cBhvr>
                                    </p:animEffect>
                                    <p:anim calcmode="lin" valueType="num">
                                      <p:cBhvr>
                                        <p:cTn id="106" dur="500" fill="hold"/>
                                        <p:tgtEl>
                                          <p:spTgt spid="2">
                                            <p:graphicEl>
                                              <a:dgm id="{BC950540-399A-4B4A-B2AE-308BA782C8DB}"/>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BC950540-399A-4B4A-B2AE-308BA782C8DB}"/>
                                            </p:graphicEl>
                                          </p:spTgt>
                                        </p:tgtEl>
                                        <p:attrNameLst>
                                          <p:attrName>ppt_y</p:attrName>
                                        </p:attrNameLst>
                                      </p:cBhvr>
                                      <p:tavLst>
                                        <p:tav tm="0">
                                          <p:val>
                                            <p:fltVal val="0.5"/>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528" fill="hold" grpId="0" nodeType="clickEffect">
                                  <p:stCondLst>
                                    <p:cond delay="0"/>
                                  </p:stCondLst>
                                  <p:childTnLst>
                                    <p:set>
                                      <p:cBhvr>
                                        <p:cTn id="111" dur="1" fill="hold">
                                          <p:stCondLst>
                                            <p:cond delay="0"/>
                                          </p:stCondLst>
                                        </p:cTn>
                                        <p:tgtEl>
                                          <p:spTgt spid="2">
                                            <p:graphicEl>
                                              <a:dgm id="{B0E7B60A-654E-4555-90FD-F03D516C66D7}"/>
                                            </p:graphicEl>
                                          </p:spTgt>
                                        </p:tgtEl>
                                        <p:attrNameLst>
                                          <p:attrName>style.visibility</p:attrName>
                                        </p:attrNameLst>
                                      </p:cBhvr>
                                      <p:to>
                                        <p:strVal val="visible"/>
                                      </p:to>
                                    </p:set>
                                    <p:anim calcmode="lin" valueType="num">
                                      <p:cBhvr>
                                        <p:cTn id="112" dur="500" fill="hold"/>
                                        <p:tgtEl>
                                          <p:spTgt spid="2">
                                            <p:graphicEl>
                                              <a:dgm id="{B0E7B60A-654E-4555-90FD-F03D516C66D7}"/>
                                            </p:graphicEl>
                                          </p:spTgt>
                                        </p:tgtEl>
                                        <p:attrNameLst>
                                          <p:attrName>ppt_w</p:attrName>
                                        </p:attrNameLst>
                                      </p:cBhvr>
                                      <p:tavLst>
                                        <p:tav tm="0">
                                          <p:val>
                                            <p:fltVal val="0"/>
                                          </p:val>
                                        </p:tav>
                                        <p:tav tm="100000">
                                          <p:val>
                                            <p:strVal val="#ppt_w"/>
                                          </p:val>
                                        </p:tav>
                                      </p:tavLst>
                                    </p:anim>
                                    <p:anim calcmode="lin" valueType="num">
                                      <p:cBhvr>
                                        <p:cTn id="113" dur="500" fill="hold"/>
                                        <p:tgtEl>
                                          <p:spTgt spid="2">
                                            <p:graphicEl>
                                              <a:dgm id="{B0E7B60A-654E-4555-90FD-F03D516C66D7}"/>
                                            </p:graphicEl>
                                          </p:spTgt>
                                        </p:tgtEl>
                                        <p:attrNameLst>
                                          <p:attrName>ppt_h</p:attrName>
                                        </p:attrNameLst>
                                      </p:cBhvr>
                                      <p:tavLst>
                                        <p:tav tm="0">
                                          <p:val>
                                            <p:fltVal val="0"/>
                                          </p:val>
                                        </p:tav>
                                        <p:tav tm="100000">
                                          <p:val>
                                            <p:strVal val="#ppt_h"/>
                                          </p:val>
                                        </p:tav>
                                      </p:tavLst>
                                    </p:anim>
                                    <p:animEffect transition="in" filter="fade">
                                      <p:cBhvr>
                                        <p:cTn id="114" dur="500"/>
                                        <p:tgtEl>
                                          <p:spTgt spid="2">
                                            <p:graphicEl>
                                              <a:dgm id="{B0E7B60A-654E-4555-90FD-F03D516C66D7}"/>
                                            </p:graphicEl>
                                          </p:spTgt>
                                        </p:tgtEl>
                                      </p:cBhvr>
                                    </p:animEffect>
                                    <p:anim calcmode="lin" valueType="num">
                                      <p:cBhvr>
                                        <p:cTn id="115" dur="500" fill="hold"/>
                                        <p:tgtEl>
                                          <p:spTgt spid="2">
                                            <p:graphicEl>
                                              <a:dgm id="{B0E7B60A-654E-4555-90FD-F03D516C66D7}"/>
                                            </p:graphicEl>
                                          </p:spTgt>
                                        </p:tgtEl>
                                        <p:attrNameLst>
                                          <p:attrName>ppt_x</p:attrName>
                                        </p:attrNameLst>
                                      </p:cBhvr>
                                      <p:tavLst>
                                        <p:tav tm="0">
                                          <p:val>
                                            <p:fltVal val="0.5"/>
                                          </p:val>
                                        </p:tav>
                                        <p:tav tm="100000">
                                          <p:val>
                                            <p:strVal val="#ppt_x"/>
                                          </p:val>
                                        </p:tav>
                                      </p:tavLst>
                                    </p:anim>
                                    <p:anim calcmode="lin" valueType="num">
                                      <p:cBhvr>
                                        <p:cTn id="116" dur="500" fill="hold"/>
                                        <p:tgtEl>
                                          <p:spTgt spid="2">
                                            <p:graphicEl>
                                              <a:dgm id="{B0E7B60A-654E-4555-90FD-F03D516C66D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6092224-40AF-48E6-BDE3-ADEE4BC5A74D}"/>
              </a:ext>
            </a:extLst>
          </p:cNvPr>
          <p:cNvSpPr txBox="1"/>
          <p:nvPr/>
        </p:nvSpPr>
        <p:spPr>
          <a:xfrm>
            <a:off x="3964091" y="317955"/>
            <a:ext cx="4263815" cy="646331"/>
          </a:xfrm>
          <a:prstGeom prst="rect">
            <a:avLst/>
          </a:prstGeom>
          <a:noFill/>
        </p:spPr>
        <p:txBody>
          <a:bodyPr wrap="square" rtlCol="0">
            <a:spAutoFit/>
          </a:bodyPr>
          <a:lstStyle>
            <a:defPPr>
              <a:defRPr lang="es-ES"/>
            </a:defPPr>
            <a:lvl1pPr algn="ctr" defTabSz="914400">
              <a:defRPr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lvl2pPr defTabSz="914400"/>
            <a:lvl3pPr defTabSz="914400"/>
            <a:lvl4pPr defTabSz="914400"/>
            <a:lvl5pPr defTabSz="914400"/>
            <a:lvl6pPr defTabSz="914400"/>
            <a:lvl7pPr defTabSz="914400"/>
            <a:lvl8pPr defTabSz="914400"/>
            <a:lvl9pPr defTabSz="914400"/>
          </a:lstStyle>
          <a:p>
            <a:r>
              <a:rPr lang="ja-JP" altLang="en-US" sz="3600" dirty="0">
                <a:ln w="9000" cmpd="sng">
                  <a:solidFill>
                    <a:srgbClr val="3C5F2B"/>
                  </a:solidFill>
                  <a:prstDash val="solid"/>
                </a:ln>
                <a:gradFill>
                  <a:gsLst>
                    <a:gs pos="0">
                      <a:srgbClr val="3C5F2B"/>
                    </a:gs>
                    <a:gs pos="43000">
                      <a:srgbClr val="54843C"/>
                    </a:gs>
                    <a:gs pos="48000">
                      <a:srgbClr val="54843C"/>
                    </a:gs>
                    <a:gs pos="100000">
                      <a:srgbClr val="3C5F2B"/>
                    </a:gs>
                  </a:gsLst>
                  <a:lin ang="5400000"/>
                </a:gradFill>
                <a:effectLst>
                  <a:outerShdw blurRad="38100" dist="38100" dir="2700000" algn="tl">
                    <a:srgbClr val="000000">
                      <a:alpha val="43137"/>
                    </a:srgbClr>
                  </a:outerShdw>
                  <a:reflection blurRad="12700" stA="28000" endPos="45000" dist="1000" dir="5400000" sy="-100000" algn="bl" rotWithShape="0"/>
                </a:effectLst>
              </a:rPr>
              <a:t>最初の学校</a:t>
            </a:r>
            <a:endParaRPr lang="es-ES" sz="3600" dirty="0">
              <a:ln w="9000" cmpd="sng">
                <a:solidFill>
                  <a:srgbClr val="3C5F2B"/>
                </a:solidFill>
                <a:prstDash val="solid"/>
              </a:ln>
              <a:gradFill>
                <a:gsLst>
                  <a:gs pos="0">
                    <a:srgbClr val="3C5F2B"/>
                  </a:gs>
                  <a:gs pos="43000">
                    <a:srgbClr val="54843C"/>
                  </a:gs>
                  <a:gs pos="48000">
                    <a:srgbClr val="54843C"/>
                  </a:gs>
                  <a:gs pos="100000">
                    <a:srgbClr val="3C5F2B"/>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5" name="CuadroTexto 4">
            <a:extLst>
              <a:ext uri="{FF2B5EF4-FFF2-40B4-BE49-F238E27FC236}">
                <a16:creationId xmlns:a16="http://schemas.microsoft.com/office/drawing/2014/main" xmlns="" id="{B0C7F0D0-62FB-4332-BBE9-71D48972032D}"/>
              </a:ext>
            </a:extLst>
          </p:cNvPr>
          <p:cNvSpPr txBox="1"/>
          <p:nvPr/>
        </p:nvSpPr>
        <p:spPr>
          <a:xfrm>
            <a:off x="2409535" y="1040698"/>
            <a:ext cx="9216812" cy="707886"/>
          </a:xfrm>
          <a:prstGeom prst="rect">
            <a:avLst/>
          </a:prstGeom>
          <a:noFill/>
        </p:spPr>
        <p:txBody>
          <a:bodyPr wrap="square">
            <a:spAutoFit/>
          </a:bodyPr>
          <a:lstStyle/>
          <a:p>
            <a:r>
              <a:rPr lang="ja-JP" altLang="en-US" sz="2000" b="1" dirty="0">
                <a:solidFill>
                  <a:srgbClr val="7030A0"/>
                </a:solidFill>
                <a:effectLst>
                  <a:outerShdw blurRad="38100" dist="38100" dir="2700000" algn="tl">
                    <a:srgbClr val="000000">
                      <a:alpha val="43137"/>
                    </a:srgbClr>
                  </a:outerShdw>
                </a:effectLst>
                <a:latin typeface="Comic Sans MS" panose="030F0702030302020204" pitchFamily="66" charset="0"/>
              </a:rPr>
              <a:t>主なる神は東のかた、エデンに一つの園を設けて、その造った人をそこに置かれた。</a:t>
            </a:r>
            <a:r>
              <a:rPr lang="es-ES" sz="2000" b="1" dirty="0">
                <a:solidFill>
                  <a:srgbClr val="7030A0"/>
                </a:solidFill>
                <a:effectLst>
                  <a:outerShdw blurRad="38100" dist="38100" dir="2700000" algn="tl">
                    <a:srgbClr val="000000">
                      <a:alpha val="43137"/>
                    </a:srgbClr>
                  </a:outerShdw>
                </a:effectLst>
                <a:latin typeface="Comic Sans MS" panose="030F0702030302020204" pitchFamily="66" charset="0"/>
              </a:rPr>
              <a:t> </a:t>
            </a:r>
            <a:r>
              <a:rPr lang="ja-JP" altLang="en-US" b="1" dirty="0">
                <a:solidFill>
                  <a:srgbClr val="7030A0"/>
                </a:solidFill>
                <a:effectLst>
                  <a:outerShdw blurRad="38100" dist="38100" dir="2700000" algn="tl">
                    <a:srgbClr val="000000">
                      <a:alpha val="43137"/>
                    </a:srgbClr>
                  </a:outerShdw>
                </a:effectLst>
                <a:latin typeface="Comic Sans MS" panose="030F0702030302020204" pitchFamily="66" charset="0"/>
              </a:rPr>
              <a:t>創世記</a:t>
            </a:r>
            <a:r>
              <a:rPr lang="es-ES" sz="1600" b="1" dirty="0">
                <a:solidFill>
                  <a:srgbClr val="7030A0"/>
                </a:solidFill>
                <a:effectLst>
                  <a:outerShdw blurRad="38100" dist="38100" dir="2700000" algn="tl">
                    <a:srgbClr val="000000">
                      <a:alpha val="43137"/>
                    </a:srgbClr>
                  </a:outerShdw>
                </a:effectLst>
                <a:latin typeface="Comic Sans MS" panose="030F0702030302020204" pitchFamily="66" charset="0"/>
              </a:rPr>
              <a:t> 2:8</a:t>
            </a:r>
          </a:p>
        </p:txBody>
      </p:sp>
      <p:sp>
        <p:nvSpPr>
          <p:cNvPr id="6" name="CuadroTexto 5">
            <a:extLst>
              <a:ext uri="{FF2B5EF4-FFF2-40B4-BE49-F238E27FC236}">
                <a16:creationId xmlns:a16="http://schemas.microsoft.com/office/drawing/2014/main" xmlns="" id="{AC460492-98EF-4C24-8F87-44BC42B8422A}"/>
              </a:ext>
            </a:extLst>
          </p:cNvPr>
          <p:cNvSpPr txBox="1"/>
          <p:nvPr/>
        </p:nvSpPr>
        <p:spPr>
          <a:xfrm>
            <a:off x="367823" y="1845649"/>
            <a:ext cx="7192537" cy="1015663"/>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神はアダムとエバを教えるために、理論と実践の方法を用いられました。アダムとエバには、動物のお世話（</a:t>
            </a:r>
            <a:r>
              <a:rPr lang="en-US" altLang="ja-JP" sz="2000" b="1" dirty="0">
                <a:solidFill>
                  <a:schemeClr val="bg1"/>
                </a:solidFill>
                <a:effectLst>
                  <a:outerShdw blurRad="38100" dist="38100" dir="2700000" algn="tl">
                    <a:srgbClr val="000000">
                      <a:alpha val="43137"/>
                    </a:srgbClr>
                  </a:outerShdw>
                </a:effectLst>
              </a:rPr>
              <a:t>1:28; 2:19</a:t>
            </a:r>
            <a:r>
              <a:rPr lang="ja-JP" altLang="en-US" sz="2000" b="1" dirty="0">
                <a:solidFill>
                  <a:schemeClr val="bg1"/>
                </a:solidFill>
                <a:effectLst>
                  <a:outerShdw blurRad="38100" dist="38100" dir="2700000" algn="tl">
                    <a:srgbClr val="000000">
                      <a:alpha val="43137"/>
                    </a:srgbClr>
                  </a:outerShdw>
                </a:effectLst>
              </a:rPr>
              <a:t>）と庭のお世話（</a:t>
            </a:r>
            <a:r>
              <a:rPr lang="en-US" altLang="ja-JP" sz="2000" b="1" dirty="0">
                <a:solidFill>
                  <a:schemeClr val="bg1"/>
                </a:solidFill>
                <a:effectLst>
                  <a:outerShdw blurRad="38100" dist="38100" dir="2700000" algn="tl">
                    <a:srgbClr val="000000">
                      <a:alpha val="43137"/>
                    </a:srgbClr>
                  </a:outerShdw>
                </a:effectLst>
              </a:rPr>
              <a:t>2:15</a:t>
            </a:r>
            <a:r>
              <a:rPr lang="ja-JP" altLang="en-US" sz="2000" b="1" dirty="0">
                <a:solidFill>
                  <a:schemeClr val="bg1"/>
                </a:solidFill>
                <a:effectLst>
                  <a:outerShdw blurRad="38100" dist="38100" dir="2700000" algn="tl">
                    <a:srgbClr val="000000">
                      <a:alpha val="43137"/>
                    </a:srgbClr>
                  </a:outerShdw>
                </a:effectLst>
              </a:rPr>
              <a:t>）という実践的な責任が与えられました。</a:t>
            </a:r>
            <a:endParaRPr lang="es-ES" sz="2000" b="1" dirty="0">
              <a:solidFill>
                <a:schemeClr val="bg1"/>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E927C6FB-644F-4ED8-B16A-647A55985A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9163423" y="3360064"/>
            <a:ext cx="2615982" cy="1541940"/>
          </a:xfrm>
          <a:prstGeom prst="rect">
            <a:avLst/>
          </a:prstGeom>
          <a:ln>
            <a:noFill/>
          </a:ln>
          <a:effectLst>
            <a:softEdge rad="112500"/>
          </a:effectLst>
        </p:spPr>
      </p:pic>
      <p:pic>
        <p:nvPicPr>
          <p:cNvPr id="8" name="Imagen 7">
            <a:extLst>
              <a:ext uri="{FF2B5EF4-FFF2-40B4-BE49-F238E27FC236}">
                <a16:creationId xmlns:a16="http://schemas.microsoft.com/office/drawing/2014/main" xmlns="" id="{C7B388D2-CF51-4F21-881A-2AEFFA4B0E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2337" y="1703482"/>
            <a:ext cx="3534785" cy="1570454"/>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xmlns="" id="{EE2EE2B1-2EA1-430A-8FE4-6F6B4C58DF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50825" y="4974155"/>
            <a:ext cx="2615981" cy="1743987"/>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xmlns="" id="{72503DD5-1766-4DFC-8CAF-2F670FA96A2C}"/>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283525" y="134092"/>
            <a:ext cx="2052327" cy="1527864"/>
          </a:xfrm>
          <a:prstGeom prst="rect">
            <a:avLst/>
          </a:prstGeom>
          <a:ln>
            <a:noFill/>
          </a:ln>
          <a:effectLst>
            <a:softEdge rad="112500"/>
          </a:effectLst>
        </p:spPr>
      </p:pic>
      <p:sp>
        <p:nvSpPr>
          <p:cNvPr id="16" name="CuadroTexto 15">
            <a:extLst>
              <a:ext uri="{FF2B5EF4-FFF2-40B4-BE49-F238E27FC236}">
                <a16:creationId xmlns:a16="http://schemas.microsoft.com/office/drawing/2014/main" xmlns="" id="{DA001530-6FF8-4728-8FE5-0F0F8A8A4719}"/>
              </a:ext>
            </a:extLst>
          </p:cNvPr>
          <p:cNvSpPr txBox="1"/>
          <p:nvPr/>
        </p:nvSpPr>
        <p:spPr>
          <a:xfrm>
            <a:off x="3418610" y="3650716"/>
            <a:ext cx="5354777" cy="1323439"/>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latin typeface="+mn-ea"/>
              </a:rPr>
              <a:t>天使は彼らの理論的な教育において重要な役割を果たしました。また、神は彼らに個人的に教えるために、毎日午後に会っておられました（創世記</a:t>
            </a:r>
            <a:r>
              <a:rPr lang="en-US" altLang="ja-JP" sz="2000" b="1" dirty="0">
                <a:solidFill>
                  <a:schemeClr val="bg1"/>
                </a:solidFill>
                <a:effectLst>
                  <a:outerShdw blurRad="38100" dist="38100" dir="2700000" algn="tl">
                    <a:srgbClr val="000000">
                      <a:alpha val="43137"/>
                    </a:srgbClr>
                  </a:outerShdw>
                </a:effectLst>
                <a:latin typeface="+mn-ea"/>
              </a:rPr>
              <a:t>3:8</a:t>
            </a:r>
            <a:r>
              <a:rPr lang="ja-JP" altLang="en-US" sz="2000" b="1" dirty="0">
                <a:solidFill>
                  <a:schemeClr val="bg1"/>
                </a:solidFill>
                <a:effectLst>
                  <a:outerShdw blurRad="38100" dist="38100" dir="2700000" algn="tl">
                    <a:srgbClr val="000000">
                      <a:alpha val="43137"/>
                    </a:srgbClr>
                  </a:outerShdw>
                </a:effectLst>
                <a:latin typeface="+mn-ea"/>
              </a:rPr>
              <a:t>）。</a:t>
            </a:r>
            <a:endParaRPr lang="en-US" sz="2000" b="1" dirty="0">
              <a:solidFill>
                <a:schemeClr val="bg1"/>
              </a:solidFill>
              <a:effectLst>
                <a:outerShdw blurRad="38100" dist="38100" dir="2700000" algn="tl">
                  <a:srgbClr val="000000">
                    <a:alpha val="43137"/>
                  </a:srgbClr>
                </a:outerShdw>
              </a:effectLst>
              <a:latin typeface="+mn-ea"/>
            </a:endParaRPr>
          </a:p>
        </p:txBody>
      </p:sp>
      <p:sp>
        <p:nvSpPr>
          <p:cNvPr id="18" name="CuadroTexto 17">
            <a:extLst>
              <a:ext uri="{FF2B5EF4-FFF2-40B4-BE49-F238E27FC236}">
                <a16:creationId xmlns:a16="http://schemas.microsoft.com/office/drawing/2014/main" xmlns="" id="{1585FBAA-86A6-4251-AD4C-C3085FE8C1ED}"/>
              </a:ext>
            </a:extLst>
          </p:cNvPr>
          <p:cNvSpPr txBox="1"/>
          <p:nvPr/>
        </p:nvSpPr>
        <p:spPr>
          <a:xfrm>
            <a:off x="333685" y="5524382"/>
            <a:ext cx="8628421" cy="1015663"/>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latin typeface="+mn-ea"/>
              </a:rPr>
              <a:t>生徒たちは互いに助け合い、協力し合っていました（創世記</a:t>
            </a:r>
            <a:r>
              <a:rPr lang="en-US" altLang="ja-JP" sz="2000" b="1" dirty="0">
                <a:solidFill>
                  <a:schemeClr val="bg1"/>
                </a:solidFill>
                <a:effectLst>
                  <a:outerShdw blurRad="38100" dist="38100" dir="2700000" algn="tl">
                    <a:srgbClr val="000000">
                      <a:alpha val="43137"/>
                    </a:srgbClr>
                  </a:outerShdw>
                </a:effectLst>
                <a:latin typeface="+mn-ea"/>
              </a:rPr>
              <a:t>2:18, 22)</a:t>
            </a:r>
            <a:r>
              <a:rPr lang="ja-JP" altLang="en-US" sz="2000" b="1" dirty="0">
                <a:solidFill>
                  <a:schemeClr val="bg1"/>
                </a:solidFill>
                <a:effectLst>
                  <a:outerShdw blurRad="38100" dist="38100" dir="2700000" algn="tl">
                    <a:srgbClr val="000000">
                      <a:alpha val="43137"/>
                    </a:srgbClr>
                  </a:outerShdw>
                </a:effectLst>
                <a:latin typeface="+mn-ea"/>
              </a:rPr>
              <a:t>。その居心地の良い庭のすべてのものが、実りのある有意義な学びをもたらしてくれたのです。</a:t>
            </a:r>
            <a:endParaRPr lang="en-US" sz="2000" b="1" dirty="0">
              <a:solidFill>
                <a:schemeClr val="bg1"/>
              </a:solidFill>
              <a:effectLst>
                <a:outerShdw blurRad="38100" dist="38100" dir="2700000" algn="tl">
                  <a:srgbClr val="000000">
                    <a:alpha val="43137"/>
                  </a:srgbClr>
                </a:outerShdw>
              </a:effectLst>
              <a:latin typeface="+mn-ea"/>
            </a:endParaRPr>
          </a:p>
        </p:txBody>
      </p:sp>
      <p:pic>
        <p:nvPicPr>
          <p:cNvPr id="20" name="Imagen 19">
            <a:extLst>
              <a:ext uri="{FF2B5EF4-FFF2-40B4-BE49-F238E27FC236}">
                <a16:creationId xmlns:a16="http://schemas.microsoft.com/office/drawing/2014/main" xmlns="" id="{B4613FCB-B008-4E12-9010-8B576759CFD6}"/>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25194" y="3358856"/>
            <a:ext cx="2877094" cy="202035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88480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left)">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randombar(horizontal)">
                                      <p:cBhvr>
                                        <p:cTn id="38" dur="500"/>
                                        <p:tgtEl>
                                          <p:spTgt spid="2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par>
                                <p:cTn id="42" presetID="14" presetClass="entr" presetSubtype="1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randombar(horizont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2" dur="1000" fill="hold"/>
                                        <p:tgtEl>
                                          <p:spTgt spid="10"/>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0"/>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8">
                                            <p:txEl>
                                              <p:pRg st="0" end="0"/>
                                            </p:txEl>
                                          </p:spTgt>
                                        </p:tgtEl>
                                        <p:attrNameLst>
                                          <p:attrName>style.visibility</p:attrName>
                                        </p:attrNameLst>
                                      </p:cBhvr>
                                      <p:to>
                                        <p:strVal val="visible"/>
                                      </p:to>
                                    </p:set>
                                    <p:animEffect transition="in" filter="wipe(left)">
                                      <p:cBhvr>
                                        <p:cTn id="6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6" grpId="0"/>
      <p:bldP spid="1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9F2205A-47B6-423C-8CDB-5B90719939DB}"/>
              </a:ext>
            </a:extLst>
          </p:cNvPr>
          <p:cNvSpPr txBox="1"/>
          <p:nvPr/>
        </p:nvSpPr>
        <p:spPr>
          <a:xfrm>
            <a:off x="1215484" y="741640"/>
            <a:ext cx="10103004" cy="4909036"/>
          </a:xfrm>
          <a:prstGeom prst="rect">
            <a:avLst/>
          </a:prstGeom>
          <a:noFill/>
        </p:spPr>
        <p:txBody>
          <a:bodyPr wrap="square">
            <a:spAutoFit/>
          </a:bodyPr>
          <a:lstStyle/>
          <a:p>
            <a:pPr>
              <a:spcBef>
                <a:spcPts val="600"/>
              </a:spcBef>
            </a:pPr>
            <a:r>
              <a:rPr lang="ja-JP" altLang="en-US" sz="2400" dirty="0">
                <a:solidFill>
                  <a:schemeClr val="bg1"/>
                </a:solidFill>
                <a:latin typeface="Cooper Black" panose="0208090404030B020404" pitchFamily="18" charset="0"/>
              </a:rPr>
              <a:t>　</a:t>
            </a:r>
            <a:r>
              <a:rPr lang="ja-JP" altLang="en-US" sz="2800" b="1" dirty="0">
                <a:solidFill>
                  <a:schemeClr val="bg1"/>
                </a:solidFill>
                <a:effectLst>
                  <a:outerShdw blurRad="38100" dist="38100" dir="2700000" algn="tl">
                    <a:srgbClr val="000000">
                      <a:alpha val="43137"/>
                    </a:srgbClr>
                  </a:outerShdw>
                </a:effectLst>
                <a:latin typeface="Cooper Black" panose="0208090404030B020404" pitchFamily="18" charset="0"/>
              </a:rPr>
              <a:t>森林のあらゆる葉に、山々の岩石に、すべての輝く星に、大地に、大気に、大空に、神のみ名がしるされていた。造られた世界の秩序と調和は、無限の知恵と力とを彼らに語った。彼らは、自分たちを強く引きつけ、彼らの心を深い愛で満たし、新たな感謝の声をあげさせるものを常に発見するのであった。</a:t>
            </a:r>
          </a:p>
          <a:p>
            <a:pPr>
              <a:spcBef>
                <a:spcPts val="600"/>
              </a:spcBef>
            </a:pPr>
            <a:r>
              <a:rPr lang="ja-JP" altLang="en-US" sz="2800" b="1" dirty="0">
                <a:solidFill>
                  <a:schemeClr val="bg1"/>
                </a:solidFill>
                <a:effectLst>
                  <a:outerShdw blurRad="38100" dist="38100" dir="2700000" algn="tl">
                    <a:srgbClr val="000000">
                      <a:alpha val="43137"/>
                    </a:srgbClr>
                  </a:outerShdw>
                </a:effectLst>
                <a:latin typeface="Cooper Black" panose="0208090404030B020404" pitchFamily="18" charset="0"/>
              </a:rPr>
              <a:t>　彼らが神の律法に忠誠をつくしているかぎり、彼らの知って、理解を深め、愛する能力は、絶えず啓発されるのであった。彼らは、常に新しい知識の宝庫を手に入れ、新しい幸福の泉を発見し、神のはかり知れない不滅の愛について、ますます、明瞭な観念をいだくようになるのであった。</a:t>
            </a:r>
            <a:endParaRPr lang="es-ES" sz="2800" b="1" dirty="0">
              <a:solidFill>
                <a:schemeClr val="bg1"/>
              </a:solidFill>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F60EFF21-AD07-4E87-8F36-EFFB2FCF443C}"/>
              </a:ext>
            </a:extLst>
          </p:cNvPr>
          <p:cNvSpPr txBox="1"/>
          <p:nvPr/>
        </p:nvSpPr>
        <p:spPr>
          <a:xfrm>
            <a:off x="4605132" y="5993696"/>
            <a:ext cx="5986767" cy="369332"/>
          </a:xfrm>
          <a:prstGeom prst="rect">
            <a:avLst/>
          </a:prstGeom>
          <a:noFill/>
        </p:spPr>
        <p:txBody>
          <a:bodyPr wrap="none" rtlCol="0">
            <a:spAutoFit/>
          </a:bodyPr>
          <a:lstStyle/>
          <a:p>
            <a:pPr algn="r"/>
            <a:r>
              <a:rPr lang="en-US" b="1" dirty="0">
                <a:solidFill>
                  <a:schemeClr val="bg1"/>
                </a:solidFill>
                <a:effectLst>
                  <a:outerShdw blurRad="38100" dist="38100" dir="2700000" algn="tl">
                    <a:srgbClr val="000000">
                      <a:alpha val="43137"/>
                    </a:srgbClr>
                  </a:outerShdw>
                </a:effectLst>
              </a:rPr>
              <a:t>E.G.</a:t>
            </a:r>
            <a:r>
              <a:rPr lang="ja-JP" altLang="en-US" b="1" dirty="0">
                <a:solidFill>
                  <a:schemeClr val="bg1"/>
                </a:solidFill>
                <a:effectLst>
                  <a:outerShdw blurRad="38100" dist="38100" dir="2700000" algn="tl">
                    <a:srgbClr val="000000">
                      <a:alpha val="43137"/>
                    </a:srgbClr>
                  </a:outerShdw>
                </a:effectLst>
              </a:rPr>
              <a:t>ホワイト著</a:t>
            </a:r>
            <a:r>
              <a:rPr lang="en-US" b="1" dirty="0">
                <a:solidFill>
                  <a:schemeClr val="bg1"/>
                </a:solidFill>
                <a:effectLst>
                  <a:outerShdw blurRad="38100" dist="38100" dir="2700000" algn="tl">
                    <a:srgbClr val="000000">
                      <a:alpha val="43137"/>
                    </a:srgbClr>
                  </a:outerShdw>
                </a:effectLst>
              </a:rPr>
              <a:t> </a:t>
            </a:r>
            <a:r>
              <a:rPr lang="en-US" altLang="ja-JP" b="1" dirty="0">
                <a:solidFill>
                  <a:schemeClr val="bg1"/>
                </a:solidFill>
                <a:effectLst>
                  <a:outerShdw blurRad="38100" dist="38100" dir="2700000" algn="tl">
                    <a:srgbClr val="000000">
                      <a:alpha val="43137"/>
                    </a:srgbClr>
                  </a:outerShdw>
                </a:effectLst>
              </a:rPr>
              <a:t>『</a:t>
            </a:r>
            <a:r>
              <a:rPr lang="ja-JP" altLang="en-US" b="1" dirty="0">
                <a:solidFill>
                  <a:schemeClr val="bg1"/>
                </a:solidFill>
                <a:effectLst>
                  <a:outerShdw blurRad="38100" dist="38100" dir="2700000" algn="tl">
                    <a:srgbClr val="000000">
                      <a:alpha val="43137"/>
                    </a:srgbClr>
                  </a:outerShdw>
                </a:effectLst>
              </a:rPr>
              <a:t>人類のあけぼの</a:t>
            </a:r>
            <a:r>
              <a:rPr lang="en-US" altLang="ja-JP" b="1" dirty="0">
                <a:solidFill>
                  <a:schemeClr val="bg1"/>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ja-JP" altLang="en-US" b="1" dirty="0">
                <a:solidFill>
                  <a:schemeClr val="bg1"/>
                </a:solidFill>
                <a:effectLst>
                  <a:outerShdw blurRad="38100" dist="38100" dir="2700000" algn="tl">
                    <a:srgbClr val="000000">
                      <a:alpha val="43137"/>
                    </a:srgbClr>
                  </a:outerShdw>
                </a:effectLst>
              </a:rPr>
              <a:t>上巻　第２章　</a:t>
            </a:r>
            <a:r>
              <a:rPr lang="en-US" b="1" dirty="0">
                <a:solidFill>
                  <a:schemeClr val="bg1"/>
                </a:solidFill>
                <a:effectLst>
                  <a:outerShdw blurRad="38100" dist="38100" dir="2700000" algn="tl">
                    <a:srgbClr val="000000">
                      <a:alpha val="43137"/>
                    </a:srgbClr>
                  </a:outerShdw>
                </a:effectLst>
              </a:rPr>
              <a:t>p.</a:t>
            </a:r>
            <a:r>
              <a:rPr lang="en-US" altLang="ja-JP" b="1" dirty="0">
                <a:solidFill>
                  <a:schemeClr val="bg1"/>
                </a:solidFill>
                <a:effectLst>
                  <a:outerShdw blurRad="38100" dist="38100" dir="2700000" algn="tl">
                    <a:srgbClr val="000000">
                      <a:alpha val="43137"/>
                    </a:srgbClr>
                  </a:outerShdw>
                </a:effectLst>
              </a:rPr>
              <a:t>28</a:t>
            </a:r>
            <a:r>
              <a:rPr lang="en-US" b="1" dirty="0">
                <a:solidFill>
                  <a:schemeClr val="bg1"/>
                </a:solidFill>
                <a:effectLst>
                  <a:outerShdw blurRad="38100" dist="38100" dir="2700000" algn="tl">
                    <a:srgbClr val="000000">
                      <a:alpha val="43137"/>
                    </a:srgbClr>
                  </a:outerShdw>
                </a:effectLst>
              </a:rPr>
              <a:t> </a:t>
            </a:r>
            <a:endParaRPr lang="es-E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390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4D79C90-7335-4836-B0F5-0CBC09623913}"/>
              </a:ext>
            </a:extLst>
          </p:cNvPr>
          <p:cNvSpPr txBox="1"/>
          <p:nvPr/>
        </p:nvSpPr>
        <p:spPr>
          <a:xfrm>
            <a:off x="4036740" y="92611"/>
            <a:ext cx="2751273" cy="769441"/>
          </a:xfrm>
          <a:prstGeom prst="rect">
            <a:avLst/>
          </a:prstGeom>
          <a:noFill/>
        </p:spPr>
        <p:txBody>
          <a:bodyPr wrap="square" rtlCol="0">
            <a:spAutoFit/>
            <a:scene3d>
              <a:camera prst="orthographicFront"/>
              <a:lightRig rig="freezing" dir="t"/>
            </a:scene3d>
            <a:sp3d extrusionH="57150">
              <a:bevelT w="38100" h="38100" prst="angle"/>
            </a:sp3d>
          </a:bodyPr>
          <a:lstStyle>
            <a:defPPr>
              <a:defRPr lang="es-ES"/>
            </a:defPPr>
            <a:lvl1pPr algn="ctr" defTabSz="914400">
              <a:defRPr sz="4400" b="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defRPr>
            </a:lvl1pPr>
            <a:lvl2pPr defTabSz="914400"/>
            <a:lvl3pPr defTabSz="914400"/>
            <a:lvl4pPr defTabSz="914400"/>
            <a:lvl5pPr defTabSz="914400"/>
            <a:lvl6pPr defTabSz="914400"/>
            <a:lvl7pPr defTabSz="914400"/>
            <a:lvl8pPr defTabSz="914400"/>
            <a:lvl9pPr defTabSz="914400"/>
          </a:lstStyle>
          <a:p>
            <a:r>
              <a:rPr lang="ja-JP" altLang="en-US" spc="300" dirty="0">
                <a:ln w="10541" cmpd="sng">
                  <a:solidFill>
                    <a:schemeClr val="tx1"/>
                  </a:solidFill>
                  <a:prstDash val="solid"/>
                </a:ln>
                <a:effectLst>
                  <a:outerShdw blurRad="63500" sx="102000" sy="102000" algn="ctr" rotWithShape="0">
                    <a:prstClr val="black">
                      <a:alpha val="40000"/>
                    </a:prstClr>
                  </a:outerShdw>
                </a:effectLst>
              </a:rPr>
              <a:t>侵　入</a:t>
            </a:r>
            <a:endParaRPr lang="es-ES" spc="300" dirty="0">
              <a:ln w="10541" cmpd="sng">
                <a:solidFill>
                  <a:schemeClr val="tx1"/>
                </a:solidFill>
                <a:prstDash val="solid"/>
              </a:ln>
              <a:effectLst>
                <a:outerShdw blurRad="63500" sx="102000" sy="102000" algn="ctr" rotWithShape="0">
                  <a:prstClr val="black">
                    <a:alpha val="40000"/>
                  </a:prstClr>
                </a:outerShdw>
              </a:effectLst>
            </a:endParaRPr>
          </a:p>
        </p:txBody>
      </p:sp>
      <p:sp>
        <p:nvSpPr>
          <p:cNvPr id="5" name="CuadroTexto 4">
            <a:extLst>
              <a:ext uri="{FF2B5EF4-FFF2-40B4-BE49-F238E27FC236}">
                <a16:creationId xmlns:a16="http://schemas.microsoft.com/office/drawing/2014/main" xmlns="" id="{9249462B-7C96-41A6-9C2E-B3F12C4B19A5}"/>
              </a:ext>
            </a:extLst>
          </p:cNvPr>
          <p:cNvSpPr txBox="1"/>
          <p:nvPr/>
        </p:nvSpPr>
        <p:spPr>
          <a:xfrm>
            <a:off x="755717" y="874178"/>
            <a:ext cx="9313318" cy="400110"/>
          </a:xfrm>
          <a:prstGeom prst="rect">
            <a:avLst/>
          </a:prstGeom>
          <a:noFill/>
        </p:spPr>
        <p:txBody>
          <a:bodyPr wrap="square">
            <a:spAutoFit/>
          </a:bodyPr>
          <a:lstStyle/>
          <a:p>
            <a:pPr algn="ctr"/>
            <a:r>
              <a:rPr lang="ja-JP" altLang="en-US" b="1" dirty="0">
                <a:solidFill>
                  <a:srgbClr val="C63031"/>
                </a:solidFill>
                <a:effectLst>
                  <a:outerShdw blurRad="38100" dist="38100" dir="2700000" algn="tl">
                    <a:srgbClr val="000000">
                      <a:alpha val="43137"/>
                    </a:srgbClr>
                  </a:outerShdw>
                </a:effectLst>
                <a:latin typeface="Comic Sans MS" panose="030F0702030302020204" pitchFamily="66" charset="0"/>
              </a:rPr>
              <a:t>へびは女に言った、「あなたがたは決して死ぬことはないでしょう。</a:t>
            </a:r>
            <a:r>
              <a:rPr lang="en-US" altLang="ja-JP" b="1" dirty="0">
                <a:solidFill>
                  <a:srgbClr val="C63031"/>
                </a:solidFill>
                <a:effectLst>
                  <a:outerShdw blurRad="38100" dist="38100" dir="2700000" algn="tl">
                    <a:srgbClr val="000000">
                      <a:alpha val="43137"/>
                    </a:srgbClr>
                  </a:outerShdw>
                </a:effectLst>
                <a:latin typeface="Comic Sans MS" panose="030F0702030302020204" pitchFamily="66" charset="0"/>
              </a:rPr>
              <a:t>…</a:t>
            </a:r>
            <a:r>
              <a:rPr lang="ja-JP" altLang="en-US" b="1" dirty="0">
                <a:solidFill>
                  <a:srgbClr val="C63031"/>
                </a:solidFill>
                <a:effectLst>
                  <a:outerShdw blurRad="38100" dist="38100" dir="2700000" algn="tl">
                    <a:srgbClr val="000000">
                      <a:alpha val="43137"/>
                    </a:srgbClr>
                  </a:outerShdw>
                </a:effectLst>
                <a:latin typeface="Comic Sans MS" panose="030F0702030302020204" pitchFamily="66" charset="0"/>
              </a:rPr>
              <a:t>」</a:t>
            </a:r>
            <a:r>
              <a:rPr lang="es-ES" sz="2000" b="1" dirty="0">
                <a:solidFill>
                  <a:srgbClr val="C63031"/>
                </a:solidFill>
                <a:effectLst>
                  <a:outerShdw blurRad="38100" dist="38100" dir="2700000" algn="tl">
                    <a:srgbClr val="000000">
                      <a:alpha val="43137"/>
                    </a:srgbClr>
                  </a:outerShdw>
                </a:effectLst>
                <a:latin typeface="Comic Sans MS" panose="030F0702030302020204" pitchFamily="66" charset="0"/>
              </a:rPr>
              <a:t> </a:t>
            </a:r>
            <a:r>
              <a:rPr lang="ja-JP" altLang="en-US" sz="1600" b="1" dirty="0">
                <a:solidFill>
                  <a:srgbClr val="C63031"/>
                </a:solidFill>
                <a:latin typeface="Comic Sans MS" panose="030F0702030302020204" pitchFamily="66" charset="0"/>
              </a:rPr>
              <a:t>創世記</a:t>
            </a:r>
            <a:r>
              <a:rPr lang="es-ES" sz="1600" b="1" dirty="0">
                <a:solidFill>
                  <a:srgbClr val="C63031"/>
                </a:solidFill>
                <a:latin typeface="Comic Sans MS" panose="030F0702030302020204" pitchFamily="66" charset="0"/>
              </a:rPr>
              <a:t>3:4</a:t>
            </a:r>
          </a:p>
        </p:txBody>
      </p:sp>
      <p:sp>
        <p:nvSpPr>
          <p:cNvPr id="6" name="CuadroTexto 5">
            <a:extLst>
              <a:ext uri="{FF2B5EF4-FFF2-40B4-BE49-F238E27FC236}">
                <a16:creationId xmlns:a16="http://schemas.microsoft.com/office/drawing/2014/main" xmlns="" id="{9F6A6454-09B1-417D-8AD3-EF602815B3F2}"/>
              </a:ext>
            </a:extLst>
          </p:cNvPr>
          <p:cNvSpPr txBox="1"/>
          <p:nvPr/>
        </p:nvSpPr>
        <p:spPr>
          <a:xfrm>
            <a:off x="234348" y="1542386"/>
            <a:ext cx="10028752" cy="1631216"/>
          </a:xfrm>
          <a:prstGeom prst="rect">
            <a:avLst/>
          </a:prstGeom>
          <a:noFill/>
        </p:spPr>
        <p:txBody>
          <a:bodyPr wrap="square" rtlCol="0">
            <a:spAutoFit/>
          </a:bodyPr>
          <a:lstStyle/>
          <a:p>
            <a:pPr>
              <a:spcBef>
                <a:spcPts val="600"/>
              </a:spcBef>
            </a:pPr>
            <a:r>
              <a:rPr lang="ja-JP" altLang="en-US" sz="2000" b="1" dirty="0">
                <a:solidFill>
                  <a:schemeClr val="bg1"/>
                </a:solidFill>
              </a:rPr>
              <a:t>神は「はなはだ良かった」（創世記</a:t>
            </a:r>
            <a:r>
              <a:rPr lang="en-US" altLang="ja-JP" sz="2000" b="1" dirty="0">
                <a:solidFill>
                  <a:schemeClr val="bg1"/>
                </a:solidFill>
              </a:rPr>
              <a:t>1:31</a:t>
            </a:r>
            <a:r>
              <a:rPr lang="ja-JP" altLang="en-US" sz="2000" b="1" dirty="0">
                <a:solidFill>
                  <a:schemeClr val="bg1"/>
                </a:solidFill>
              </a:rPr>
              <a:t>）、「見て美しく、食べるに良い」（創世記</a:t>
            </a:r>
            <a:r>
              <a:rPr lang="en-US" altLang="ja-JP" sz="2000" b="1" dirty="0">
                <a:solidFill>
                  <a:schemeClr val="bg1"/>
                </a:solidFill>
              </a:rPr>
              <a:t>2:9</a:t>
            </a:r>
            <a:r>
              <a:rPr lang="ja-JP" altLang="en-US" sz="2000" b="1" dirty="0">
                <a:solidFill>
                  <a:schemeClr val="bg1"/>
                </a:solidFill>
              </a:rPr>
              <a:t>）で満たされた環境を創造されました。生徒たちは裸でしたが全く「恥ずかしくなかった」（創世記</a:t>
            </a:r>
            <a:r>
              <a:rPr lang="en-US" altLang="ja-JP" sz="2000" b="1" dirty="0">
                <a:solidFill>
                  <a:schemeClr val="bg1"/>
                </a:solidFill>
              </a:rPr>
              <a:t>2:25</a:t>
            </a:r>
            <a:r>
              <a:rPr lang="ja-JP" altLang="en-US" sz="2000" b="1" dirty="0">
                <a:solidFill>
                  <a:schemeClr val="bg1"/>
                </a:solidFill>
              </a:rPr>
              <a:t>）ということです。そのような状況下、「狡猾」な存在であった蛇がエバのもとにやってきて、神のみ言葉を否定しました。それは彼女に神の意図を疑うように促しました（創世記</a:t>
            </a:r>
            <a:r>
              <a:rPr lang="en-US" altLang="ja-JP" sz="2000" b="1" dirty="0">
                <a:solidFill>
                  <a:schemeClr val="bg1"/>
                </a:solidFill>
              </a:rPr>
              <a:t> 3:1-5)</a:t>
            </a:r>
            <a:r>
              <a:rPr lang="ja-JP" altLang="en-US" sz="2000" b="1" dirty="0">
                <a:solidFill>
                  <a:schemeClr val="bg1"/>
                </a:solidFill>
              </a:rPr>
              <a:t>。彼は神を次のように紹介しました。　</a:t>
            </a:r>
            <a:endParaRPr lang="en-US" sz="2000" b="1" dirty="0">
              <a:solidFill>
                <a:schemeClr val="bg1"/>
              </a:solidFill>
            </a:endParaRPr>
          </a:p>
        </p:txBody>
      </p:sp>
      <p:sp>
        <p:nvSpPr>
          <p:cNvPr id="8" name="CuadroTexto 7">
            <a:extLst>
              <a:ext uri="{FF2B5EF4-FFF2-40B4-BE49-F238E27FC236}">
                <a16:creationId xmlns:a16="http://schemas.microsoft.com/office/drawing/2014/main" xmlns="" id="{CB6D92C9-C930-4225-AB4C-15D567AE3EEE}"/>
              </a:ext>
            </a:extLst>
          </p:cNvPr>
          <p:cNvSpPr txBox="1"/>
          <p:nvPr/>
        </p:nvSpPr>
        <p:spPr>
          <a:xfrm>
            <a:off x="2676989" y="5455102"/>
            <a:ext cx="6838022" cy="1015663"/>
          </a:xfrm>
          <a:prstGeom prst="rect">
            <a:avLst/>
          </a:prstGeom>
          <a:noFill/>
        </p:spPr>
        <p:txBody>
          <a:bodyPr wrap="square">
            <a:spAutoFit/>
          </a:bodyPr>
          <a:lstStyle/>
          <a:p>
            <a:pPr>
              <a:spcBef>
                <a:spcPts val="600"/>
              </a:spcBef>
              <a:defRPr/>
            </a:pPr>
            <a:r>
              <a:rPr lang="ja-JP" altLang="en-US" sz="2000" b="1" dirty="0">
                <a:solidFill>
                  <a:prstClr val="black"/>
                </a:solidFill>
                <a:effectLst>
                  <a:outerShdw blurRad="38100" dist="38100" dir="2700000" algn="tl">
                    <a:srgbClr val="000000">
                      <a:alpha val="43137"/>
                    </a:srgbClr>
                  </a:outerShdw>
                </a:effectLst>
              </a:rPr>
              <a:t>神はアダムとエバに自由意志を与えました。エバは敵を信じ、神を疑うことを選びました。アダムはエバの不従順に従うことを選びました。</a:t>
            </a:r>
            <a:endParaRPr lang="es-ES" sz="2000" b="1" dirty="0">
              <a:solidFill>
                <a:prstClr val="black"/>
              </a:solidFill>
              <a:effectLst>
                <a:outerShdw blurRad="38100" dist="38100" dir="2700000" algn="tl">
                  <a:srgbClr val="000000">
                    <a:alpha val="43137"/>
                  </a:srgbClr>
                </a:outerShdw>
              </a:effectLst>
              <a:latin typeface="Calibri" panose="020F0502020204030204"/>
            </a:endParaRPr>
          </a:p>
        </p:txBody>
      </p:sp>
      <p:sp>
        <p:nvSpPr>
          <p:cNvPr id="9" name="CuadroTexto 8">
            <a:extLst>
              <a:ext uri="{FF2B5EF4-FFF2-40B4-BE49-F238E27FC236}">
                <a16:creationId xmlns:a16="http://schemas.microsoft.com/office/drawing/2014/main" xmlns="" id="{9B98E5A6-B774-48B1-950D-D4AB430DA7A1}"/>
              </a:ext>
            </a:extLst>
          </p:cNvPr>
          <p:cNvSpPr txBox="1"/>
          <p:nvPr/>
        </p:nvSpPr>
        <p:spPr>
          <a:xfrm>
            <a:off x="2611709" y="3470476"/>
            <a:ext cx="7301725" cy="1785104"/>
          </a:xfrm>
          <a:prstGeom prst="rect">
            <a:avLst/>
          </a:prstGeom>
          <a:noFill/>
        </p:spPr>
        <p:txBody>
          <a:bodyPr wrap="square" rtlCol="0">
            <a:spAutoFit/>
          </a:bodyPr>
          <a:lstStyle/>
          <a:p>
            <a:pPr marL="342900" indent="-342900">
              <a:spcBef>
                <a:spcPts val="600"/>
              </a:spcBef>
              <a:buFont typeface="+mj-lt"/>
              <a:buAutoNum type="arabicPeriod"/>
            </a:pPr>
            <a:r>
              <a:rPr lang="ja-JP" altLang="en-US" sz="2000" b="1" u="sng" dirty="0">
                <a:solidFill>
                  <a:schemeClr val="bg1"/>
                </a:solidFill>
                <a:effectLst>
                  <a:outerShdw blurRad="38100" dist="38100" dir="2700000" algn="tl">
                    <a:srgbClr val="000000">
                      <a:alpha val="43137"/>
                    </a:srgbClr>
                  </a:outerShdw>
                </a:effectLst>
              </a:rPr>
              <a:t>強力な制限をされている</a:t>
            </a:r>
            <a:r>
              <a:rPr lang="ja-JP" altLang="en-US" sz="2000" b="1" dirty="0">
                <a:solidFill>
                  <a:schemeClr val="bg1"/>
                </a:solidFill>
                <a:effectLst>
                  <a:outerShdw blurRad="38100" dist="38100" dir="2700000" algn="tl">
                    <a:srgbClr val="000000">
                      <a:alpha val="43137"/>
                    </a:srgbClr>
                  </a:outerShdw>
                </a:effectLst>
              </a:rPr>
              <a:t>。</a:t>
            </a:r>
            <a:r>
              <a:rPr lang="es-ES" sz="2000" b="1" dirty="0">
                <a:solidFill>
                  <a:schemeClr val="bg1"/>
                </a:solidFill>
                <a:effectLst>
                  <a:outerShdw blurRad="38100" dist="38100" dir="2700000" algn="tl">
                    <a:srgbClr val="000000">
                      <a:alpha val="43137"/>
                    </a:srgbClr>
                  </a:outerShdw>
                </a:effectLst>
              </a:rPr>
              <a:t> </a:t>
            </a:r>
            <a:r>
              <a:rPr lang="ja-JP" altLang="en-US" sz="2000" b="1" dirty="0">
                <a:solidFill>
                  <a:schemeClr val="bg1"/>
                </a:solidFill>
                <a:effectLst>
                  <a:outerShdw blurRad="38100" dist="38100" dir="2700000" algn="tl">
                    <a:srgbClr val="000000">
                      <a:alpha val="43137"/>
                    </a:srgbClr>
                  </a:outerShdw>
                </a:effectLst>
              </a:rPr>
              <a:t>美味しいのに食べてはいけない。</a:t>
            </a:r>
            <a:endParaRPr lang="es-ES" sz="2000" b="1" dirty="0">
              <a:solidFill>
                <a:schemeClr val="bg1"/>
              </a:solidFill>
              <a:effectLst>
                <a:outerShdw blurRad="38100" dist="38100" dir="2700000" algn="tl">
                  <a:srgbClr val="000000">
                    <a:alpha val="43137"/>
                  </a:srgbClr>
                </a:outerShdw>
              </a:effectLst>
            </a:endParaRPr>
          </a:p>
          <a:p>
            <a:pPr marL="342900" indent="-342900">
              <a:spcBef>
                <a:spcPts val="600"/>
              </a:spcBef>
              <a:buFont typeface="+mj-lt"/>
              <a:buAutoNum type="arabicPeriod"/>
            </a:pPr>
            <a:r>
              <a:rPr lang="ja-JP" altLang="en-US" sz="2000" b="1" dirty="0">
                <a:solidFill>
                  <a:schemeClr val="bg1"/>
                </a:solidFill>
                <a:effectLst>
                  <a:outerShdw blurRad="38100" dist="38100" dir="2700000" algn="tl">
                    <a:srgbClr val="000000">
                      <a:alpha val="43137"/>
                    </a:srgbClr>
                  </a:outerShdw>
                </a:effectLst>
              </a:rPr>
              <a:t>アダムとエバが優れた知識レベルに到達することを</a:t>
            </a:r>
            <a:r>
              <a:rPr lang="ja-JP" altLang="en-US" sz="2000" b="1" u="sng" dirty="0">
                <a:solidFill>
                  <a:schemeClr val="bg1"/>
                </a:solidFill>
                <a:effectLst>
                  <a:outerShdw blurRad="38100" dist="38100" dir="2700000" algn="tl">
                    <a:srgbClr val="000000">
                      <a:alpha val="43137"/>
                    </a:srgbClr>
                  </a:outerShdw>
                </a:effectLst>
              </a:rPr>
              <a:t>恐れている。</a:t>
            </a:r>
            <a:endParaRPr lang="es-ES" sz="2000" b="1" u="sng" dirty="0">
              <a:solidFill>
                <a:schemeClr val="bg1"/>
              </a:solidFill>
              <a:effectLst>
                <a:outerShdw blurRad="38100" dist="38100" dir="2700000" algn="tl">
                  <a:srgbClr val="000000">
                    <a:alpha val="43137"/>
                  </a:srgbClr>
                </a:outerShdw>
              </a:effectLst>
            </a:endParaRPr>
          </a:p>
          <a:p>
            <a:pPr marL="342900" indent="-342900">
              <a:spcBef>
                <a:spcPts val="600"/>
              </a:spcBef>
              <a:buFont typeface="+mj-lt"/>
              <a:buAutoNum type="arabicPeriod"/>
            </a:pPr>
            <a:r>
              <a:rPr lang="ja-JP" altLang="en-US" sz="2000" b="1" u="sng" dirty="0">
                <a:solidFill>
                  <a:schemeClr val="bg1"/>
                </a:solidFill>
                <a:effectLst>
                  <a:outerShdw blurRad="38100" dist="38100" dir="2700000" algn="tl">
                    <a:srgbClr val="000000">
                      <a:alpha val="43137"/>
                    </a:srgbClr>
                  </a:outerShdw>
                </a:effectLst>
              </a:rPr>
              <a:t>嘘つき</a:t>
            </a:r>
            <a:r>
              <a:rPr lang="ja-JP" altLang="en-US" sz="2000" b="1" dirty="0">
                <a:solidFill>
                  <a:schemeClr val="bg1"/>
                </a:solidFill>
                <a:effectLst>
                  <a:outerShdw blurRad="38100" dist="38100" dir="2700000" algn="tl">
                    <a:srgbClr val="000000">
                      <a:alpha val="43137"/>
                    </a:srgbClr>
                  </a:outerShdw>
                </a:effectLst>
              </a:rPr>
              <a:t>。その木から取って食べるとどうなるのか嘘をついている。</a:t>
            </a:r>
            <a:endParaRPr lang="es-ES" sz="2000" b="1" dirty="0">
              <a:solidFill>
                <a:schemeClr val="bg1"/>
              </a:solidFill>
              <a:effectLst>
                <a:outerShdw blurRad="38100" dist="38100" dir="2700000" algn="tl">
                  <a:srgbClr val="000000">
                    <a:alpha val="43137"/>
                  </a:srgbClr>
                </a:outerShdw>
              </a:effectLst>
            </a:endParaRPr>
          </a:p>
        </p:txBody>
      </p:sp>
      <p:pic>
        <p:nvPicPr>
          <p:cNvPr id="10" name="Imagen 9">
            <a:extLst>
              <a:ext uri="{FF2B5EF4-FFF2-40B4-BE49-F238E27FC236}">
                <a16:creationId xmlns:a16="http://schemas.microsoft.com/office/drawing/2014/main" xmlns="" id="{2D7F9183-9012-4A14-9B84-C36257298421}"/>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10408063" y="1378409"/>
            <a:ext cx="1493836" cy="1991782"/>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4" name="Imagen 23">
            <a:extLst>
              <a:ext uri="{FF2B5EF4-FFF2-40B4-BE49-F238E27FC236}">
                <a16:creationId xmlns:a16="http://schemas.microsoft.com/office/drawing/2014/main" xmlns="" id="{E3508BC0-D777-45CF-AFC0-225009E149C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306575" y="200723"/>
            <a:ext cx="1696812" cy="992388"/>
          </a:xfrm>
          <a:prstGeom prst="rect">
            <a:avLst/>
          </a:prstGeom>
          <a:ln>
            <a:noFill/>
          </a:ln>
          <a:effectLst>
            <a:softEdge rad="112500"/>
          </a:effectLst>
        </p:spPr>
      </p:pic>
      <p:pic>
        <p:nvPicPr>
          <p:cNvPr id="18" name="Imagen 17">
            <a:extLst>
              <a:ext uri="{FF2B5EF4-FFF2-40B4-BE49-F238E27FC236}">
                <a16:creationId xmlns:a16="http://schemas.microsoft.com/office/drawing/2014/main" xmlns="" id="{9C842EDE-051F-4EFF-91BF-EC278C7F0C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92820" y="3735657"/>
            <a:ext cx="2109079" cy="2749777"/>
          </a:xfrm>
          <a:prstGeom prst="snip2DiagRect">
            <a:avLst>
              <a:gd name="adj1" fmla="val 13011"/>
              <a:gd name="adj2" fmla="val 0"/>
            </a:avLst>
          </a:prstGeom>
          <a:solidFill>
            <a:srgbClr val="FFFFFF">
              <a:shade val="85000"/>
            </a:srgbClr>
          </a:solidFill>
          <a:ln w="3810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a:extLst>
              <a:ext uri="{FF2B5EF4-FFF2-40B4-BE49-F238E27FC236}">
                <a16:creationId xmlns:a16="http://schemas.microsoft.com/office/drawing/2014/main" xmlns="" id="{3AE85CA7-423C-490D-BCBE-50C2FB29433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90101" y="3429000"/>
            <a:ext cx="2098859" cy="3320143"/>
          </a:xfrm>
          <a:prstGeom prst="snip2DiagRect">
            <a:avLst/>
          </a:prstGeom>
          <a:solidFill>
            <a:srgbClr val="FFFFFF">
              <a:shade val="85000"/>
            </a:srgbClr>
          </a:solidFill>
          <a:ln w="3810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106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500"/>
                                        <p:tgtEl>
                                          <p:spTgt spid="24"/>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ppt_h/2"/>
                                          </p:val>
                                        </p:tav>
                                        <p:tav tm="100000">
                                          <p:val>
                                            <p:strVal val="#ppt_y"/>
                                          </p:val>
                                        </p:tav>
                                      </p:tavLst>
                                    </p:anim>
                                    <p:anim calcmode="lin" valueType="num">
                                      <p:cBhvr>
                                        <p:cTn id="30" dur="500" fill="hold"/>
                                        <p:tgtEl>
                                          <p:spTgt spid="10"/>
                                        </p:tgtEl>
                                        <p:attrNameLst>
                                          <p:attrName>ppt_w</p:attrName>
                                        </p:attrNameLst>
                                      </p:cBhvr>
                                      <p:tavLst>
                                        <p:tav tm="0">
                                          <p:val>
                                            <p:strVal val="#ppt_w"/>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1+#ppt_w/2"/>
                                          </p:val>
                                        </p:tav>
                                        <p:tav tm="100000">
                                          <p:val>
                                            <p:strVal val="#ppt_x"/>
                                          </p:val>
                                        </p:tav>
                                      </p:tavLst>
                                    </p:anim>
                                    <p:anim calcmode="lin" valueType="num">
                                      <p:cBhvr additive="base">
                                        <p:cTn id="37" dur="500" fill="hold"/>
                                        <p:tgtEl>
                                          <p:spTgt spid="20"/>
                                        </p:tgtEl>
                                        <p:attrNameLst>
                                          <p:attrName>ppt_y</p:attrName>
                                        </p:attrNameLst>
                                      </p:cBhvr>
                                      <p:tavLst>
                                        <p:tav tm="0">
                                          <p:val>
                                            <p:strVal val="0-#ppt_h/2"/>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wipe(left)">
                                      <p:cBhvr>
                                        <p:cTn id="41" dur="5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wipe(left)">
                                      <p:cBhvr>
                                        <p:cTn id="46" dur="500"/>
                                        <p:tgtEl>
                                          <p:spTgt spid="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animEffect transition="in" filter="wipe(left)">
                                      <p:cBhvr>
                                        <p:cTn id="51" dur="500"/>
                                        <p:tgtEl>
                                          <p:spTgt spid="9">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
                                            <p:txEl>
                                              <p:pRg st="2" end="2"/>
                                            </p:txEl>
                                          </p:spTgt>
                                        </p:tgtEl>
                                        <p:attrNameLst>
                                          <p:attrName>style.visibility</p:attrName>
                                        </p:attrNameLst>
                                      </p:cBhvr>
                                      <p:to>
                                        <p:strVal val="visible"/>
                                      </p:to>
                                    </p:set>
                                    <p:animEffect transition="in" filter="wipe(left)">
                                      <p:cBhvr>
                                        <p:cTn id="56" dur="500"/>
                                        <p:tgtEl>
                                          <p:spTgt spid="9">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0-#ppt_w/2"/>
                                          </p:val>
                                        </p:tav>
                                        <p:tav tm="100000">
                                          <p:val>
                                            <p:strVal val="#ppt_x"/>
                                          </p:val>
                                        </p:tav>
                                      </p:tavLst>
                                    </p:anim>
                                    <p:anim calcmode="lin" valueType="num">
                                      <p:cBhvr additive="base">
                                        <p:cTn id="62" dur="500" fill="hold"/>
                                        <p:tgtEl>
                                          <p:spTgt spid="18"/>
                                        </p:tgtEl>
                                        <p:attrNameLst>
                                          <p:attrName>ppt_y</p:attrName>
                                        </p:attrNameLst>
                                      </p:cBhvr>
                                      <p:tavLst>
                                        <p:tav tm="0">
                                          <p:val>
                                            <p:strVal val="0-#ppt_h/2"/>
                                          </p:val>
                                        </p:tav>
                                        <p:tav tm="100000">
                                          <p:val>
                                            <p:strVal val="#ppt_y"/>
                                          </p:val>
                                        </p:tav>
                                      </p:tavLst>
                                    </p:anim>
                                  </p:childTnLst>
                                </p:cTn>
                              </p:par>
                            </p:childTnLst>
                          </p:cTn>
                        </p:par>
                        <p:par>
                          <p:cTn id="63" fill="hold">
                            <p:stCondLst>
                              <p:cond delay="500"/>
                            </p:stCondLst>
                            <p:childTnLst>
                              <p:par>
                                <p:cTn id="64" presetID="14" presetClass="entr" presetSubtype="1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randombar(horizontal)">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8"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29964D0-32F3-4946-BD29-636AB0797D0D}"/>
              </a:ext>
            </a:extLst>
          </p:cNvPr>
          <p:cNvSpPr txBox="1"/>
          <p:nvPr/>
        </p:nvSpPr>
        <p:spPr>
          <a:xfrm>
            <a:off x="1524001" y="1"/>
            <a:ext cx="9143999"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s-ES"/>
            </a:defPPr>
            <a:lvl1pPr algn="ctr" defTabSz="914400">
              <a:defRPr sz="4400" b="1">
                <a:ln/>
                <a:solidFill>
                  <a:schemeClr val="accent3"/>
                </a:solidFill>
              </a:defRPr>
            </a:lvl1pPr>
            <a:lvl2pPr defTabSz="914400"/>
            <a:lvl3pPr defTabSz="914400"/>
            <a:lvl4pPr defTabSz="914400"/>
            <a:lvl5pPr defTabSz="914400"/>
            <a:lvl6pPr defTabSz="914400"/>
            <a:lvl7pPr defTabSz="914400"/>
            <a:lvl8pPr defTabSz="914400"/>
            <a:lvl9pPr defTabSz="914400"/>
          </a:lstStyle>
          <a:p>
            <a:r>
              <a:rPr lang="ja-JP" altLang="en-US" dirty="0"/>
              <a:t>メッセージを聞き逃す</a:t>
            </a:r>
            <a:endParaRPr lang="es-ES" dirty="0"/>
          </a:p>
        </p:txBody>
      </p:sp>
      <p:sp>
        <p:nvSpPr>
          <p:cNvPr id="4" name="CuadroTexto 3">
            <a:extLst>
              <a:ext uri="{FF2B5EF4-FFF2-40B4-BE49-F238E27FC236}">
                <a16:creationId xmlns:a16="http://schemas.microsoft.com/office/drawing/2014/main" xmlns="" id="{3C091A22-99B5-4611-8592-04E3AA52A7FE}"/>
              </a:ext>
            </a:extLst>
          </p:cNvPr>
          <p:cNvSpPr txBox="1"/>
          <p:nvPr/>
        </p:nvSpPr>
        <p:spPr>
          <a:xfrm>
            <a:off x="323386" y="820129"/>
            <a:ext cx="11708779" cy="707886"/>
          </a:xfrm>
          <a:prstGeom prst="rect">
            <a:avLst/>
          </a:prstGeom>
          <a:noFill/>
        </p:spPr>
        <p:txBody>
          <a:bodyPr wrap="square">
            <a:spAutoFit/>
          </a:bodyPr>
          <a:lstStyle/>
          <a:p>
            <a:r>
              <a:rPr lang="ja-JP" altLang="en-US" sz="2000" b="1" dirty="0">
                <a:solidFill>
                  <a:srgbClr val="F7F771"/>
                </a:solidFill>
                <a:effectLst>
                  <a:outerShdw blurRad="38100" dist="38100" dir="2700000" algn="tl">
                    <a:srgbClr val="000000">
                      <a:alpha val="43137"/>
                    </a:srgbClr>
                  </a:outerShdw>
                </a:effectLst>
                <a:latin typeface="Comic Sans MS" panose="030F0702030302020204" pitchFamily="66" charset="0"/>
              </a:rPr>
              <a:t>女がその木を見ると、それは食べるに良く、目には美しく、賢くなるには好ましいと思われたから、その実を取って食べ、また共にいた夫にも与えたので、彼も食べた。</a:t>
            </a:r>
            <a:r>
              <a:rPr lang="ja-JP" altLang="en-US" b="1" dirty="0">
                <a:solidFill>
                  <a:srgbClr val="F7F771"/>
                </a:solidFill>
                <a:effectLst>
                  <a:outerShdw blurRad="38100" dist="38100" dir="2700000" algn="tl">
                    <a:srgbClr val="000000">
                      <a:alpha val="43137"/>
                    </a:srgbClr>
                  </a:outerShdw>
                </a:effectLst>
                <a:latin typeface="Comic Sans MS" panose="030F0702030302020204" pitchFamily="66" charset="0"/>
              </a:rPr>
              <a:t> </a:t>
            </a:r>
            <a:r>
              <a:rPr lang="ja-JP" altLang="en-US" sz="1600" b="1" dirty="0">
                <a:solidFill>
                  <a:srgbClr val="F7F771"/>
                </a:solidFill>
                <a:effectLst>
                  <a:outerShdw blurRad="38100" dist="38100" dir="2700000" algn="tl">
                    <a:srgbClr val="000000">
                      <a:alpha val="43137"/>
                    </a:srgbClr>
                  </a:outerShdw>
                </a:effectLst>
                <a:latin typeface="Comic Sans MS" panose="030F0702030302020204" pitchFamily="66" charset="0"/>
              </a:rPr>
              <a:t>創世記</a:t>
            </a:r>
            <a:r>
              <a:rPr lang="es-ES" sz="1600" b="1" dirty="0">
                <a:solidFill>
                  <a:srgbClr val="F7F771"/>
                </a:solidFill>
                <a:effectLst>
                  <a:outerShdw blurRad="38100" dist="38100" dir="2700000" algn="tl">
                    <a:srgbClr val="000000">
                      <a:alpha val="43137"/>
                    </a:srgbClr>
                  </a:outerShdw>
                </a:effectLst>
                <a:latin typeface="Comic Sans MS" panose="030F0702030302020204" pitchFamily="66" charset="0"/>
              </a:rPr>
              <a:t> 3:6</a:t>
            </a:r>
            <a:endParaRPr lang="es-ES" b="1" dirty="0">
              <a:solidFill>
                <a:srgbClr val="F7F771"/>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F41672C2-36C6-4B76-B417-DD8E0E23E4DE}"/>
              </a:ext>
            </a:extLst>
          </p:cNvPr>
          <p:cNvSpPr txBox="1"/>
          <p:nvPr/>
        </p:nvSpPr>
        <p:spPr>
          <a:xfrm>
            <a:off x="323386" y="1578702"/>
            <a:ext cx="7850459" cy="4970591"/>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　</a:t>
            </a:r>
            <a:r>
              <a:rPr lang="ja-JP" altLang="en-US" sz="2400" b="1" dirty="0">
                <a:effectLst>
                  <a:glow rad="228600">
                    <a:schemeClr val="accent2">
                      <a:satMod val="175000"/>
                      <a:alpha val="40000"/>
                    </a:schemeClr>
                  </a:glow>
                  <a:outerShdw blurRad="38100" dist="38100" dir="2700000" algn="tl">
                    <a:srgbClr val="000000">
                      <a:alpha val="43137"/>
                    </a:srgbClr>
                  </a:outerShdw>
                </a:effectLst>
                <a:latin typeface="+mn-ea"/>
              </a:rPr>
              <a:t>エバは誘惑される前は 禁断の木の実に興味がなく、 彼女はそれが楽しいものだとは考えていませんでした。果実やその果実が与える知恵を切望していたわけではありませんでした。もちろん、その実を取って食べようとも思いませんでした。</a:t>
            </a:r>
            <a:endParaRPr lang="en-US" altLang="ja-JP" sz="2400" b="1" dirty="0">
              <a:effectLst>
                <a:glow rad="228600">
                  <a:schemeClr val="accent2">
                    <a:satMod val="175000"/>
                    <a:alpha val="40000"/>
                  </a:schemeClr>
                </a:glow>
                <a:outerShdw blurRad="38100" dist="38100" dir="2700000" algn="tl">
                  <a:srgbClr val="000000">
                    <a:alpha val="43137"/>
                  </a:srgbClr>
                </a:outerShdw>
              </a:effectLst>
              <a:latin typeface="+mn-ea"/>
            </a:endParaRPr>
          </a:p>
          <a:p>
            <a:pPr>
              <a:spcBef>
                <a:spcPts val="600"/>
              </a:spcBef>
            </a:pPr>
            <a:r>
              <a:rPr lang="ja-JP" altLang="en-US" sz="2400" b="1" dirty="0">
                <a:effectLst>
                  <a:glow rad="228600">
                    <a:schemeClr val="accent2">
                      <a:satMod val="175000"/>
                      <a:alpha val="40000"/>
                    </a:schemeClr>
                  </a:glow>
                  <a:outerShdw blurRad="38100" dist="38100" dir="2700000" algn="tl">
                    <a:srgbClr val="000000">
                      <a:alpha val="43137"/>
                    </a:srgbClr>
                  </a:outerShdw>
                </a:effectLst>
                <a:latin typeface="+mn-ea"/>
              </a:rPr>
              <a:t>　エバは疑いを抱いた時、何が起こったのでしょうか？神に直接話すことができたのですから、そのことについて神に話すのは理にかなっていました。エバは蛇の告発について神に尋ねることができました。また、アダムに助けを求めることもできました。しかし、彼女はそうしませんでした。アダムは木のことを考えませんでした。彼はただエバと運命を共にすることに決めたのです。二人とも自由意志の使い方を間違ったのです。</a:t>
            </a:r>
            <a:endParaRPr lang="en-US" sz="2400" b="1" dirty="0">
              <a:effectLst>
                <a:glow rad="228600">
                  <a:schemeClr val="accent2">
                    <a:satMod val="175000"/>
                    <a:alpha val="40000"/>
                  </a:schemeClr>
                </a:glow>
                <a:outerShdw blurRad="38100" dist="38100" dir="2700000" algn="tl">
                  <a:srgbClr val="000000">
                    <a:alpha val="43137"/>
                  </a:srgbClr>
                </a:outerShdw>
              </a:effectLst>
              <a:latin typeface="+mn-ea"/>
            </a:endParaRPr>
          </a:p>
        </p:txBody>
      </p:sp>
      <p:pic>
        <p:nvPicPr>
          <p:cNvPr id="6" name="Imagen 5">
            <a:extLst>
              <a:ext uri="{FF2B5EF4-FFF2-40B4-BE49-F238E27FC236}">
                <a16:creationId xmlns:a16="http://schemas.microsoft.com/office/drawing/2014/main" xmlns="" id="{9FA1763C-ADFB-4D9B-93D1-CE2DA4E252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0183" y="1641134"/>
            <a:ext cx="2147816" cy="2546818"/>
          </a:xfrm>
          <a:prstGeom prst="rect">
            <a:avLst/>
          </a:prstGeom>
          <a:ln>
            <a:noFill/>
          </a:ln>
          <a:effectLst>
            <a:softEdge rad="112500"/>
          </a:effectLst>
        </p:spPr>
      </p:pic>
    </p:spTree>
    <p:extLst>
      <p:ext uri="{BB962C8B-B14F-4D97-AF65-F5344CB8AC3E}">
        <p14:creationId xmlns:p14="http://schemas.microsoft.com/office/powerpoint/2010/main" val="9761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39BB74D-2194-4CE8-90AE-6726A8405A0B}"/>
              </a:ext>
            </a:extLst>
          </p:cNvPr>
          <p:cNvSpPr txBox="1"/>
          <p:nvPr/>
        </p:nvSpPr>
        <p:spPr>
          <a:xfrm>
            <a:off x="3351961" y="189964"/>
            <a:ext cx="7262948" cy="707886"/>
          </a:xfrm>
          <a:prstGeom prst="rect">
            <a:avLst/>
          </a:prstGeom>
          <a:noFill/>
        </p:spPr>
        <p:txBody>
          <a:bodyPr wrap="square" rtlCol="0">
            <a:spAutoFit/>
            <a:scene3d>
              <a:camera prst="orthographicFront"/>
              <a:lightRig rig="twoPt" dir="tl">
                <a:rot lat="0" lon="0" rev="0"/>
              </a:lightRig>
            </a:scene3d>
            <a:sp3d extrusionH="25400" contourW="8890">
              <a:bevelT w="38100" h="31750"/>
              <a:contourClr>
                <a:schemeClr val="accent2">
                  <a:shade val="75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ja-JP" altLang="en-US" sz="4000" dirty="0"/>
              <a:t>失われたものを取り戻す</a:t>
            </a:r>
            <a:endParaRPr lang="es-ES" sz="4000" dirty="0"/>
          </a:p>
        </p:txBody>
      </p:sp>
      <p:sp>
        <p:nvSpPr>
          <p:cNvPr id="4" name="CuadroTexto 3">
            <a:extLst>
              <a:ext uri="{FF2B5EF4-FFF2-40B4-BE49-F238E27FC236}">
                <a16:creationId xmlns:a16="http://schemas.microsoft.com/office/drawing/2014/main" xmlns="" id="{7B7CDCB4-499D-486E-B55B-78EDF4F44A97}"/>
              </a:ext>
            </a:extLst>
          </p:cNvPr>
          <p:cNvSpPr txBox="1"/>
          <p:nvPr/>
        </p:nvSpPr>
        <p:spPr>
          <a:xfrm>
            <a:off x="2239199" y="910017"/>
            <a:ext cx="9699305" cy="707886"/>
          </a:xfrm>
          <a:prstGeom prst="rect">
            <a:avLst/>
          </a:prstGeom>
          <a:noFill/>
        </p:spPr>
        <p:txBody>
          <a:bodyPr wrap="square">
            <a:spAutoFit/>
            <a:scene3d>
              <a:camera prst="orthographicFront"/>
              <a:lightRig rig="threePt" dir="t"/>
            </a:scene3d>
            <a:sp3d extrusionH="57150">
              <a:bevelT w="38100" h="38100"/>
            </a:sp3d>
          </a:bodyPr>
          <a:lstStyle/>
          <a:p>
            <a:r>
              <a:rPr lang="ja-JP" altLang="en-US" sz="2000" b="1" dirty="0">
                <a:solidFill>
                  <a:srgbClr val="79390D"/>
                </a:solidFill>
                <a:effectLst>
                  <a:outerShdw blurRad="38100" dist="38100" dir="2700000" algn="tl">
                    <a:srgbClr val="000000">
                      <a:alpha val="43137"/>
                    </a:srgbClr>
                  </a:outerShdw>
                </a:effectLst>
                <a:latin typeface="Comic Sans MS" panose="030F0702030302020204" pitchFamily="66" charset="0"/>
              </a:rPr>
              <a:t>そこで主なる神は彼をエデンの園から追い出して、人が造られたその土を耕させられた。</a:t>
            </a:r>
            <a:r>
              <a:rPr lang="ja-JP" altLang="en-US" b="1" dirty="0">
                <a:solidFill>
                  <a:srgbClr val="79390D"/>
                </a:solidFill>
                <a:effectLst>
                  <a:outerShdw blurRad="38100" dist="38100" dir="2700000" algn="tl">
                    <a:srgbClr val="000000">
                      <a:alpha val="43137"/>
                    </a:srgbClr>
                  </a:outerShdw>
                </a:effectLst>
                <a:latin typeface="Comic Sans MS" panose="030F0702030302020204" pitchFamily="66" charset="0"/>
              </a:rPr>
              <a:t>創世記</a:t>
            </a:r>
            <a:r>
              <a:rPr lang="es-ES" b="1" dirty="0">
                <a:solidFill>
                  <a:srgbClr val="79390D"/>
                </a:solidFill>
                <a:effectLst>
                  <a:outerShdw blurRad="38100" dist="38100" dir="2700000" algn="tl">
                    <a:srgbClr val="000000">
                      <a:alpha val="43137"/>
                    </a:srgbClr>
                  </a:outerShdw>
                </a:effectLst>
                <a:latin typeface="Comic Sans MS" panose="030F0702030302020204" pitchFamily="66" charset="0"/>
              </a:rPr>
              <a:t> 3:23</a:t>
            </a:r>
          </a:p>
        </p:txBody>
      </p:sp>
      <p:sp>
        <p:nvSpPr>
          <p:cNvPr id="5" name="CuadroTexto 4">
            <a:extLst>
              <a:ext uri="{FF2B5EF4-FFF2-40B4-BE49-F238E27FC236}">
                <a16:creationId xmlns:a16="http://schemas.microsoft.com/office/drawing/2014/main" xmlns="" id="{F1C0E8E5-B177-4B44-9E52-7110B4F6FF0D}"/>
              </a:ext>
            </a:extLst>
          </p:cNvPr>
          <p:cNvSpPr txBox="1"/>
          <p:nvPr/>
        </p:nvSpPr>
        <p:spPr>
          <a:xfrm>
            <a:off x="253496" y="1604097"/>
            <a:ext cx="8627322" cy="1323439"/>
          </a:xfrm>
          <a:prstGeom prst="rect">
            <a:avLst/>
          </a:prstGeom>
          <a:noFill/>
        </p:spPr>
        <p:txBody>
          <a:bodyPr wrap="square" rtlCol="0">
            <a:spAutoFit/>
          </a:bodyPr>
          <a:lstStyle/>
          <a:p>
            <a:pPr>
              <a:spcBef>
                <a:spcPts val="600"/>
              </a:spcBef>
            </a:pPr>
            <a:r>
              <a:rPr lang="ja-JP" altLang="en-US" sz="2000" b="1" dirty="0">
                <a:solidFill>
                  <a:schemeClr val="bg1"/>
                </a:solidFill>
              </a:rPr>
              <a:t>教師である神は、生徒たちと親しく交わっていました。神は、神の性格、優しさ、愛について彼らに教えようとしていました。その時、生徒たちはもはや神の前に留まることができませんでした。彼らを追い出す前に、神は彼らに将来に贖いが起こることを保証されました（創世記</a:t>
            </a:r>
            <a:r>
              <a:rPr lang="en-US" altLang="ja-JP" sz="2000" b="1" dirty="0">
                <a:solidFill>
                  <a:schemeClr val="bg1"/>
                </a:solidFill>
              </a:rPr>
              <a:t>3:15</a:t>
            </a:r>
            <a:r>
              <a:rPr lang="ja-JP" altLang="en-US" sz="2000" b="1" dirty="0">
                <a:solidFill>
                  <a:schemeClr val="bg1"/>
                </a:solidFill>
              </a:rPr>
              <a:t>）。</a:t>
            </a:r>
            <a:endParaRPr lang="en-US" sz="2000" b="1" dirty="0">
              <a:solidFill>
                <a:schemeClr val="bg1"/>
              </a:solidFill>
            </a:endParaRPr>
          </a:p>
        </p:txBody>
      </p:sp>
      <p:pic>
        <p:nvPicPr>
          <p:cNvPr id="6" name="Imagen 5">
            <a:extLst>
              <a:ext uri="{FF2B5EF4-FFF2-40B4-BE49-F238E27FC236}">
                <a16:creationId xmlns:a16="http://schemas.microsoft.com/office/drawing/2014/main" xmlns="" id="{D159FA95-02B6-47AC-965B-6A8AB90260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7432" y="1383662"/>
            <a:ext cx="2895194" cy="1779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xmlns="" id="{1A62D747-DED2-4124-87CB-A75E2A458D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496" y="3114628"/>
            <a:ext cx="1584809" cy="2118729"/>
          </a:xfrm>
          <a:prstGeom prst="round2DiagRect">
            <a:avLst>
              <a:gd name="adj1" fmla="val 16667"/>
              <a:gd name="adj2" fmla="val 0"/>
            </a:avLst>
          </a:prstGeom>
          <a:ln w="19050" cap="sq">
            <a:solidFill>
              <a:schemeClr val="bg1"/>
            </a:solidFill>
            <a:miter lim="800000"/>
          </a:ln>
          <a:effectLst>
            <a:outerShdw blurRad="254000" algn="tl" rotWithShape="0">
              <a:srgbClr val="000000">
                <a:alpha val="43000"/>
              </a:srgbClr>
            </a:outerShdw>
          </a:effectLst>
        </p:spPr>
      </p:pic>
      <p:sp>
        <p:nvSpPr>
          <p:cNvPr id="12" name="CuadroTexto 11">
            <a:extLst>
              <a:ext uri="{FF2B5EF4-FFF2-40B4-BE49-F238E27FC236}">
                <a16:creationId xmlns:a16="http://schemas.microsoft.com/office/drawing/2014/main" xmlns="" id="{8886BAEB-AD2B-4C57-A6ED-4A230D0D8A0A}"/>
              </a:ext>
            </a:extLst>
          </p:cNvPr>
          <p:cNvSpPr txBox="1"/>
          <p:nvPr/>
        </p:nvSpPr>
        <p:spPr>
          <a:xfrm>
            <a:off x="4917656" y="3336323"/>
            <a:ext cx="6998753" cy="1938992"/>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神はアダムとエバに新しい仕事を割り当てられ、彼らが学び続けることができるようにしてくださいました。また、神とコミュニケーションをとるための新しい方法も与えられました。私たちはアダムとエバの子孫です。私たちは、祈り、奉仕、聖書の学びを通して、アダムとエバの子孫のように学ぶことができます。</a:t>
            </a:r>
            <a:endParaRPr lang="en-US" sz="2000" b="1" dirty="0">
              <a:solidFill>
                <a:schemeClr val="bg1"/>
              </a:solidFill>
              <a:effectLst>
                <a:outerShdw blurRad="38100" dist="38100" dir="2700000" algn="tl">
                  <a:srgbClr val="000000">
                    <a:alpha val="43137"/>
                  </a:srgbClr>
                </a:outerShdw>
              </a:effectLst>
            </a:endParaRPr>
          </a:p>
        </p:txBody>
      </p:sp>
      <p:sp>
        <p:nvSpPr>
          <p:cNvPr id="14" name="CuadroTexto 13">
            <a:extLst>
              <a:ext uri="{FF2B5EF4-FFF2-40B4-BE49-F238E27FC236}">
                <a16:creationId xmlns:a16="http://schemas.microsoft.com/office/drawing/2014/main" xmlns="" id="{854E3321-1C89-4A61-9398-0007522DB5DC}"/>
              </a:ext>
            </a:extLst>
          </p:cNvPr>
          <p:cNvSpPr txBox="1"/>
          <p:nvPr/>
        </p:nvSpPr>
        <p:spPr>
          <a:xfrm>
            <a:off x="2376074" y="5470083"/>
            <a:ext cx="6067316" cy="1015663"/>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私たちの学習目標は、生活の中で神のイメージを再構築し、キリスト教の美徳（第二ペテロ</a:t>
            </a:r>
            <a:r>
              <a:rPr lang="en-US" altLang="ja-JP" sz="2000" b="1" dirty="0">
                <a:solidFill>
                  <a:schemeClr val="bg1"/>
                </a:solidFill>
                <a:effectLst>
                  <a:outerShdw blurRad="38100" dist="38100" dir="2700000" algn="tl">
                    <a:srgbClr val="000000">
                      <a:alpha val="43137"/>
                    </a:srgbClr>
                  </a:outerShdw>
                </a:effectLst>
              </a:rPr>
              <a:t>1:3-11</a:t>
            </a:r>
            <a:r>
              <a:rPr lang="ja-JP" altLang="en-US" sz="2000" b="1" dirty="0">
                <a:solidFill>
                  <a:schemeClr val="bg1"/>
                </a:solidFill>
                <a:effectLst>
                  <a:outerShdw blurRad="38100" dist="38100" dir="2700000" algn="tl">
                    <a:srgbClr val="000000">
                      <a:alpha val="43137"/>
                    </a:srgbClr>
                  </a:outerShdw>
                </a:effectLst>
              </a:rPr>
              <a:t>）の中で成長することです。</a:t>
            </a:r>
            <a:endParaRPr lang="en-US" sz="2000" b="1" dirty="0">
              <a:solidFill>
                <a:schemeClr val="bg1"/>
              </a:solidFill>
              <a:effectLst>
                <a:outerShdw blurRad="38100" dist="38100" dir="2700000" algn="tl">
                  <a:srgbClr val="000000">
                    <a:alpha val="43137"/>
                  </a:srgbClr>
                </a:outerShdw>
              </a:effectLst>
            </a:endParaRPr>
          </a:p>
        </p:txBody>
      </p:sp>
      <p:pic>
        <p:nvPicPr>
          <p:cNvPr id="18" name="Imagen 17">
            <a:extLst>
              <a:ext uri="{FF2B5EF4-FFF2-40B4-BE49-F238E27FC236}">
                <a16:creationId xmlns:a16="http://schemas.microsoft.com/office/drawing/2014/main" xmlns="" id="{9EE98ED2-F39D-4CC1-A242-98EA58D8EC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36145" y="5448154"/>
            <a:ext cx="1051086" cy="1219882"/>
          </a:xfrm>
          <a:prstGeom prst="snip2DiagRect">
            <a:avLst>
              <a:gd name="adj1" fmla="val 15742"/>
              <a:gd name="adj2" fmla="val 16667"/>
            </a:avLst>
          </a:prstGeom>
          <a:solidFill>
            <a:srgbClr val="FFFFFF">
              <a:shade val="85000"/>
            </a:srgbClr>
          </a:solidFill>
          <a:ln w="28575"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a:extLst>
              <a:ext uri="{FF2B5EF4-FFF2-40B4-BE49-F238E27FC236}">
                <a16:creationId xmlns:a16="http://schemas.microsoft.com/office/drawing/2014/main" xmlns="" id="{DE16D896-8218-4FA4-9418-27E491B2243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907228" y="5448154"/>
            <a:ext cx="1030494" cy="1219882"/>
          </a:xfrm>
          <a:prstGeom prst="snip2DiagRect">
            <a:avLst>
              <a:gd name="adj1" fmla="val 15212"/>
              <a:gd name="adj2" fmla="val 16667"/>
            </a:avLst>
          </a:prstGeom>
          <a:solidFill>
            <a:srgbClr val="FFFFFF">
              <a:shade val="85000"/>
            </a:srgbClr>
          </a:solidFill>
          <a:ln w="28575"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a:extLst>
              <a:ext uri="{FF2B5EF4-FFF2-40B4-BE49-F238E27FC236}">
                <a16:creationId xmlns:a16="http://schemas.microsoft.com/office/drawing/2014/main" xmlns="" id="{095CFFFA-AFEB-4D06-97F3-617371F99C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56522" y="5448154"/>
            <a:ext cx="881982" cy="1221206"/>
          </a:xfrm>
          <a:prstGeom prst="snip2DiagRect">
            <a:avLst>
              <a:gd name="adj1" fmla="val 15798"/>
              <a:gd name="adj2" fmla="val 16667"/>
            </a:avLst>
          </a:prstGeom>
          <a:solidFill>
            <a:srgbClr val="FFFFFF">
              <a:shade val="85000"/>
            </a:srgbClr>
          </a:solidFill>
          <a:ln w="28575"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Imagen 23">
            <a:extLst>
              <a:ext uri="{FF2B5EF4-FFF2-40B4-BE49-F238E27FC236}">
                <a16:creationId xmlns:a16="http://schemas.microsoft.com/office/drawing/2014/main" xmlns="" id="{1450BAD8-3CA5-4ABC-ADCE-4288814DA41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3496" y="5356390"/>
            <a:ext cx="1829824" cy="1219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xmlns="" id="{359950CE-9F0C-4664-B809-ABA0ED77BDA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051022" y="3114629"/>
            <a:ext cx="2601878" cy="2118728"/>
          </a:xfrm>
          <a:prstGeom prst="round2DiagRect">
            <a:avLst>
              <a:gd name="adj1" fmla="val 0"/>
              <a:gd name="adj2" fmla="val 14797"/>
            </a:avLst>
          </a:prstGeom>
          <a:ln w="19050" cap="sq">
            <a:solidFill>
              <a:schemeClr val="bg1"/>
            </a:solidFill>
            <a:miter lim="800000"/>
          </a:ln>
          <a:effectLst>
            <a:outerShdw blurRad="254000" algn="tl" rotWithShape="0">
              <a:srgbClr val="000000">
                <a:alpha val="43000"/>
              </a:srgbClr>
            </a:outerShdw>
          </a:effectLst>
        </p:spPr>
      </p:pic>
      <p:pic>
        <p:nvPicPr>
          <p:cNvPr id="28" name="Imagen 27">
            <a:extLst>
              <a:ext uri="{FF2B5EF4-FFF2-40B4-BE49-F238E27FC236}">
                <a16:creationId xmlns:a16="http://schemas.microsoft.com/office/drawing/2014/main" xmlns="" id="{68200020-B30F-45F0-8664-560DA348BFD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8823" y="156455"/>
            <a:ext cx="1874157" cy="1406430"/>
          </a:xfrm>
          <a:prstGeom prst="rect">
            <a:avLst/>
          </a:prstGeom>
          <a:ln>
            <a:noFill/>
          </a:ln>
          <a:effectLst>
            <a:softEdge rad="112500"/>
          </a:effectLst>
        </p:spPr>
      </p:pic>
    </p:spTree>
    <p:extLst>
      <p:ext uri="{BB962C8B-B14F-4D97-AF65-F5344CB8AC3E}">
        <p14:creationId xmlns:p14="http://schemas.microsoft.com/office/powerpoint/2010/main" val="201623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4)">
                                      <p:cBhvr>
                                        <p:cTn id="29" dur="1000"/>
                                        <p:tgtEl>
                                          <p:spTgt spid="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randombar(horizontal)">
                                      <p:cBhvr>
                                        <p:cTn id="44" dur="500"/>
                                        <p:tgtEl>
                                          <p:spTgt spid="26"/>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left)">
                                      <p:cBhvr>
                                        <p:cTn id="48" dur="500"/>
                                        <p:tgtEl>
                                          <p:spTgt spid="1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ppt_w</p:attrName>
                                        </p:attrNameLst>
                                      </p:cBhvr>
                                      <p:tavLst>
                                        <p:tav tm="0" fmla="#ppt_w*sin(2.5*pi*$)">
                                          <p:val>
                                            <p:fltVal val="0"/>
                                          </p:val>
                                        </p:tav>
                                        <p:tav tm="100000">
                                          <p:val>
                                            <p:fltVal val="1"/>
                                          </p:val>
                                        </p:tav>
                                      </p:tavLst>
                                    </p:anim>
                                    <p:anim calcmode="lin" valueType="num">
                                      <p:cBhvr>
                                        <p:cTn id="55" dur="1000" fill="hold"/>
                                        <p:tgtEl>
                                          <p:spTgt spid="18"/>
                                        </p:tgtEl>
                                        <p:attrNameLst>
                                          <p:attrName>ppt_h</p:attrName>
                                        </p:attrNameLst>
                                      </p:cBhvr>
                                      <p:tavLst>
                                        <p:tav tm="0">
                                          <p:val>
                                            <p:strVal val="#ppt_h"/>
                                          </p:val>
                                        </p:tav>
                                        <p:tav tm="100000">
                                          <p:val>
                                            <p:strVal val="#ppt_h"/>
                                          </p:val>
                                        </p:tav>
                                      </p:tavLst>
                                    </p:anim>
                                  </p:childTnLst>
                                </p:cTn>
                              </p:par>
                              <p:par>
                                <p:cTn id="56" presetID="45"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ppt_w</p:attrName>
                                        </p:attrNameLst>
                                      </p:cBhvr>
                                      <p:tavLst>
                                        <p:tav tm="0" fmla="#ppt_w*sin(2.5*pi*$)">
                                          <p:val>
                                            <p:fltVal val="0"/>
                                          </p:val>
                                        </p:tav>
                                        <p:tav tm="100000">
                                          <p:val>
                                            <p:fltVal val="1"/>
                                          </p:val>
                                        </p:tav>
                                      </p:tavLst>
                                    </p:anim>
                                    <p:anim calcmode="lin" valueType="num">
                                      <p:cBhvr>
                                        <p:cTn id="60" dur="1000" fill="hold"/>
                                        <p:tgtEl>
                                          <p:spTgt spid="20"/>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ppt_w</p:attrName>
                                        </p:attrNameLst>
                                      </p:cBhvr>
                                      <p:tavLst>
                                        <p:tav tm="0" fmla="#ppt_w*sin(2.5*pi*$)">
                                          <p:val>
                                            <p:fltVal val="0"/>
                                          </p:val>
                                        </p:tav>
                                        <p:tav tm="100000">
                                          <p:val>
                                            <p:fltVal val="1"/>
                                          </p:val>
                                        </p:tav>
                                      </p:tavLst>
                                    </p:anim>
                                    <p:anim calcmode="lin" valueType="num">
                                      <p:cBhvr>
                                        <p:cTn id="65"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12" grpId="0" uiExpand="1" build="p"/>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9CB1360-E27C-434F-9853-0A9B069420C7}"/>
              </a:ext>
            </a:extLst>
          </p:cNvPr>
          <p:cNvSpPr txBox="1"/>
          <p:nvPr/>
        </p:nvSpPr>
        <p:spPr>
          <a:xfrm>
            <a:off x="4300492" y="138139"/>
            <a:ext cx="6592388" cy="769441"/>
          </a:xfrm>
          <a:prstGeom prst="rect">
            <a:avLst/>
          </a:prstGeom>
          <a:noFill/>
        </p:spPr>
        <p:txBody>
          <a:bodyPr wrap="square" rtlCol="0">
            <a:spAutoFit/>
            <a:scene3d>
              <a:camera prst="orthographicFront">
                <a:rot lat="0" lon="0" rev="0"/>
              </a:camera>
              <a:lightRig rig="glow" dir="t">
                <a:rot lat="0" lon="0" rev="3600000"/>
              </a:lightRig>
            </a:scene3d>
            <a:sp3d contourW="12700" prstMaterial="softEdge">
              <a:bevelT w="29210" h="16510"/>
              <a:contourClr>
                <a:srgbClr val="50526D"/>
              </a:contourClr>
            </a:sp3d>
          </a:bodyPr>
          <a:lstStyle>
            <a:defPPr>
              <a:defRPr lang="es-ES"/>
            </a:defPPr>
            <a:lvl1pPr algn="ctr" defTabSz="914400">
              <a:defRPr sz="4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vl2pPr defTabSz="914400"/>
            <a:lvl3pPr defTabSz="914400"/>
            <a:lvl4pPr defTabSz="914400"/>
            <a:lvl5pPr defTabSz="914400"/>
            <a:lvl6pPr defTabSz="914400"/>
            <a:lvl7pPr defTabSz="914400"/>
            <a:lvl8pPr defTabSz="914400"/>
            <a:lvl9pPr defTabSz="914400"/>
          </a:lstStyle>
          <a:p>
            <a:r>
              <a:rPr lang="ja-JP" altLang="en-US" dirty="0">
                <a:gradFill rotWithShape="1">
                  <a:gsLst>
                    <a:gs pos="0">
                      <a:srgbClr val="A4A6BC"/>
                    </a:gs>
                    <a:gs pos="43000">
                      <a:srgbClr val="50526D"/>
                    </a:gs>
                    <a:gs pos="100000">
                      <a:srgbClr val="A4A6BC"/>
                    </a:gs>
                  </a:gsLst>
                  <a:lin ang="5400000"/>
                </a:gradFill>
              </a:rPr>
              <a:t>権威を侮る者たち</a:t>
            </a:r>
            <a:endParaRPr lang="es-ES" dirty="0">
              <a:gradFill rotWithShape="1">
                <a:gsLst>
                  <a:gs pos="0">
                    <a:srgbClr val="A4A6BC"/>
                  </a:gs>
                  <a:gs pos="43000">
                    <a:srgbClr val="50526D"/>
                  </a:gs>
                  <a:gs pos="100000">
                    <a:srgbClr val="A4A6BC"/>
                  </a:gs>
                </a:gsLst>
                <a:lin ang="5400000"/>
              </a:gradFill>
            </a:endParaRPr>
          </a:p>
        </p:txBody>
      </p:sp>
      <p:sp>
        <p:nvSpPr>
          <p:cNvPr id="4" name="CuadroTexto 3">
            <a:extLst>
              <a:ext uri="{FF2B5EF4-FFF2-40B4-BE49-F238E27FC236}">
                <a16:creationId xmlns:a16="http://schemas.microsoft.com/office/drawing/2014/main" xmlns="" id="{7B840B9D-68DD-4343-BE94-A385F7AF90C5}"/>
              </a:ext>
            </a:extLst>
          </p:cNvPr>
          <p:cNvSpPr txBox="1"/>
          <p:nvPr/>
        </p:nvSpPr>
        <p:spPr>
          <a:xfrm>
            <a:off x="3361185" y="896422"/>
            <a:ext cx="8471003" cy="1200329"/>
          </a:xfrm>
          <a:prstGeom prst="rect">
            <a:avLst/>
          </a:prstGeom>
          <a:noFill/>
        </p:spPr>
        <p:txBody>
          <a:bodyPr wrap="square">
            <a:spAutoFit/>
          </a:bodyPr>
          <a:lstStyle/>
          <a:p>
            <a:r>
              <a:rPr lang="ja-JP" altLang="en-US" b="1" dirty="0">
                <a:solidFill>
                  <a:srgbClr val="8F1F3C"/>
                </a:solidFill>
                <a:effectLst>
                  <a:outerShdw blurRad="38100" dist="38100" dir="2700000" algn="tl">
                    <a:srgbClr val="000000">
                      <a:alpha val="43137"/>
                    </a:srgbClr>
                  </a:outerShdw>
                </a:effectLst>
                <a:latin typeface="Comic Sans MS" panose="030F0702030302020204" pitchFamily="66" charset="0"/>
              </a:rPr>
              <a:t>あなたがたの指導者たちの言うことを聞きいれて、従いなさい。彼らは、神に言いひらきをすべき者として、あなたがたのたましいのために、目をさましている。彼らが嘆かないで、喜んでこのことをするようにしなさい。そうでないと、あなたがたの益にならない。</a:t>
            </a:r>
            <a:r>
              <a:rPr lang="ja-JP" altLang="en-US" sz="1600" b="1" dirty="0">
                <a:solidFill>
                  <a:srgbClr val="8F1F3C"/>
                </a:solidFill>
                <a:effectLst>
                  <a:outerShdw blurRad="38100" dist="38100" dir="2700000" algn="tl">
                    <a:srgbClr val="000000">
                      <a:alpha val="43137"/>
                    </a:srgbClr>
                  </a:outerShdw>
                </a:effectLst>
                <a:latin typeface="Comic Sans MS" panose="030F0702030302020204" pitchFamily="66" charset="0"/>
              </a:rPr>
              <a:t>ヘブル</a:t>
            </a:r>
            <a:r>
              <a:rPr lang="es-ES" sz="1600" b="1" dirty="0">
                <a:solidFill>
                  <a:srgbClr val="8F1F3C"/>
                </a:solidFill>
                <a:effectLst>
                  <a:outerShdw blurRad="38100" dist="38100" dir="2700000" algn="tl">
                    <a:srgbClr val="000000">
                      <a:alpha val="43137"/>
                    </a:srgbClr>
                  </a:outerShdw>
                </a:effectLst>
                <a:latin typeface="Comic Sans MS" panose="030F0702030302020204" pitchFamily="66" charset="0"/>
              </a:rPr>
              <a:t> 13:17</a:t>
            </a:r>
            <a:endParaRPr lang="es-ES" b="1" dirty="0">
              <a:solidFill>
                <a:srgbClr val="8F1F3C"/>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2DC2F0D3-F83F-4E32-A6D6-E486465F5A2F}"/>
              </a:ext>
            </a:extLst>
          </p:cNvPr>
          <p:cNvSpPr txBox="1"/>
          <p:nvPr/>
        </p:nvSpPr>
        <p:spPr>
          <a:xfrm>
            <a:off x="3685316" y="2223732"/>
            <a:ext cx="8068069" cy="1631216"/>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学ぶ者たちは、教師の権威に服従しなければなりません。この権威は必要であり、尊重されなければなりません。クリスチャンとして、私たちは牧師や教師から学び、その権威を認めなければなりません。しかし、教会に間違ったメッセージを偽教師たちによって持ち込まないようにしっかりとチエックしていなければなりません（</a:t>
            </a:r>
            <a:r>
              <a:rPr lang="en-US" altLang="ja-JP" sz="2000" b="1" dirty="0">
                <a:solidFill>
                  <a:schemeClr val="bg1"/>
                </a:solidFill>
                <a:effectLst>
                  <a:outerShdw blurRad="38100" dist="38100" dir="2700000" algn="tl">
                    <a:srgbClr val="000000">
                      <a:alpha val="43137"/>
                    </a:srgbClr>
                  </a:outerShdw>
                </a:effectLst>
              </a:rPr>
              <a:t>2</a:t>
            </a:r>
            <a:r>
              <a:rPr lang="ja-JP" altLang="en-US" sz="2000" b="1" dirty="0">
                <a:solidFill>
                  <a:schemeClr val="bg1"/>
                </a:solidFill>
                <a:effectLst>
                  <a:outerShdw blurRad="38100" dist="38100" dir="2700000" algn="tl">
                    <a:srgbClr val="000000">
                      <a:alpha val="43137"/>
                    </a:srgbClr>
                  </a:outerShdw>
                </a:effectLst>
              </a:rPr>
              <a:t>ペテロ</a:t>
            </a:r>
            <a:r>
              <a:rPr lang="en-US" altLang="ja-JP" sz="2000" b="1" dirty="0">
                <a:solidFill>
                  <a:schemeClr val="bg1"/>
                </a:solidFill>
                <a:effectLst>
                  <a:outerShdw blurRad="38100" dist="38100" dir="2700000" algn="tl">
                    <a:srgbClr val="000000">
                      <a:alpha val="43137"/>
                    </a:srgbClr>
                  </a:outerShdw>
                </a:effectLst>
              </a:rPr>
              <a:t>2:1</a:t>
            </a:r>
            <a:r>
              <a:rPr lang="ja-JP" altLang="en-US" sz="2000" b="1" dirty="0">
                <a:solidFill>
                  <a:schemeClr val="bg1"/>
                </a:solidFill>
                <a:effectLst>
                  <a:outerShdw blurRad="38100" dist="38100" dir="2700000" algn="tl">
                    <a:srgbClr val="000000">
                      <a:alpha val="43137"/>
                    </a:srgbClr>
                  </a:outerShdw>
                </a:effectLst>
              </a:rPr>
              <a:t>）</a:t>
            </a:r>
            <a:r>
              <a:rPr lang="ja-JP" altLang="en-US" sz="2000" b="1" dirty="0">
                <a:solidFill>
                  <a:schemeClr val="bg1"/>
                </a:solidFill>
              </a:rPr>
              <a:t>。</a:t>
            </a:r>
            <a:endParaRPr lang="en-US" sz="2000" b="1" dirty="0">
              <a:solidFill>
                <a:schemeClr val="bg1"/>
              </a:solidFill>
            </a:endParaRPr>
          </a:p>
        </p:txBody>
      </p:sp>
      <p:sp>
        <p:nvSpPr>
          <p:cNvPr id="6" name="CuadroTexto 5">
            <a:extLst>
              <a:ext uri="{FF2B5EF4-FFF2-40B4-BE49-F238E27FC236}">
                <a16:creationId xmlns:a16="http://schemas.microsoft.com/office/drawing/2014/main" xmlns="" id="{02F37BDA-348B-401B-A6A1-8C9539CEE396}"/>
              </a:ext>
            </a:extLst>
          </p:cNvPr>
          <p:cNvSpPr txBox="1"/>
          <p:nvPr/>
        </p:nvSpPr>
        <p:spPr>
          <a:xfrm>
            <a:off x="3685316" y="4123370"/>
            <a:ext cx="6129820" cy="2246769"/>
          </a:xfrm>
          <a:prstGeom prst="rect">
            <a:avLst/>
          </a:prstGeom>
          <a:noFill/>
        </p:spPr>
        <p:txBody>
          <a:bodyPr wrap="square">
            <a:spAutoFit/>
          </a:bodyPr>
          <a:lstStyle/>
          <a:p>
            <a:pPr>
              <a:spcBef>
                <a:spcPts val="600"/>
              </a:spcBef>
            </a:pPr>
            <a:r>
              <a:rPr lang="ja-JP" altLang="en-US" sz="2000" b="1" dirty="0">
                <a:solidFill>
                  <a:schemeClr val="bg1"/>
                </a:solidFill>
              </a:rPr>
              <a:t>結局のところ、教える権限を持つ者は、神に服従しなければならないことを覚えておかなければなりません。彼らは神の前で責任を問われることになります。アダムとエバは、神様の権威を無視して、人を欺く者に服従しました。学び続けるためには、神の御言葉と、それによって権威を与えられた者に服従しなければなりません。</a:t>
            </a:r>
            <a:endParaRPr lang="en-US" sz="2000" b="1" dirty="0">
              <a:solidFill>
                <a:schemeClr val="bg1"/>
              </a:solidFill>
            </a:endParaRPr>
          </a:p>
        </p:txBody>
      </p:sp>
      <p:pic>
        <p:nvPicPr>
          <p:cNvPr id="8" name="Imagen 7">
            <a:extLst>
              <a:ext uri="{FF2B5EF4-FFF2-40B4-BE49-F238E27FC236}">
                <a16:creationId xmlns:a16="http://schemas.microsoft.com/office/drawing/2014/main" xmlns="" id="{FA7C10CA-ACEC-49F1-B19E-10521781CD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05429" y="4043643"/>
            <a:ext cx="1769764" cy="2323713"/>
          </a:xfrm>
          <a:prstGeom prst="roundRect">
            <a:avLst>
              <a:gd name="adj" fmla="val 4167"/>
            </a:avLst>
          </a:prstGeom>
          <a:solidFill>
            <a:srgbClr val="FFFFFF"/>
          </a:solidFill>
          <a:ln w="76200" cap="sq">
            <a:solidFill>
              <a:srgbClr val="50526D"/>
            </a:solidFill>
            <a:miter lim="800000"/>
          </a:ln>
          <a:effectLst>
            <a:reflection blurRad="12700" stA="70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9155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left)">
                                      <p:cBhvr>
                                        <p:cTn id="3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6" grpId="0" build="p"/>
    </p:bld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585</TotalTime>
  <Words>1139</Words>
  <Application>Microsoft Office PowerPoint</Application>
  <PresentationFormat>ワイド画面</PresentationFormat>
  <Paragraphs>54</Paragraphs>
  <Slides>10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Calibri</vt:lpstr>
      <vt:lpstr>游ゴシック Light</vt:lpstr>
      <vt:lpstr>Cooper Black</vt:lpstr>
      <vt:lpstr>Calibri Light</vt:lpstr>
      <vt:lpstr>Comic Sans MS</vt:lpstr>
      <vt:lpstr>Arial</vt:lpstr>
      <vt:lpstr>游ゴシック</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102</cp:revision>
  <dcterms:created xsi:type="dcterms:W3CDTF">2020-09-13T17:17:07Z</dcterms:created>
  <dcterms:modified xsi:type="dcterms:W3CDTF">2020-10-01T05:04:21Z</dcterms:modified>
</cp:coreProperties>
</file>