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4" r:id="rId5"/>
    <p:sldId id="259" r:id="rId6"/>
    <p:sldId id="265" r:id="rId7"/>
    <p:sldId id="268" r:id="rId8"/>
    <p:sldId id="266" r:id="rId9"/>
    <p:sldId id="261" r:id="rId10"/>
    <p:sldId id="263" r:id="rId11"/>
    <p:sldId id="262" r:id="rId12"/>
    <p:sldId id="267" r:id="rId13"/>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ooper Black" panose="020B0604020202020204" charset="0"/>
      <p:regular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551"/>
    <a:srgbClr val="AB7F2C"/>
    <a:srgbClr val="AED395"/>
    <a:srgbClr val="74A256"/>
    <a:srgbClr val="A7D9FF"/>
    <a:srgbClr val="FFBDBD"/>
    <a:srgbClr val="FFFF99"/>
    <a:srgbClr val="245A8C"/>
    <a:srgbClr val="C15811"/>
    <a:srgbClr val="954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BBDF4-B68C-47D7-8221-C6A8A9DB912E}" type="doc">
      <dgm:prSet loTypeId="urn:microsoft.com/office/officeart/2005/8/layout/process1" loCatId="process" qsTypeId="urn:microsoft.com/office/officeart/2005/8/quickstyle/3d2" qsCatId="3D" csTypeId="urn:microsoft.com/office/officeart/2005/8/colors/colorful2" csCatId="colorful" phldr="1"/>
      <dgm:spPr/>
    </dgm:pt>
    <dgm:pt modelId="{86AFCFA9-84CB-4E36-9F1C-44C8F36FB1BB}">
      <dgm:prSet phldrT="[Texto]" custT="1"/>
      <dgm:spPr/>
      <dgm:t>
        <a:bodyPr/>
        <a:lstStyle/>
        <a:p>
          <a:r>
            <a:rPr lang="es-ES" sz="2000" b="1">
              <a:effectLst>
                <a:outerShdw blurRad="38100" dist="38100" dir="2700000" algn="tl">
                  <a:srgbClr val="000000">
                    <a:alpha val="43137"/>
                  </a:srgbClr>
                </a:outerShdw>
              </a:effectLst>
            </a:rPr>
            <a:t>HEAR</a:t>
          </a:r>
          <a:endParaRPr lang="es-ES" sz="2000" b="1" dirty="0">
            <a:effectLst>
              <a:outerShdw blurRad="38100" dist="38100" dir="2700000" algn="tl">
                <a:srgbClr val="000000">
                  <a:alpha val="43137"/>
                </a:srgbClr>
              </a:outerShdw>
            </a:effectLst>
          </a:endParaRPr>
        </a:p>
      </dgm:t>
    </dgm:pt>
    <dgm:pt modelId="{621D7464-E999-414D-AF65-3B7FD72C775E}" type="parTrans" cxnId="{E466E1A2-BEC5-4BEC-B577-AEA9328709AE}">
      <dgm:prSet/>
      <dgm:spPr/>
      <dgm:t>
        <a:bodyPr/>
        <a:lstStyle/>
        <a:p>
          <a:endParaRPr lang="es-ES" sz="2000" b="1">
            <a:effectLst>
              <a:outerShdw blurRad="38100" dist="38100" dir="2700000" algn="tl">
                <a:srgbClr val="000000">
                  <a:alpha val="43137"/>
                </a:srgbClr>
              </a:outerShdw>
            </a:effectLst>
          </a:endParaRPr>
        </a:p>
      </dgm:t>
    </dgm:pt>
    <dgm:pt modelId="{D7A67423-CE9B-4733-8552-EFFD81E867B1}" type="sibTrans" cxnId="{E466E1A2-BEC5-4BEC-B577-AEA9328709AE}">
      <dgm:prSet custT="1"/>
      <dgm:spPr>
        <a:solidFill>
          <a:schemeClr val="accent2">
            <a:lumMod val="75000"/>
          </a:schemeClr>
        </a:solidFill>
      </dgm:spPr>
      <dgm:t>
        <a:bodyPr/>
        <a:lstStyle/>
        <a:p>
          <a:endParaRPr lang="es-ES" sz="2000" b="1">
            <a:effectLst>
              <a:outerShdw blurRad="38100" dist="38100" dir="2700000" algn="tl">
                <a:srgbClr val="000000">
                  <a:alpha val="43137"/>
                </a:srgbClr>
              </a:outerShdw>
            </a:effectLst>
          </a:endParaRPr>
        </a:p>
      </dgm:t>
    </dgm:pt>
    <dgm:pt modelId="{3457E568-3DA8-42D9-BDCB-805358624762}">
      <dgm:prSet phldrT="[Texto]" custT="1"/>
      <dgm:spPr>
        <a:solidFill>
          <a:schemeClr val="accent2">
            <a:lumMod val="75000"/>
          </a:schemeClr>
        </a:solidFill>
      </dgm:spPr>
      <dgm:t>
        <a:bodyPr/>
        <a:lstStyle/>
        <a:p>
          <a:r>
            <a:rPr lang="es-ES" sz="2000" b="1">
              <a:effectLst>
                <a:outerShdw blurRad="38100" dist="38100" dir="2700000" algn="tl">
                  <a:srgbClr val="000000">
                    <a:alpha val="43137"/>
                  </a:srgbClr>
                </a:outerShdw>
              </a:effectLst>
            </a:rPr>
            <a:t>LEARN</a:t>
          </a:r>
          <a:endParaRPr lang="es-ES" sz="2000" b="1" dirty="0">
            <a:effectLst>
              <a:outerShdw blurRad="38100" dist="38100" dir="2700000" algn="tl">
                <a:srgbClr val="000000">
                  <a:alpha val="43137"/>
                </a:srgbClr>
              </a:outerShdw>
            </a:effectLst>
          </a:endParaRPr>
        </a:p>
      </dgm:t>
    </dgm:pt>
    <dgm:pt modelId="{4AD6D547-95C9-4DB8-8240-8713B2CBAF65}" type="parTrans" cxnId="{27DD2958-604C-43C6-BC28-4BD72F222E39}">
      <dgm:prSet/>
      <dgm:spPr/>
      <dgm:t>
        <a:bodyPr/>
        <a:lstStyle/>
        <a:p>
          <a:endParaRPr lang="es-ES" sz="2000" b="1">
            <a:effectLst>
              <a:outerShdw blurRad="38100" dist="38100" dir="2700000" algn="tl">
                <a:srgbClr val="000000">
                  <a:alpha val="43137"/>
                </a:srgbClr>
              </a:outerShdw>
            </a:effectLst>
          </a:endParaRPr>
        </a:p>
      </dgm:t>
    </dgm:pt>
    <dgm:pt modelId="{AE26E147-0FB2-4A00-A034-7F5E1CB65BFA}" type="sibTrans" cxnId="{27DD2958-604C-43C6-BC28-4BD72F222E39}">
      <dgm:prSet custT="1"/>
      <dgm:spPr>
        <a:solidFill>
          <a:schemeClr val="accent2">
            <a:lumMod val="50000"/>
          </a:schemeClr>
        </a:solidFill>
      </dgm:spPr>
      <dgm:t>
        <a:bodyPr/>
        <a:lstStyle/>
        <a:p>
          <a:endParaRPr lang="es-ES" sz="2000" b="1">
            <a:effectLst>
              <a:outerShdw blurRad="38100" dist="38100" dir="2700000" algn="tl">
                <a:srgbClr val="000000">
                  <a:alpha val="43137"/>
                </a:srgbClr>
              </a:outerShdw>
            </a:effectLst>
          </a:endParaRPr>
        </a:p>
      </dgm:t>
    </dgm:pt>
    <dgm:pt modelId="{9AD433EA-189D-4A89-ADFB-08131BD49102}">
      <dgm:prSet phldrT="[Texto]" custT="1"/>
      <dgm:spPr>
        <a:solidFill>
          <a:schemeClr val="accent2">
            <a:lumMod val="50000"/>
          </a:schemeClr>
        </a:solidFill>
      </dgm:spPr>
      <dgm:t>
        <a:bodyPr/>
        <a:lstStyle/>
        <a:p>
          <a:r>
            <a:rPr lang="es-ES" sz="2000" b="1">
              <a:effectLst>
                <a:outerShdw blurRad="38100" dist="38100" dir="2700000" algn="tl">
                  <a:srgbClr val="000000">
                    <a:alpha val="43137"/>
                  </a:srgbClr>
                </a:outerShdw>
              </a:effectLst>
            </a:rPr>
            <a:t>FEAR</a:t>
          </a:r>
          <a:endParaRPr lang="es-ES" sz="2000" b="1" dirty="0">
            <a:effectLst>
              <a:outerShdw blurRad="38100" dist="38100" dir="2700000" algn="tl">
                <a:srgbClr val="000000">
                  <a:alpha val="43137"/>
                </a:srgbClr>
              </a:outerShdw>
            </a:effectLst>
          </a:endParaRPr>
        </a:p>
      </dgm:t>
    </dgm:pt>
    <dgm:pt modelId="{4FFDFD0A-6F2A-4425-BB09-D37EA21D9483}" type="parTrans" cxnId="{4E915D85-1049-45DD-A86B-9B5CE4F0D284}">
      <dgm:prSet/>
      <dgm:spPr/>
      <dgm:t>
        <a:bodyPr/>
        <a:lstStyle/>
        <a:p>
          <a:endParaRPr lang="es-ES" sz="2000" b="1">
            <a:effectLst>
              <a:outerShdw blurRad="38100" dist="38100" dir="2700000" algn="tl">
                <a:srgbClr val="000000">
                  <a:alpha val="43137"/>
                </a:srgbClr>
              </a:outerShdw>
            </a:effectLst>
          </a:endParaRPr>
        </a:p>
      </dgm:t>
    </dgm:pt>
    <dgm:pt modelId="{DB9C4117-421B-406D-8755-2D79CE15E040}" type="sibTrans" cxnId="{4E915D85-1049-45DD-A86B-9B5CE4F0D284}">
      <dgm:prSet/>
      <dgm:spPr/>
      <dgm:t>
        <a:bodyPr/>
        <a:lstStyle/>
        <a:p>
          <a:endParaRPr lang="es-ES" sz="2000" b="1">
            <a:effectLst>
              <a:outerShdw blurRad="38100" dist="38100" dir="2700000" algn="tl">
                <a:srgbClr val="000000">
                  <a:alpha val="43137"/>
                </a:srgbClr>
              </a:outerShdw>
            </a:effectLst>
          </a:endParaRPr>
        </a:p>
      </dgm:t>
    </dgm:pt>
    <dgm:pt modelId="{FA2E8119-A4FB-4833-AF85-CB182A2A3A23}" type="pres">
      <dgm:prSet presAssocID="{BE6BBDF4-B68C-47D7-8221-C6A8A9DB912E}" presName="Name0" presStyleCnt="0">
        <dgm:presLayoutVars>
          <dgm:dir/>
          <dgm:resizeHandles val="exact"/>
        </dgm:presLayoutVars>
      </dgm:prSet>
      <dgm:spPr/>
    </dgm:pt>
    <dgm:pt modelId="{00446619-93A0-4461-BFFF-91256E6F8EB4}" type="pres">
      <dgm:prSet presAssocID="{86AFCFA9-84CB-4E36-9F1C-44C8F36FB1BB}" presName="node" presStyleLbl="node1" presStyleIdx="0" presStyleCnt="3">
        <dgm:presLayoutVars>
          <dgm:bulletEnabled val="1"/>
        </dgm:presLayoutVars>
      </dgm:prSet>
      <dgm:spPr/>
      <dgm:t>
        <a:bodyPr/>
        <a:lstStyle/>
        <a:p>
          <a:endParaRPr kumimoji="1" lang="ja-JP" altLang="en-US"/>
        </a:p>
      </dgm:t>
    </dgm:pt>
    <dgm:pt modelId="{01C675E7-224B-4DF2-9471-4562FA898CBD}" type="pres">
      <dgm:prSet presAssocID="{D7A67423-CE9B-4733-8552-EFFD81E867B1}" presName="sibTrans" presStyleLbl="sibTrans2D1" presStyleIdx="0" presStyleCnt="2"/>
      <dgm:spPr/>
      <dgm:t>
        <a:bodyPr/>
        <a:lstStyle/>
        <a:p>
          <a:endParaRPr kumimoji="1" lang="ja-JP" altLang="en-US"/>
        </a:p>
      </dgm:t>
    </dgm:pt>
    <dgm:pt modelId="{E928D3C4-A009-48E5-82BA-6D358A7640F3}" type="pres">
      <dgm:prSet presAssocID="{D7A67423-CE9B-4733-8552-EFFD81E867B1}" presName="connectorText" presStyleLbl="sibTrans2D1" presStyleIdx="0" presStyleCnt="2"/>
      <dgm:spPr/>
      <dgm:t>
        <a:bodyPr/>
        <a:lstStyle/>
        <a:p>
          <a:endParaRPr kumimoji="1" lang="ja-JP" altLang="en-US"/>
        </a:p>
      </dgm:t>
    </dgm:pt>
    <dgm:pt modelId="{2F3FEFED-A0C2-484B-8B26-F388DD627E61}" type="pres">
      <dgm:prSet presAssocID="{3457E568-3DA8-42D9-BDCB-805358624762}" presName="node" presStyleLbl="node1" presStyleIdx="1" presStyleCnt="3">
        <dgm:presLayoutVars>
          <dgm:bulletEnabled val="1"/>
        </dgm:presLayoutVars>
      </dgm:prSet>
      <dgm:spPr/>
      <dgm:t>
        <a:bodyPr/>
        <a:lstStyle/>
        <a:p>
          <a:endParaRPr kumimoji="1" lang="ja-JP" altLang="en-US"/>
        </a:p>
      </dgm:t>
    </dgm:pt>
    <dgm:pt modelId="{4CEC06BA-6150-4ABD-93B2-018C71CCE9C5}" type="pres">
      <dgm:prSet presAssocID="{AE26E147-0FB2-4A00-A034-7F5E1CB65BFA}" presName="sibTrans" presStyleLbl="sibTrans2D1" presStyleIdx="1" presStyleCnt="2"/>
      <dgm:spPr/>
      <dgm:t>
        <a:bodyPr/>
        <a:lstStyle/>
        <a:p>
          <a:endParaRPr kumimoji="1" lang="ja-JP" altLang="en-US"/>
        </a:p>
      </dgm:t>
    </dgm:pt>
    <dgm:pt modelId="{7397DC5A-4C85-48BC-AF75-B0F84A5B6794}" type="pres">
      <dgm:prSet presAssocID="{AE26E147-0FB2-4A00-A034-7F5E1CB65BFA}" presName="connectorText" presStyleLbl="sibTrans2D1" presStyleIdx="1" presStyleCnt="2"/>
      <dgm:spPr/>
      <dgm:t>
        <a:bodyPr/>
        <a:lstStyle/>
        <a:p>
          <a:endParaRPr kumimoji="1" lang="ja-JP" altLang="en-US"/>
        </a:p>
      </dgm:t>
    </dgm:pt>
    <dgm:pt modelId="{BF52BFD6-AB1C-4E5F-8A21-C37CF8ED5C1B}" type="pres">
      <dgm:prSet presAssocID="{9AD433EA-189D-4A89-ADFB-08131BD49102}" presName="node" presStyleLbl="node1" presStyleIdx="2" presStyleCnt="3">
        <dgm:presLayoutVars>
          <dgm:bulletEnabled val="1"/>
        </dgm:presLayoutVars>
      </dgm:prSet>
      <dgm:spPr/>
      <dgm:t>
        <a:bodyPr/>
        <a:lstStyle/>
        <a:p>
          <a:endParaRPr kumimoji="1" lang="ja-JP" altLang="en-US"/>
        </a:p>
      </dgm:t>
    </dgm:pt>
  </dgm:ptLst>
  <dgm:cxnLst>
    <dgm:cxn modelId="{4E915D85-1049-45DD-A86B-9B5CE4F0D284}" srcId="{BE6BBDF4-B68C-47D7-8221-C6A8A9DB912E}" destId="{9AD433EA-189D-4A89-ADFB-08131BD49102}" srcOrd="2" destOrd="0" parTransId="{4FFDFD0A-6F2A-4425-BB09-D37EA21D9483}" sibTransId="{DB9C4117-421B-406D-8755-2D79CE15E040}"/>
    <dgm:cxn modelId="{27DD2958-604C-43C6-BC28-4BD72F222E39}" srcId="{BE6BBDF4-B68C-47D7-8221-C6A8A9DB912E}" destId="{3457E568-3DA8-42D9-BDCB-805358624762}" srcOrd="1" destOrd="0" parTransId="{4AD6D547-95C9-4DB8-8240-8713B2CBAF65}" sibTransId="{AE26E147-0FB2-4A00-A034-7F5E1CB65BFA}"/>
    <dgm:cxn modelId="{12F705AC-E626-48C9-8AB1-C8BFA34A952B}" type="presOf" srcId="{9AD433EA-189D-4A89-ADFB-08131BD49102}" destId="{BF52BFD6-AB1C-4E5F-8A21-C37CF8ED5C1B}" srcOrd="0" destOrd="0" presId="urn:microsoft.com/office/officeart/2005/8/layout/process1"/>
    <dgm:cxn modelId="{E7A26868-A2B6-4CA5-9525-DA2B2A57446C}" type="presOf" srcId="{AE26E147-0FB2-4A00-A034-7F5E1CB65BFA}" destId="{4CEC06BA-6150-4ABD-93B2-018C71CCE9C5}" srcOrd="0" destOrd="0" presId="urn:microsoft.com/office/officeart/2005/8/layout/process1"/>
    <dgm:cxn modelId="{A41A5826-7E0E-4084-AF3F-3C1337383988}" type="presOf" srcId="{86AFCFA9-84CB-4E36-9F1C-44C8F36FB1BB}" destId="{00446619-93A0-4461-BFFF-91256E6F8EB4}" srcOrd="0" destOrd="0" presId="urn:microsoft.com/office/officeart/2005/8/layout/process1"/>
    <dgm:cxn modelId="{20E2D16F-124B-4CA2-8ED5-2D35AA06D7FD}" type="presOf" srcId="{D7A67423-CE9B-4733-8552-EFFD81E867B1}" destId="{E928D3C4-A009-48E5-82BA-6D358A7640F3}" srcOrd="1" destOrd="0" presId="urn:microsoft.com/office/officeart/2005/8/layout/process1"/>
    <dgm:cxn modelId="{7BA974F1-9E60-4510-931E-1FD6C8C8F664}" type="presOf" srcId="{BE6BBDF4-B68C-47D7-8221-C6A8A9DB912E}" destId="{FA2E8119-A4FB-4833-AF85-CB182A2A3A23}" srcOrd="0" destOrd="0" presId="urn:microsoft.com/office/officeart/2005/8/layout/process1"/>
    <dgm:cxn modelId="{4EF0A633-92F9-4D30-9584-7DEBC94C9C6D}" type="presOf" srcId="{D7A67423-CE9B-4733-8552-EFFD81E867B1}" destId="{01C675E7-224B-4DF2-9471-4562FA898CBD}" srcOrd="0" destOrd="0" presId="urn:microsoft.com/office/officeart/2005/8/layout/process1"/>
    <dgm:cxn modelId="{C41CC04F-0921-4499-8A59-57C457C0D085}" type="presOf" srcId="{3457E568-3DA8-42D9-BDCB-805358624762}" destId="{2F3FEFED-A0C2-484B-8B26-F388DD627E61}" srcOrd="0" destOrd="0" presId="urn:microsoft.com/office/officeart/2005/8/layout/process1"/>
    <dgm:cxn modelId="{E42A4EE7-00E1-4F57-AFFB-B4818B810C06}" type="presOf" srcId="{AE26E147-0FB2-4A00-A034-7F5E1CB65BFA}" destId="{7397DC5A-4C85-48BC-AF75-B0F84A5B6794}" srcOrd="1" destOrd="0" presId="urn:microsoft.com/office/officeart/2005/8/layout/process1"/>
    <dgm:cxn modelId="{E466E1A2-BEC5-4BEC-B577-AEA9328709AE}" srcId="{BE6BBDF4-B68C-47D7-8221-C6A8A9DB912E}" destId="{86AFCFA9-84CB-4E36-9F1C-44C8F36FB1BB}" srcOrd="0" destOrd="0" parTransId="{621D7464-E999-414D-AF65-3B7FD72C775E}" sibTransId="{D7A67423-CE9B-4733-8552-EFFD81E867B1}"/>
    <dgm:cxn modelId="{606F769B-8245-4B87-B51E-99FEB2665FCA}" type="presParOf" srcId="{FA2E8119-A4FB-4833-AF85-CB182A2A3A23}" destId="{00446619-93A0-4461-BFFF-91256E6F8EB4}" srcOrd="0" destOrd="0" presId="urn:microsoft.com/office/officeart/2005/8/layout/process1"/>
    <dgm:cxn modelId="{8BE773BD-D19B-42D6-8ABE-48EF859CCC68}" type="presParOf" srcId="{FA2E8119-A4FB-4833-AF85-CB182A2A3A23}" destId="{01C675E7-224B-4DF2-9471-4562FA898CBD}" srcOrd="1" destOrd="0" presId="urn:microsoft.com/office/officeart/2005/8/layout/process1"/>
    <dgm:cxn modelId="{A88C808A-D4FF-48DC-8DB7-06B391A4F7F1}" type="presParOf" srcId="{01C675E7-224B-4DF2-9471-4562FA898CBD}" destId="{E928D3C4-A009-48E5-82BA-6D358A7640F3}" srcOrd="0" destOrd="0" presId="urn:microsoft.com/office/officeart/2005/8/layout/process1"/>
    <dgm:cxn modelId="{B1CF7FC7-162A-42CE-8424-B154FB6B8207}" type="presParOf" srcId="{FA2E8119-A4FB-4833-AF85-CB182A2A3A23}" destId="{2F3FEFED-A0C2-484B-8B26-F388DD627E61}" srcOrd="2" destOrd="0" presId="urn:microsoft.com/office/officeart/2005/8/layout/process1"/>
    <dgm:cxn modelId="{9AABD123-CDCF-49C5-8CEE-07935D5F82F7}" type="presParOf" srcId="{FA2E8119-A4FB-4833-AF85-CB182A2A3A23}" destId="{4CEC06BA-6150-4ABD-93B2-018C71CCE9C5}" srcOrd="3" destOrd="0" presId="urn:microsoft.com/office/officeart/2005/8/layout/process1"/>
    <dgm:cxn modelId="{717F61FA-B24C-4E1D-A150-4D4270103FCF}" type="presParOf" srcId="{4CEC06BA-6150-4ABD-93B2-018C71CCE9C5}" destId="{7397DC5A-4C85-48BC-AF75-B0F84A5B6794}" srcOrd="0" destOrd="0" presId="urn:microsoft.com/office/officeart/2005/8/layout/process1"/>
    <dgm:cxn modelId="{F8A0F2CA-07E4-4470-9997-0D76F7CC7A79}" type="presParOf" srcId="{FA2E8119-A4FB-4833-AF85-CB182A2A3A23}" destId="{BF52BFD6-AB1C-4E5F-8A21-C37CF8ED5C1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8EB85-FFED-4DEB-A0C3-F3CF4FB578EF}"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lang="es-ES"/>
        </a:p>
      </dgm:t>
    </dgm:pt>
    <dgm:pt modelId="{C50821F0-1D8B-49F2-A81E-0E4C52529147}">
      <dgm:prSet phldrT="[Texto]" custT="1"/>
      <dgm:spPr>
        <a:solidFill>
          <a:srgbClr val="C00000"/>
        </a:solidFill>
        <a:ln>
          <a:solidFill>
            <a:schemeClr val="bg1"/>
          </a:solidFill>
        </a:ln>
      </dgm:spPr>
      <dgm:t>
        <a:bodyPr/>
        <a:lstStyle/>
        <a:p>
          <a:r>
            <a:rPr lang="es-ES" sz="2400" b="1" kern="1200">
              <a:solidFill>
                <a:srgbClr val="FFBDBD"/>
              </a:solidFill>
              <a:effectLst>
                <a:outerShdw blurRad="38100" dist="38100" dir="2700000" algn="tl">
                  <a:srgbClr val="000000">
                    <a:alpha val="43137"/>
                  </a:srgbClr>
                </a:outerShdw>
              </a:effectLst>
            </a:rPr>
            <a:t>John the Baptist</a:t>
          </a:r>
          <a:endParaRPr lang="es-ES" sz="2400" b="1" kern="1200" dirty="0">
            <a:solidFill>
              <a:srgbClr val="FFBDBD"/>
            </a:solidFill>
            <a:effectLst>
              <a:outerShdw blurRad="38100" dist="38100" dir="2700000" algn="tl">
                <a:srgbClr val="000000">
                  <a:alpha val="43137"/>
                </a:srgbClr>
              </a:outerShdw>
            </a:effectLst>
          </a:endParaRPr>
        </a:p>
      </dgm:t>
    </dgm:pt>
    <dgm:pt modelId="{727A591C-ADF5-4F2C-A0EA-CF406E3A3547}" type="parTrans" cxnId="{F96AF39D-5BB8-406B-8921-32456991074F}">
      <dgm:prSet/>
      <dgm:spPr/>
      <dgm:t>
        <a:bodyPr/>
        <a:lstStyle/>
        <a:p>
          <a:endParaRPr lang="es-ES" sz="2000" b="1"/>
        </a:p>
      </dgm:t>
    </dgm:pt>
    <dgm:pt modelId="{0C5B88C6-850E-4AD0-81F8-FE0B34BA8AF9}" type="sibTrans" cxnId="{F96AF39D-5BB8-406B-8921-32456991074F}">
      <dgm:prSet/>
      <dgm:spPr/>
      <dgm:t>
        <a:bodyPr/>
        <a:lstStyle/>
        <a:p>
          <a:endParaRPr lang="es-ES" sz="2000" b="1"/>
        </a:p>
      </dgm:t>
    </dgm:pt>
    <dgm:pt modelId="{DCAA7CC8-A3D1-4543-A026-E861FA0B32D6}">
      <dgm:prSet phldrT="[Texto]" custT="1"/>
      <dgm:spPr>
        <a:solidFill>
          <a:schemeClr val="accent2">
            <a:lumMod val="50000"/>
          </a:schemeClr>
        </a:solidFill>
        <a:ln>
          <a:solidFill>
            <a:schemeClr val="bg1"/>
          </a:solidFill>
        </a:ln>
      </dgm:spPr>
      <dgm:t>
        <a:bodyPr/>
        <a:lstStyle/>
        <a:p>
          <a:r>
            <a:rPr lang="es-ES" sz="2400" b="1" kern="1200" dirty="0">
              <a:solidFill>
                <a:schemeClr val="accent2">
                  <a:lumMod val="40000"/>
                  <a:lumOff val="60000"/>
                </a:schemeClr>
              </a:solidFill>
              <a:effectLst>
                <a:outerShdw blurRad="38100" dist="38100" dir="2700000" algn="tl">
                  <a:srgbClr val="000000">
                    <a:alpha val="43137"/>
                  </a:srgbClr>
                </a:outerShdw>
              </a:effectLst>
            </a:rPr>
            <a:t>Job</a:t>
          </a:r>
          <a:endParaRPr lang="es-ES" sz="2000" b="1" kern="1200" dirty="0">
            <a:solidFill>
              <a:schemeClr val="accent2">
                <a:lumMod val="40000"/>
                <a:lumOff val="60000"/>
              </a:schemeClr>
            </a:solidFill>
            <a:effectLst>
              <a:outerShdw blurRad="38100" dist="38100" dir="2700000" algn="tl">
                <a:srgbClr val="000000">
                  <a:alpha val="43137"/>
                </a:srgbClr>
              </a:outerShdw>
            </a:effectLst>
          </a:endParaRPr>
        </a:p>
      </dgm:t>
    </dgm:pt>
    <dgm:pt modelId="{A809BEA5-BE52-4903-8B48-6B879C83DEA1}" type="parTrans" cxnId="{9068F591-6F9C-4E6F-810E-7D4D0260169F}">
      <dgm:prSet/>
      <dgm:spPr/>
      <dgm:t>
        <a:bodyPr/>
        <a:lstStyle/>
        <a:p>
          <a:endParaRPr lang="es-ES" sz="2000" b="1"/>
        </a:p>
      </dgm:t>
    </dgm:pt>
    <dgm:pt modelId="{AD023F30-A3D8-4BBA-BC7F-B8EAEA20632D}" type="sibTrans" cxnId="{9068F591-6F9C-4E6F-810E-7D4D0260169F}">
      <dgm:prSet/>
      <dgm:spPr/>
      <dgm:t>
        <a:bodyPr/>
        <a:lstStyle/>
        <a:p>
          <a:endParaRPr lang="es-ES" sz="2000" b="1"/>
        </a:p>
      </dgm:t>
    </dgm:pt>
    <dgm:pt modelId="{EFD21545-7632-43A9-B2DD-2BDC72D03A89}">
      <dgm:prSet phldrT="[Texto]" custT="1"/>
      <dgm:spPr>
        <a:solidFill>
          <a:srgbClr val="0070C0"/>
        </a:solidFill>
        <a:ln>
          <a:solidFill>
            <a:schemeClr val="bg1"/>
          </a:solidFill>
        </a:ln>
      </dgm:spPr>
      <dgm:t>
        <a:bodyPr/>
        <a:lstStyle/>
        <a:p>
          <a:r>
            <a:rPr lang="es-ES" sz="2400" b="1" kern="1200">
              <a:solidFill>
                <a:srgbClr val="A7D9FF"/>
              </a:solidFill>
              <a:effectLst>
                <a:outerShdw blurRad="38100" dist="38100" dir="2700000" algn="tl">
                  <a:srgbClr val="000000">
                    <a:alpha val="43137"/>
                  </a:srgbClr>
                </a:outerShdw>
              </a:effectLst>
            </a:rPr>
            <a:t>Paul</a:t>
          </a:r>
          <a:endParaRPr lang="es-ES" sz="2000" b="1" kern="1200" dirty="0">
            <a:solidFill>
              <a:srgbClr val="A7D9FF"/>
            </a:solidFill>
            <a:effectLst>
              <a:outerShdw blurRad="38100" dist="38100" dir="2700000" algn="tl">
                <a:srgbClr val="000000">
                  <a:alpha val="43137"/>
                </a:srgbClr>
              </a:outerShdw>
            </a:effectLst>
          </a:endParaRPr>
        </a:p>
      </dgm:t>
    </dgm:pt>
    <dgm:pt modelId="{34ADAAC2-E16A-4C66-BA18-7ADDEE369549}" type="parTrans" cxnId="{20E42422-6E34-4580-80A1-4FDB8F7B6A93}">
      <dgm:prSet/>
      <dgm:spPr/>
      <dgm:t>
        <a:bodyPr/>
        <a:lstStyle/>
        <a:p>
          <a:endParaRPr lang="es-ES" sz="2000" b="1"/>
        </a:p>
      </dgm:t>
    </dgm:pt>
    <dgm:pt modelId="{611F1870-D53B-47AA-AE7C-3002A8651BDB}" type="sibTrans" cxnId="{20E42422-6E34-4580-80A1-4FDB8F7B6A93}">
      <dgm:prSet/>
      <dgm:spPr/>
      <dgm:t>
        <a:bodyPr/>
        <a:lstStyle/>
        <a:p>
          <a:endParaRPr lang="es-ES" sz="2000" b="1"/>
        </a:p>
      </dgm:t>
    </dgm:pt>
    <dgm:pt modelId="{F3A302D6-C978-46FF-ACA7-7A64FC3B541C}">
      <dgm:prSet phldrT="[Texto]" custT="1"/>
      <dgm:spPr>
        <a:solidFill>
          <a:srgbClr val="C00000"/>
        </a:solidFill>
        <a:ln>
          <a:solidFill>
            <a:schemeClr val="bg1"/>
          </a:solidFill>
        </a:ln>
      </dgm:spPr>
      <dgm:t>
        <a:bodyPr/>
        <a:lstStyle/>
        <a:p>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He was beheaded in prison</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17F336C-2AED-461A-ACB3-7C66B50C49D0}" type="parTrans" cxnId="{7E09D974-FA4F-4F20-BD86-2786AF8DED9E}">
      <dgm:prSet/>
      <dgm:spPr/>
      <dgm:t>
        <a:bodyPr/>
        <a:lstStyle/>
        <a:p>
          <a:endParaRPr lang="es-ES" sz="2000" b="1"/>
        </a:p>
      </dgm:t>
    </dgm:pt>
    <dgm:pt modelId="{59AF74BC-8692-42D9-B3F2-39633C65E5EC}" type="sibTrans" cxnId="{7E09D974-FA4F-4F20-BD86-2786AF8DED9E}">
      <dgm:prSet/>
      <dgm:spPr/>
      <dgm:t>
        <a:bodyPr/>
        <a:lstStyle/>
        <a:p>
          <a:endParaRPr lang="es-ES" sz="2000" b="1"/>
        </a:p>
      </dgm:t>
    </dgm:pt>
    <dgm:pt modelId="{3C1C148F-7D57-4692-A3D7-758AE399CD53}">
      <dgm:prSet phldrT="[Texto]" custT="1"/>
      <dgm:spPr>
        <a:solidFill>
          <a:schemeClr val="accent2">
            <a:lumMod val="50000"/>
          </a:schemeClr>
        </a:solidFill>
        <a:ln>
          <a:solidFill>
            <a:schemeClr val="bg1"/>
          </a:solidFill>
        </a:ln>
      </dgm:spPr>
      <dgm:t>
        <a:bodyPr/>
        <a:lstStyle/>
        <a:p>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He lost everything he had</a:t>
          </a:r>
          <a:endParaRPr lang="es-ES" sz="1800" b="1" kern="1200" dirty="0">
            <a:solidFill>
              <a:schemeClr val="bg1"/>
            </a:solidFill>
            <a:effectLst>
              <a:outerShdw blurRad="38100" dist="38100" dir="2700000" algn="tl">
                <a:srgbClr val="000000">
                  <a:alpha val="43137"/>
                </a:srgbClr>
              </a:outerShdw>
            </a:effectLst>
          </a:endParaRPr>
        </a:p>
      </dgm:t>
    </dgm:pt>
    <dgm:pt modelId="{0F53AEC8-97D7-4BB2-82C4-54637F3D88DA}" type="parTrans" cxnId="{752553BA-2A98-4599-A415-E015038E8EE9}">
      <dgm:prSet/>
      <dgm:spPr/>
      <dgm:t>
        <a:bodyPr/>
        <a:lstStyle/>
        <a:p>
          <a:endParaRPr lang="es-ES" sz="2000" b="1"/>
        </a:p>
      </dgm:t>
    </dgm:pt>
    <dgm:pt modelId="{CDE65E1A-9D0F-4D31-B336-915E9C5669BF}" type="sibTrans" cxnId="{752553BA-2A98-4599-A415-E015038E8EE9}">
      <dgm:prSet/>
      <dgm:spPr/>
      <dgm:t>
        <a:bodyPr/>
        <a:lstStyle/>
        <a:p>
          <a:endParaRPr lang="es-ES" sz="2000" b="1"/>
        </a:p>
      </dgm:t>
    </dgm:pt>
    <dgm:pt modelId="{150CAB28-E9D0-42E4-9CAC-4D5FA9C4D8DF}">
      <dgm:prSet phldrT="[Texto]" custT="1"/>
      <dgm:spPr>
        <a:solidFill>
          <a:srgbClr val="0070C0"/>
        </a:solidFill>
        <a:ln>
          <a:solidFill>
            <a:schemeClr val="bg1"/>
          </a:solidFill>
        </a:ln>
      </dgm:spPr>
      <dgm:t>
        <a:bodyPr/>
        <a:lstStyle/>
        <a:p>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He was flogged, incarcerated, shipwrecked…</a:t>
          </a:r>
          <a:endParaRPr lang="es-ES" sz="1800" b="1" kern="1200" dirty="0">
            <a:solidFill>
              <a:schemeClr val="bg1"/>
            </a:solidFill>
            <a:effectLst>
              <a:outerShdw blurRad="38100" dist="38100" dir="2700000" algn="tl">
                <a:srgbClr val="000000">
                  <a:alpha val="43137"/>
                </a:srgbClr>
              </a:outerShdw>
            </a:effectLst>
          </a:endParaRPr>
        </a:p>
      </dgm:t>
    </dgm:pt>
    <dgm:pt modelId="{229B82E1-8490-4D5E-8EFD-23491653811A}" type="parTrans" cxnId="{EED88329-3877-4697-88B4-5178815C5829}">
      <dgm:prSet/>
      <dgm:spPr/>
      <dgm:t>
        <a:bodyPr/>
        <a:lstStyle/>
        <a:p>
          <a:endParaRPr lang="es-ES" sz="2000" b="1"/>
        </a:p>
      </dgm:t>
    </dgm:pt>
    <dgm:pt modelId="{BF0B116E-D102-4A1B-AD36-87DF0DE1B795}" type="sibTrans" cxnId="{EED88329-3877-4697-88B4-5178815C5829}">
      <dgm:prSet/>
      <dgm:spPr/>
      <dgm:t>
        <a:bodyPr/>
        <a:lstStyle/>
        <a:p>
          <a:endParaRPr lang="es-ES" sz="2000" b="1"/>
        </a:p>
      </dgm:t>
    </dgm:pt>
    <dgm:pt modelId="{F47D6ED4-17A0-4F00-89F0-0F9C2D2F1798}">
      <dgm:prSet phldrT="[Texto]" custT="1"/>
      <dgm:spPr>
        <a:solidFill>
          <a:schemeClr val="accent6">
            <a:lumMod val="75000"/>
          </a:schemeClr>
        </a:solidFill>
        <a:ln>
          <a:solidFill>
            <a:schemeClr val="bg1"/>
          </a:solidFill>
        </a:ln>
      </dgm:spPr>
      <dgm:t>
        <a:bodyPr/>
        <a:lstStyle/>
        <a:p>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They were stoned, sawn, killed by the sword…</a:t>
          </a:r>
          <a:endParaRPr lang="es-ES" sz="1800" b="1" kern="1200" dirty="0">
            <a:solidFill>
              <a:schemeClr val="bg1"/>
            </a:solidFill>
            <a:effectLst>
              <a:outerShdw blurRad="38100" dist="38100" dir="2700000" algn="tl">
                <a:srgbClr val="000000">
                  <a:alpha val="43137"/>
                </a:srgbClr>
              </a:outerShdw>
            </a:effectLst>
          </a:endParaRPr>
        </a:p>
      </dgm:t>
    </dgm:pt>
    <dgm:pt modelId="{7F4C6344-2665-47F6-AACE-6C8E27AA8597}" type="parTrans" cxnId="{0A759150-B668-496C-9E6A-AD867B6E28FA}">
      <dgm:prSet/>
      <dgm:spPr/>
      <dgm:t>
        <a:bodyPr/>
        <a:lstStyle/>
        <a:p>
          <a:endParaRPr lang="es-ES" sz="2000" b="1"/>
        </a:p>
      </dgm:t>
    </dgm:pt>
    <dgm:pt modelId="{188F156F-EC71-4D1A-A311-0E9991141F76}" type="sibTrans" cxnId="{0A759150-B668-496C-9E6A-AD867B6E28FA}">
      <dgm:prSet/>
      <dgm:spPr/>
      <dgm:t>
        <a:bodyPr/>
        <a:lstStyle/>
        <a:p>
          <a:endParaRPr lang="es-ES" sz="2000" b="1"/>
        </a:p>
      </dgm:t>
    </dgm:pt>
    <dgm:pt modelId="{5189182B-32F8-412A-B978-1CB3DB93BEDB}">
      <dgm:prSet phldrT="[Texto]" custT="1"/>
      <dgm:spPr>
        <a:solidFill>
          <a:schemeClr val="accent6">
            <a:lumMod val="75000"/>
          </a:schemeClr>
        </a:solidFill>
        <a:ln>
          <a:solidFill>
            <a:schemeClr val="bg1"/>
          </a:solidFill>
        </a:ln>
      </dgm:spPr>
      <dgm:t>
        <a:bodyPr/>
        <a:lstStyle/>
        <a:p>
          <a:r>
            <a:rPr lang="es-ES" sz="2400" b="1" kern="1200">
              <a:solidFill>
                <a:schemeClr val="accent6">
                  <a:lumMod val="40000"/>
                  <a:lumOff val="60000"/>
                </a:schemeClr>
              </a:solidFill>
              <a:effectLst>
                <a:outerShdw blurRad="38100" dist="38100" dir="2700000" algn="tl">
                  <a:srgbClr val="000000">
                    <a:alpha val="43137"/>
                  </a:srgbClr>
                </a:outerShdw>
              </a:effectLst>
            </a:rPr>
            <a:t>Others</a:t>
          </a:r>
          <a:endParaRPr lang="es-ES" sz="2000" b="1" kern="1200" dirty="0">
            <a:solidFill>
              <a:schemeClr val="accent6">
                <a:lumMod val="40000"/>
                <a:lumOff val="60000"/>
              </a:schemeClr>
            </a:solidFill>
            <a:effectLst>
              <a:outerShdw blurRad="38100" dist="38100" dir="2700000" algn="tl">
                <a:srgbClr val="000000">
                  <a:alpha val="43137"/>
                </a:srgbClr>
              </a:outerShdw>
            </a:effectLst>
          </a:endParaRPr>
        </a:p>
      </dgm:t>
    </dgm:pt>
    <dgm:pt modelId="{9372C1E7-F062-4071-AAE5-A066CFA41DA8}" type="parTrans" cxnId="{33869044-AFA7-469A-88BA-C260CC036B43}">
      <dgm:prSet/>
      <dgm:spPr/>
      <dgm:t>
        <a:bodyPr/>
        <a:lstStyle/>
        <a:p>
          <a:endParaRPr lang="es-ES" sz="2000" b="1"/>
        </a:p>
      </dgm:t>
    </dgm:pt>
    <dgm:pt modelId="{9C6F711C-6EE6-41D9-940B-40D3E0F4B94D}" type="sibTrans" cxnId="{33869044-AFA7-469A-88BA-C260CC036B43}">
      <dgm:prSet/>
      <dgm:spPr/>
      <dgm:t>
        <a:bodyPr/>
        <a:lstStyle/>
        <a:p>
          <a:endParaRPr lang="es-ES" sz="2000" b="1"/>
        </a:p>
      </dgm:t>
    </dgm:pt>
    <dgm:pt modelId="{F66F8231-DE06-4124-BB62-E48C02AE01A8}" type="pres">
      <dgm:prSet presAssocID="{FA68EB85-FFED-4DEB-A0C3-F3CF4FB578EF}" presName="Name0" presStyleCnt="0">
        <dgm:presLayoutVars>
          <dgm:dir/>
          <dgm:resizeHandles val="exact"/>
        </dgm:presLayoutVars>
      </dgm:prSet>
      <dgm:spPr/>
      <dgm:t>
        <a:bodyPr/>
        <a:lstStyle/>
        <a:p>
          <a:endParaRPr kumimoji="1" lang="ja-JP" altLang="en-US"/>
        </a:p>
      </dgm:t>
    </dgm:pt>
    <dgm:pt modelId="{0FD74F8A-30A8-4046-A317-51A48CF9348B}" type="pres">
      <dgm:prSet presAssocID="{C50821F0-1D8B-49F2-A81E-0E4C52529147}" presName="composite" presStyleCnt="0"/>
      <dgm:spPr/>
    </dgm:pt>
    <dgm:pt modelId="{4F44C917-18E6-41D2-9AF4-1F7A66D8C3F5}" type="pres">
      <dgm:prSet presAssocID="{C50821F0-1D8B-49F2-A81E-0E4C52529147}" presName="rect1" presStyleLbl="trAlignAcc1" presStyleIdx="0" presStyleCnt="4" custLinFactNeighborX="-10279">
        <dgm:presLayoutVars>
          <dgm:bulletEnabled val="1"/>
        </dgm:presLayoutVars>
      </dgm:prSet>
      <dgm:spPr/>
      <dgm:t>
        <a:bodyPr/>
        <a:lstStyle/>
        <a:p>
          <a:endParaRPr kumimoji="1" lang="ja-JP" altLang="en-US"/>
        </a:p>
      </dgm:t>
    </dgm:pt>
    <dgm:pt modelId="{87DAAB29-F850-48F0-95BD-4C6162460FE3}" type="pres">
      <dgm:prSet presAssocID="{C50821F0-1D8B-49F2-A81E-0E4C52529147}" presName="rect2" presStyleLbl="fgImgPlace1" presStyleIdx="0" presStyleCnt="4" custLinFactNeighborX="-4698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112"/>
          </a:stretch>
        </a:blipFill>
      </dgm:spPr>
    </dgm:pt>
    <dgm:pt modelId="{5ED782A3-2ED3-4B7C-8EB2-24F553901D84}" type="pres">
      <dgm:prSet presAssocID="{0C5B88C6-850E-4AD0-81F8-FE0B34BA8AF9}" presName="sibTrans" presStyleCnt="0"/>
      <dgm:spPr/>
    </dgm:pt>
    <dgm:pt modelId="{56A740CE-CF6D-4847-99DE-24077B9D3F0E}" type="pres">
      <dgm:prSet presAssocID="{DCAA7CC8-A3D1-4543-A026-E861FA0B32D6}" presName="composite" presStyleCnt="0"/>
      <dgm:spPr/>
    </dgm:pt>
    <dgm:pt modelId="{1F4A3E2A-A2F5-428F-8AC8-993292CC9352}" type="pres">
      <dgm:prSet presAssocID="{DCAA7CC8-A3D1-4543-A026-E861FA0B32D6}" presName="rect1" presStyleLbl="trAlignAcc1" presStyleIdx="1" presStyleCnt="4" custLinFactNeighborX="4092">
        <dgm:presLayoutVars>
          <dgm:bulletEnabled val="1"/>
        </dgm:presLayoutVars>
      </dgm:prSet>
      <dgm:spPr/>
      <dgm:t>
        <a:bodyPr/>
        <a:lstStyle/>
        <a:p>
          <a:endParaRPr kumimoji="1" lang="ja-JP" altLang="en-US"/>
        </a:p>
      </dgm:t>
    </dgm:pt>
    <dgm:pt modelId="{13E928A8-0513-44B5-9773-75FFCAFDC9E0}" type="pres">
      <dgm:prSet presAssocID="{DCAA7CC8-A3D1-4543-A026-E861FA0B32D6}" presName="rect2" presStyleLbl="fgImgPlace1" presStyleIdx="1" presStyleCnt="4" custLinFactNeighborX="18698"/>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B6FCC92-2A6C-401D-BF9D-882D7751D29B}" type="pres">
      <dgm:prSet presAssocID="{AD023F30-A3D8-4BBA-BC7F-B8EAEA20632D}" presName="sibTrans" presStyleCnt="0"/>
      <dgm:spPr/>
    </dgm:pt>
    <dgm:pt modelId="{1BAB0C7B-A1D1-4830-8AF9-C0AE5FD3D958}" type="pres">
      <dgm:prSet presAssocID="{EFD21545-7632-43A9-B2DD-2BDC72D03A89}" presName="composite" presStyleCnt="0"/>
      <dgm:spPr/>
    </dgm:pt>
    <dgm:pt modelId="{60BF2C9E-0480-4451-8A15-1120FBDDD236}" type="pres">
      <dgm:prSet presAssocID="{EFD21545-7632-43A9-B2DD-2BDC72D03A89}" presName="rect1" presStyleLbl="trAlignAcc1" presStyleIdx="2" presStyleCnt="4">
        <dgm:presLayoutVars>
          <dgm:bulletEnabled val="1"/>
        </dgm:presLayoutVars>
      </dgm:prSet>
      <dgm:spPr/>
      <dgm:t>
        <a:bodyPr/>
        <a:lstStyle/>
        <a:p>
          <a:endParaRPr kumimoji="1" lang="ja-JP" altLang="en-US"/>
        </a:p>
      </dgm:t>
    </dgm:pt>
    <dgm:pt modelId="{40C82F74-8079-4E8C-BA81-AFC664E3F958}" type="pres">
      <dgm:prSet presAssocID="{EFD21545-7632-43A9-B2DD-2BDC72D03A89}" presName="rect2" presStyleLbl="fgImgPlac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CD1B1795-5BEB-47C9-804F-5C77907BFE4E}" type="pres">
      <dgm:prSet presAssocID="{611F1870-D53B-47AA-AE7C-3002A8651BDB}" presName="sibTrans" presStyleCnt="0"/>
      <dgm:spPr/>
    </dgm:pt>
    <dgm:pt modelId="{E210542E-F370-4660-826D-988961BEF378}" type="pres">
      <dgm:prSet presAssocID="{5189182B-32F8-412A-B978-1CB3DB93BEDB}" presName="composite" presStyleCnt="0"/>
      <dgm:spPr/>
    </dgm:pt>
    <dgm:pt modelId="{5D17E818-7BD7-44A4-B3E1-BAFFC6CE9330}" type="pres">
      <dgm:prSet presAssocID="{5189182B-32F8-412A-B978-1CB3DB93BEDB}" presName="rect1" presStyleLbl="trAlignAcc1" presStyleIdx="3" presStyleCnt="4" custScaleX="108396" custLinFactNeighborX="5374">
        <dgm:presLayoutVars>
          <dgm:bulletEnabled val="1"/>
        </dgm:presLayoutVars>
      </dgm:prSet>
      <dgm:spPr/>
      <dgm:t>
        <a:bodyPr/>
        <a:lstStyle/>
        <a:p>
          <a:endParaRPr kumimoji="1" lang="ja-JP" altLang="en-US"/>
        </a:p>
      </dgm:t>
    </dgm:pt>
    <dgm:pt modelId="{83D4BA98-D052-4845-9541-351EC0CFBE87}" type="pres">
      <dgm:prSet presAssocID="{5189182B-32F8-412A-B978-1CB3DB93BEDB}" presName="rect2"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7E09D974-FA4F-4F20-BD86-2786AF8DED9E}" srcId="{C50821F0-1D8B-49F2-A81E-0E4C52529147}" destId="{F3A302D6-C978-46FF-ACA7-7A64FC3B541C}" srcOrd="0" destOrd="0" parTransId="{E17F336C-2AED-461A-ACB3-7C66B50C49D0}" sibTransId="{59AF74BC-8692-42D9-B3F2-39633C65E5EC}"/>
    <dgm:cxn modelId="{14A94AC2-7B23-45F2-9CF9-C1D896047685}" type="presOf" srcId="{C50821F0-1D8B-49F2-A81E-0E4C52529147}" destId="{4F44C917-18E6-41D2-9AF4-1F7A66D8C3F5}" srcOrd="0" destOrd="0" presId="urn:microsoft.com/office/officeart/2008/layout/PictureStrips"/>
    <dgm:cxn modelId="{0A759150-B668-496C-9E6A-AD867B6E28FA}" srcId="{5189182B-32F8-412A-B978-1CB3DB93BEDB}" destId="{F47D6ED4-17A0-4F00-89F0-0F9C2D2F1798}" srcOrd="0" destOrd="0" parTransId="{7F4C6344-2665-47F6-AACE-6C8E27AA8597}" sibTransId="{188F156F-EC71-4D1A-A311-0E9991141F76}"/>
    <dgm:cxn modelId="{75723CDB-F515-4E9E-9C9C-BFD9A0F79A3A}" type="presOf" srcId="{EFD21545-7632-43A9-B2DD-2BDC72D03A89}" destId="{60BF2C9E-0480-4451-8A15-1120FBDDD236}" srcOrd="0" destOrd="0" presId="urn:microsoft.com/office/officeart/2008/layout/PictureStrips"/>
    <dgm:cxn modelId="{752553BA-2A98-4599-A415-E015038E8EE9}" srcId="{DCAA7CC8-A3D1-4543-A026-E861FA0B32D6}" destId="{3C1C148F-7D57-4692-A3D7-758AE399CD53}" srcOrd="0" destOrd="0" parTransId="{0F53AEC8-97D7-4BB2-82C4-54637F3D88DA}" sibTransId="{CDE65E1A-9D0F-4D31-B336-915E9C5669BF}"/>
    <dgm:cxn modelId="{72C49F71-1F4E-439A-B54C-9DC32F9E4050}" type="presOf" srcId="{3C1C148F-7D57-4692-A3D7-758AE399CD53}" destId="{1F4A3E2A-A2F5-428F-8AC8-993292CC9352}" srcOrd="0" destOrd="1" presId="urn:microsoft.com/office/officeart/2008/layout/PictureStrips"/>
    <dgm:cxn modelId="{7767E46A-F975-48F0-AB7E-EEBBD6365B00}" type="presOf" srcId="{5189182B-32F8-412A-B978-1CB3DB93BEDB}" destId="{5D17E818-7BD7-44A4-B3E1-BAFFC6CE9330}" srcOrd="0" destOrd="0" presId="urn:microsoft.com/office/officeart/2008/layout/PictureStrips"/>
    <dgm:cxn modelId="{20E42422-6E34-4580-80A1-4FDB8F7B6A93}" srcId="{FA68EB85-FFED-4DEB-A0C3-F3CF4FB578EF}" destId="{EFD21545-7632-43A9-B2DD-2BDC72D03A89}" srcOrd="2" destOrd="0" parTransId="{34ADAAC2-E16A-4C66-BA18-7ADDEE369549}" sibTransId="{611F1870-D53B-47AA-AE7C-3002A8651BDB}"/>
    <dgm:cxn modelId="{0C0F899F-4882-4005-ABB1-7DC64014B524}" type="presOf" srcId="{150CAB28-E9D0-42E4-9CAC-4D5FA9C4D8DF}" destId="{60BF2C9E-0480-4451-8A15-1120FBDDD236}" srcOrd="0" destOrd="1" presId="urn:microsoft.com/office/officeart/2008/layout/PictureStrips"/>
    <dgm:cxn modelId="{4FC97B37-02E2-4071-92C4-471EE26F0DA3}" type="presOf" srcId="{DCAA7CC8-A3D1-4543-A026-E861FA0B32D6}" destId="{1F4A3E2A-A2F5-428F-8AC8-993292CC9352}" srcOrd="0" destOrd="0" presId="urn:microsoft.com/office/officeart/2008/layout/PictureStrips"/>
    <dgm:cxn modelId="{EED88329-3877-4697-88B4-5178815C5829}" srcId="{EFD21545-7632-43A9-B2DD-2BDC72D03A89}" destId="{150CAB28-E9D0-42E4-9CAC-4D5FA9C4D8DF}" srcOrd="0" destOrd="0" parTransId="{229B82E1-8490-4D5E-8EFD-23491653811A}" sibTransId="{BF0B116E-D102-4A1B-AD36-87DF0DE1B795}"/>
    <dgm:cxn modelId="{361D13D3-3C81-4EEA-B2FE-2052A321D15B}" type="presOf" srcId="{F3A302D6-C978-46FF-ACA7-7A64FC3B541C}" destId="{4F44C917-18E6-41D2-9AF4-1F7A66D8C3F5}" srcOrd="0" destOrd="1" presId="urn:microsoft.com/office/officeart/2008/layout/PictureStrips"/>
    <dgm:cxn modelId="{93457431-11E1-4CC1-AE53-16B351113A41}" type="presOf" srcId="{F47D6ED4-17A0-4F00-89F0-0F9C2D2F1798}" destId="{5D17E818-7BD7-44A4-B3E1-BAFFC6CE9330}" srcOrd="0" destOrd="1" presId="urn:microsoft.com/office/officeart/2008/layout/PictureStrips"/>
    <dgm:cxn modelId="{33869044-AFA7-469A-88BA-C260CC036B43}" srcId="{FA68EB85-FFED-4DEB-A0C3-F3CF4FB578EF}" destId="{5189182B-32F8-412A-B978-1CB3DB93BEDB}" srcOrd="3" destOrd="0" parTransId="{9372C1E7-F062-4071-AAE5-A066CFA41DA8}" sibTransId="{9C6F711C-6EE6-41D9-940B-40D3E0F4B94D}"/>
    <dgm:cxn modelId="{9068F591-6F9C-4E6F-810E-7D4D0260169F}" srcId="{FA68EB85-FFED-4DEB-A0C3-F3CF4FB578EF}" destId="{DCAA7CC8-A3D1-4543-A026-E861FA0B32D6}" srcOrd="1" destOrd="0" parTransId="{A809BEA5-BE52-4903-8B48-6B879C83DEA1}" sibTransId="{AD023F30-A3D8-4BBA-BC7F-B8EAEA20632D}"/>
    <dgm:cxn modelId="{749A619D-D4DB-4F9A-9F2F-C6B7E46884AE}" type="presOf" srcId="{FA68EB85-FFED-4DEB-A0C3-F3CF4FB578EF}" destId="{F66F8231-DE06-4124-BB62-E48C02AE01A8}" srcOrd="0" destOrd="0" presId="urn:microsoft.com/office/officeart/2008/layout/PictureStrips"/>
    <dgm:cxn modelId="{F96AF39D-5BB8-406B-8921-32456991074F}" srcId="{FA68EB85-FFED-4DEB-A0C3-F3CF4FB578EF}" destId="{C50821F0-1D8B-49F2-A81E-0E4C52529147}" srcOrd="0" destOrd="0" parTransId="{727A591C-ADF5-4F2C-A0EA-CF406E3A3547}" sibTransId="{0C5B88C6-850E-4AD0-81F8-FE0B34BA8AF9}"/>
    <dgm:cxn modelId="{5D1749EF-DDAE-4658-ADD8-B1D35B9B9761}" type="presParOf" srcId="{F66F8231-DE06-4124-BB62-E48C02AE01A8}" destId="{0FD74F8A-30A8-4046-A317-51A48CF9348B}" srcOrd="0" destOrd="0" presId="urn:microsoft.com/office/officeart/2008/layout/PictureStrips"/>
    <dgm:cxn modelId="{1597BCFE-1FC7-450C-83AD-30523A32D372}" type="presParOf" srcId="{0FD74F8A-30A8-4046-A317-51A48CF9348B}" destId="{4F44C917-18E6-41D2-9AF4-1F7A66D8C3F5}" srcOrd="0" destOrd="0" presId="urn:microsoft.com/office/officeart/2008/layout/PictureStrips"/>
    <dgm:cxn modelId="{6FC7A598-7964-4AEC-965B-C6EDF7B97396}" type="presParOf" srcId="{0FD74F8A-30A8-4046-A317-51A48CF9348B}" destId="{87DAAB29-F850-48F0-95BD-4C6162460FE3}" srcOrd="1" destOrd="0" presId="urn:microsoft.com/office/officeart/2008/layout/PictureStrips"/>
    <dgm:cxn modelId="{07E54E41-F7A7-4E59-A454-037FF7D60E91}" type="presParOf" srcId="{F66F8231-DE06-4124-BB62-E48C02AE01A8}" destId="{5ED782A3-2ED3-4B7C-8EB2-24F553901D84}" srcOrd="1" destOrd="0" presId="urn:microsoft.com/office/officeart/2008/layout/PictureStrips"/>
    <dgm:cxn modelId="{7EF64830-F51D-482B-B068-3A4A7D678381}" type="presParOf" srcId="{F66F8231-DE06-4124-BB62-E48C02AE01A8}" destId="{56A740CE-CF6D-4847-99DE-24077B9D3F0E}" srcOrd="2" destOrd="0" presId="urn:microsoft.com/office/officeart/2008/layout/PictureStrips"/>
    <dgm:cxn modelId="{8D587BBC-5C03-4428-AF12-8B83B3026EA6}" type="presParOf" srcId="{56A740CE-CF6D-4847-99DE-24077B9D3F0E}" destId="{1F4A3E2A-A2F5-428F-8AC8-993292CC9352}" srcOrd="0" destOrd="0" presId="urn:microsoft.com/office/officeart/2008/layout/PictureStrips"/>
    <dgm:cxn modelId="{6110A477-F2E7-4D18-9FFE-6068364D1EF0}" type="presParOf" srcId="{56A740CE-CF6D-4847-99DE-24077B9D3F0E}" destId="{13E928A8-0513-44B5-9773-75FFCAFDC9E0}" srcOrd="1" destOrd="0" presId="urn:microsoft.com/office/officeart/2008/layout/PictureStrips"/>
    <dgm:cxn modelId="{65845225-7D64-417A-A437-3C3FCC21B0B2}" type="presParOf" srcId="{F66F8231-DE06-4124-BB62-E48C02AE01A8}" destId="{2B6FCC92-2A6C-401D-BF9D-882D7751D29B}" srcOrd="3" destOrd="0" presId="urn:microsoft.com/office/officeart/2008/layout/PictureStrips"/>
    <dgm:cxn modelId="{4E36C90C-AEF2-4CF1-BC61-5845401657BA}" type="presParOf" srcId="{F66F8231-DE06-4124-BB62-E48C02AE01A8}" destId="{1BAB0C7B-A1D1-4830-8AF9-C0AE5FD3D958}" srcOrd="4" destOrd="0" presId="urn:microsoft.com/office/officeart/2008/layout/PictureStrips"/>
    <dgm:cxn modelId="{D191E2AF-7154-41A4-96A8-226022C6F1F7}" type="presParOf" srcId="{1BAB0C7B-A1D1-4830-8AF9-C0AE5FD3D958}" destId="{60BF2C9E-0480-4451-8A15-1120FBDDD236}" srcOrd="0" destOrd="0" presId="urn:microsoft.com/office/officeart/2008/layout/PictureStrips"/>
    <dgm:cxn modelId="{606E36E1-A9DD-40E1-9788-08E836F83302}" type="presParOf" srcId="{1BAB0C7B-A1D1-4830-8AF9-C0AE5FD3D958}" destId="{40C82F74-8079-4E8C-BA81-AFC664E3F958}" srcOrd="1" destOrd="0" presId="urn:microsoft.com/office/officeart/2008/layout/PictureStrips"/>
    <dgm:cxn modelId="{ECE8285E-15A4-4DEB-9D1B-683F9F82A22F}" type="presParOf" srcId="{F66F8231-DE06-4124-BB62-E48C02AE01A8}" destId="{CD1B1795-5BEB-47C9-804F-5C77907BFE4E}" srcOrd="5" destOrd="0" presId="urn:microsoft.com/office/officeart/2008/layout/PictureStrips"/>
    <dgm:cxn modelId="{A61BCF4C-E886-4780-A000-15622B037C58}" type="presParOf" srcId="{F66F8231-DE06-4124-BB62-E48C02AE01A8}" destId="{E210542E-F370-4660-826D-988961BEF378}" srcOrd="6" destOrd="0" presId="urn:microsoft.com/office/officeart/2008/layout/PictureStrips"/>
    <dgm:cxn modelId="{39C659C2-0AA3-4E02-9C68-4ACA2A2E1E00}" type="presParOf" srcId="{E210542E-F370-4660-826D-988961BEF378}" destId="{5D17E818-7BD7-44A4-B3E1-BAFFC6CE9330}" srcOrd="0" destOrd="0" presId="urn:microsoft.com/office/officeart/2008/layout/PictureStrips"/>
    <dgm:cxn modelId="{A3B67108-FE82-4E28-9BC9-98FB44B098C0}" type="presParOf" srcId="{E210542E-F370-4660-826D-988961BEF378}" destId="{83D4BA98-D052-4845-9541-351EC0CFBE8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26823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41632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3503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87451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A0EBABC-BBFF-426F-A543-D4E946C9F6FC}" type="datetimeFigureOut">
              <a:rPr lang="es-ES" smtClean="0"/>
              <a:t>15/10/2020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7679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6732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0EBABC-BBFF-426F-A543-D4E946C9F6FC}" type="datetimeFigureOut">
              <a:rPr lang="es-ES" smtClean="0"/>
              <a:t>15/10/2020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6515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0EBABC-BBFF-426F-A543-D4E946C9F6FC}" type="datetimeFigureOut">
              <a:rPr lang="es-ES" smtClean="0"/>
              <a:t>15/10/2020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6034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EBABC-BBFF-426F-A543-D4E946C9F6FC}" type="datetimeFigureOut">
              <a:rPr lang="es-ES" smtClean="0"/>
              <a:t>15/10/2020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35649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193631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0EBABC-BBFF-426F-A543-D4E946C9F6FC}" type="datetimeFigureOut">
              <a:rPr lang="es-ES" smtClean="0"/>
              <a:t>15/10/2020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646F39-A9BE-4E51-A82F-9A6259D5E944}" type="slidenum">
              <a:rPr lang="es-ES" smtClean="0"/>
              <a:t>‹#›</a:t>
            </a:fld>
            <a:endParaRPr lang="es-ES"/>
          </a:p>
        </p:txBody>
      </p:sp>
    </p:spTree>
    <p:extLst>
      <p:ext uri="{BB962C8B-B14F-4D97-AF65-F5344CB8AC3E}">
        <p14:creationId xmlns:p14="http://schemas.microsoft.com/office/powerpoint/2010/main" val="290695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EBABC-BBFF-426F-A543-D4E946C9F6FC}" type="datetimeFigureOut">
              <a:rPr lang="es-ES" smtClean="0"/>
              <a:t>15/10/2020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6F39-A9BE-4E51-A82F-9A6259D5E944}" type="slidenum">
              <a:rPr lang="es-ES" smtClean="0"/>
              <a:t>‹#›</a:t>
            </a:fld>
            <a:endParaRPr lang="es-ES"/>
          </a:p>
        </p:txBody>
      </p:sp>
    </p:spTree>
    <p:extLst>
      <p:ext uri="{BB962C8B-B14F-4D97-AF65-F5344CB8AC3E}">
        <p14:creationId xmlns:p14="http://schemas.microsoft.com/office/powerpoint/2010/main" val="4100314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gif"/><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3.jpeg"/><Relationship Id="rId4" Type="http://schemas.openxmlformats.org/officeDocument/2006/relationships/diagramData" Target="../diagrams/data2.xml"/><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D1C3325-2C29-4D4D-AFF4-E9969FE736DF}"/>
              </a:ext>
            </a:extLst>
          </p:cNvPr>
          <p:cNvSpPr txBox="1"/>
          <p:nvPr/>
        </p:nvSpPr>
        <p:spPr>
          <a:xfrm>
            <a:off x="313509" y="129674"/>
            <a:ext cx="3796937" cy="1600438"/>
          </a:xfrm>
          <a:prstGeom prst="round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LAW </a:t>
            </a:r>
            <a:b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AS TEACHER</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A769F60C-0333-46C6-8C94-BF731978C026}"/>
              </a:ext>
            </a:extLst>
          </p:cNvPr>
          <p:cNvSpPr txBox="1"/>
          <p:nvPr/>
        </p:nvSpPr>
        <p:spPr>
          <a:xfrm>
            <a:off x="6810102" y="6133291"/>
            <a:ext cx="2203269" cy="646331"/>
          </a:xfrm>
          <a:prstGeom prst="rect">
            <a:avLst/>
          </a:prstGeom>
          <a:noFill/>
        </p:spPr>
        <p:txBody>
          <a:bodyPr wrap="square" rtlCol="0">
            <a:spAutoFit/>
          </a:bodyPr>
          <a:lstStyle/>
          <a:p>
            <a:pPr algn="r"/>
            <a:r>
              <a:rPr lang="en-US" b="1">
                <a:solidFill>
                  <a:schemeClr val="accent4">
                    <a:lumMod val="40000"/>
                    <a:lumOff val="60000"/>
                  </a:schemeClr>
                </a:solidFill>
                <a:effectLst>
                  <a:glow rad="50800">
                    <a:schemeClr val="tx1"/>
                  </a:glow>
                </a:effectLst>
              </a:rPr>
              <a:t>Lesson 3 for </a:t>
            </a:r>
            <a:br>
              <a:rPr lang="en-US" b="1">
                <a:solidFill>
                  <a:schemeClr val="accent4">
                    <a:lumMod val="40000"/>
                    <a:lumOff val="60000"/>
                  </a:schemeClr>
                </a:solidFill>
                <a:effectLst>
                  <a:glow rad="50800">
                    <a:schemeClr val="tx1"/>
                  </a:glow>
                </a:effectLst>
              </a:rPr>
            </a:br>
            <a:r>
              <a:rPr lang="en-US" b="1">
                <a:solidFill>
                  <a:schemeClr val="accent4">
                    <a:lumMod val="40000"/>
                    <a:lumOff val="60000"/>
                  </a:schemeClr>
                </a:solidFill>
                <a:effectLst>
                  <a:glow rad="50800">
                    <a:schemeClr val="tx1"/>
                  </a:glow>
                </a:effectLst>
              </a:rPr>
              <a:t>October 17, 2020</a:t>
            </a:r>
            <a:endParaRPr lang="es-ES" b="1" dirty="0">
              <a:solidFill>
                <a:schemeClr val="accent4">
                  <a:lumMod val="40000"/>
                  <a:lumOff val="60000"/>
                </a:schemeClr>
              </a:solidFill>
              <a:effectLst>
                <a:glow rad="50800">
                  <a:schemeClr val="tx1"/>
                </a:glow>
              </a:effectLst>
            </a:endParaRPr>
          </a:p>
        </p:txBody>
      </p:sp>
    </p:spTree>
    <p:extLst>
      <p:ext uri="{BB962C8B-B14F-4D97-AF65-F5344CB8AC3E}">
        <p14:creationId xmlns:p14="http://schemas.microsoft.com/office/powerpoint/2010/main" val="312225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679268" y="1550021"/>
            <a:ext cx="8368937" cy="4832092"/>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Think you not that Christ values those who live wholly for Him? Think you not that He visits those who, like the beloved John in exile, are for His sake in hard and trying places? God will not suffer one of His truehearted workers to be left alone, to struggle against great odds and be overcome. He preserves as a precious jewel everyone whose life is hid with Christ in Him. Of every such one He says: ’I ... will make thee as a signet: for I have chosen thee.’ Haggai 2:23</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4474768" y="6390505"/>
            <a:ext cx="4609853" cy="369332"/>
          </a:xfrm>
          <a:prstGeom prst="rect">
            <a:avLst/>
          </a:prstGeom>
          <a:noFill/>
        </p:spPr>
        <p:txBody>
          <a:bodyPr wrap="none" rtlCol="0">
            <a:spAutoFit/>
          </a:bodyPr>
          <a:lstStyle/>
          <a:p>
            <a:pPr algn="r"/>
            <a:r>
              <a:rPr lang="en-US" b="1"/>
              <a:t>E.G.W. (The Ministry of Healing, cp. 41, p. 488)</a:t>
            </a:r>
            <a:endParaRPr lang="es-ES" b="1" dirty="0"/>
          </a:p>
        </p:txBody>
      </p:sp>
    </p:spTree>
    <p:extLst>
      <p:ext uri="{BB962C8B-B14F-4D97-AF65-F5344CB8AC3E}">
        <p14:creationId xmlns:p14="http://schemas.microsoft.com/office/powerpoint/2010/main" val="9068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B8174AF-CEC0-4936-B58A-50A9B55B7B38}"/>
              </a:ext>
            </a:extLst>
          </p:cNvPr>
          <p:cNvSpPr txBox="1"/>
          <p:nvPr/>
        </p:nvSpPr>
        <p:spPr>
          <a:xfrm>
            <a:off x="2558185" y="-69669"/>
            <a:ext cx="6585814" cy="769441"/>
          </a:xfrm>
          <a:prstGeom prst="rect">
            <a:avLst/>
          </a:prstGeom>
          <a:noFill/>
        </p:spPr>
        <p:txBody>
          <a:bodyPr wrap="square">
            <a:spAutoFit/>
          </a:bodyPr>
          <a:lstStyle/>
          <a:p>
            <a:pPr algn="ctr"/>
            <a:r>
              <a:rPr lang="es-ES" sz="4400" b="1" spc="600">
                <a:ln w="13462">
                  <a:solidFill>
                    <a:schemeClr val="accent4">
                      <a:lumMod val="40000"/>
                      <a:lumOff val="60000"/>
                    </a:schemeClr>
                  </a:solidFill>
                  <a:prstDash val="solid"/>
                </a:ln>
                <a:solidFill>
                  <a:srgbClr val="D3A551"/>
                </a:solidFill>
                <a:effectLst>
                  <a:outerShdw dist="38100" dir="2700000" algn="bl" rotWithShape="0">
                    <a:schemeClr val="accent4">
                      <a:lumMod val="50000"/>
                    </a:schemeClr>
                  </a:outerShdw>
                </a:effectLst>
              </a:rPr>
              <a:t>THEIR IDEAL</a:t>
            </a:r>
            <a:endParaRPr lang="es-ES" sz="4400" b="1" spc="600" dirty="0">
              <a:ln w="13462">
                <a:solidFill>
                  <a:schemeClr val="accent4">
                    <a:lumMod val="40000"/>
                    <a:lumOff val="60000"/>
                  </a:schemeClr>
                </a:solidFill>
                <a:prstDash val="solid"/>
              </a:ln>
              <a:solidFill>
                <a:srgbClr val="D3A551"/>
              </a:solidFill>
              <a:effectLst>
                <a:outerShdw dist="38100" dir="2700000" algn="bl" rotWithShape="0">
                  <a:schemeClr val="accent4">
                    <a:lumMod val="50000"/>
                  </a:schemeClr>
                </a:outerShdw>
              </a:effectLst>
            </a:endParaRPr>
          </a:p>
        </p:txBody>
      </p:sp>
      <p:sp>
        <p:nvSpPr>
          <p:cNvPr id="5" name="CuadroTexto 4">
            <a:extLst>
              <a:ext uri="{FF2B5EF4-FFF2-40B4-BE49-F238E27FC236}">
                <a16:creationId xmlns:a16="http://schemas.microsoft.com/office/drawing/2014/main" xmlns="" id="{E77AA940-9847-4F8A-8EDB-535C72EABB22}"/>
              </a:ext>
            </a:extLst>
          </p:cNvPr>
          <p:cNvSpPr txBox="1"/>
          <p:nvPr/>
        </p:nvSpPr>
        <p:spPr>
          <a:xfrm>
            <a:off x="2558185" y="522035"/>
            <a:ext cx="6546389" cy="615553"/>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Whoever claims to live in him must live as Jesus did.</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(1 John </a:t>
            </a:r>
            <a:r>
              <a:rPr lang="es-ES" sz="1600" b="1" dirty="0">
                <a:solidFill>
                  <a:schemeClr val="accent2">
                    <a:lumMod val="50000"/>
                  </a:schemeClr>
                </a:solidFill>
                <a:latin typeface="Comic Sans MS" panose="030F0702030302020204" pitchFamily="66" charset="0"/>
              </a:rPr>
              <a:t>2:6)</a:t>
            </a:r>
          </a:p>
        </p:txBody>
      </p:sp>
      <p:sp>
        <p:nvSpPr>
          <p:cNvPr id="6" name="CuadroTexto 5">
            <a:extLst>
              <a:ext uri="{FF2B5EF4-FFF2-40B4-BE49-F238E27FC236}">
                <a16:creationId xmlns:a16="http://schemas.microsoft.com/office/drawing/2014/main" xmlns="" id="{3B2AD468-A420-4D9B-BEF7-68D56384E822}"/>
              </a:ext>
            </a:extLst>
          </p:cNvPr>
          <p:cNvSpPr txBox="1"/>
          <p:nvPr/>
        </p:nvSpPr>
        <p:spPr>
          <a:xfrm>
            <a:off x="182881" y="1271451"/>
            <a:ext cx="4781006" cy="707886"/>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How did Jesus relate to God’s Law while He was living on Earth?</a:t>
            </a:r>
            <a:endParaRPr lang="es-ES" sz="2000" b="1" dirty="0">
              <a:solidFill>
                <a:schemeClr val="bg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727C5BA1-427F-4152-82DD-CAE4D8C36720}"/>
              </a:ext>
            </a:extLst>
          </p:cNvPr>
          <p:cNvSpPr txBox="1"/>
          <p:nvPr/>
        </p:nvSpPr>
        <p:spPr>
          <a:xfrm>
            <a:off x="182880" y="2081347"/>
            <a:ext cx="5878864" cy="1938992"/>
          </a:xfrm>
          <a:prstGeom prst="rect">
            <a:avLst/>
          </a:prstGeom>
          <a:solidFill>
            <a:schemeClr val="accent6">
              <a:lumMod val="40000"/>
              <a:lumOff val="60000"/>
            </a:schemeClr>
          </a:solidFill>
        </p:spPr>
        <p:txBody>
          <a:bodyPr wrap="square" rtlCol="0">
            <a:spAutoFit/>
          </a:bodyPr>
          <a:lstStyle/>
          <a:p>
            <a:pPr marL="269875"/>
            <a:r>
              <a:rPr lang="en-US" sz="2000" b="1"/>
              <a:t>He was obedient in everything (Philippians 2:8)</a:t>
            </a:r>
            <a:endParaRPr lang="es-ES" sz="2000" b="1" dirty="0"/>
          </a:p>
          <a:p>
            <a:pPr marL="269875"/>
            <a:r>
              <a:rPr lang="en-US" sz="2000" b="1"/>
              <a:t>He kept the Law since He was a child (Luke 2:51-52)</a:t>
            </a:r>
            <a:endParaRPr lang="es-ES" sz="2000" b="1" dirty="0"/>
          </a:p>
          <a:p>
            <a:pPr marL="269875"/>
            <a:r>
              <a:rPr lang="en-US" sz="2000" b="1"/>
              <a:t>He learnt from the Law (Hebrews 5:8)</a:t>
            </a:r>
            <a:endParaRPr lang="es-ES" sz="2000" b="1" dirty="0"/>
          </a:p>
          <a:p>
            <a:pPr marL="269875"/>
            <a:r>
              <a:rPr lang="en-US" sz="2000" b="1"/>
              <a:t>He obeyed the Law to please God (John 8:29)</a:t>
            </a:r>
            <a:endParaRPr lang="es-ES" sz="2000" b="1" dirty="0"/>
          </a:p>
          <a:p>
            <a:pPr marL="269875"/>
            <a:r>
              <a:rPr lang="en-US" sz="2000" b="1"/>
              <a:t>He delighted in obeying the Law (Psalm 40:8)</a:t>
            </a:r>
            <a:endParaRPr lang="es-ES" sz="2000" b="1" dirty="0"/>
          </a:p>
          <a:p>
            <a:pPr marL="269875"/>
            <a:r>
              <a:rPr lang="en-US" sz="2000" b="1"/>
              <a:t>He kept the Law for love’s sake (John 15:10)</a:t>
            </a:r>
            <a:endParaRPr lang="es-ES" sz="2000" b="1" dirty="0"/>
          </a:p>
        </p:txBody>
      </p:sp>
      <p:sp>
        <p:nvSpPr>
          <p:cNvPr id="9" name="CuadroTexto 8">
            <a:extLst>
              <a:ext uri="{FF2B5EF4-FFF2-40B4-BE49-F238E27FC236}">
                <a16:creationId xmlns:a16="http://schemas.microsoft.com/office/drawing/2014/main" xmlns="" id="{A274A1CE-EE71-403E-9114-F9EF8C3DFCA8}"/>
              </a:ext>
            </a:extLst>
          </p:cNvPr>
          <p:cNvSpPr txBox="1"/>
          <p:nvPr/>
        </p:nvSpPr>
        <p:spPr>
          <a:xfrm>
            <a:off x="4572000" y="4529677"/>
            <a:ext cx="4511041" cy="2015936"/>
          </a:xfrm>
          <a:prstGeom prst="rect">
            <a:avLst/>
          </a:prstGeom>
          <a:noFill/>
        </p:spPr>
        <p:txBody>
          <a:bodyPr wrap="square" rtlCol="0">
            <a:spAutoFit/>
          </a:bodyPr>
          <a:lstStyle/>
          <a:p>
            <a:pPr>
              <a:spcBef>
                <a:spcPts val="600"/>
              </a:spcBef>
            </a:pPr>
            <a:r>
              <a:rPr lang="en-US" sz="2000" b="1"/>
              <a:t>It is obvious that we cannot keep the Law as perfectly as Jesus did. But we are called to “walk as He walked.”</a:t>
            </a:r>
            <a:endParaRPr lang="es-ES" sz="2000" b="1" dirty="0"/>
          </a:p>
          <a:p>
            <a:pPr>
              <a:spcBef>
                <a:spcPts val="600"/>
              </a:spcBef>
            </a:pPr>
            <a:r>
              <a:rPr lang="en-US" sz="2000" b="1"/>
              <a:t>Obeying the Law is a sign of our faith (James 2:17) and our love for Jesus </a:t>
            </a:r>
            <a:br>
              <a:rPr lang="en-US" sz="2000" b="1"/>
            </a:br>
            <a:r>
              <a:rPr lang="en-US" sz="2000" b="1"/>
              <a:t>(John 14:15).</a:t>
            </a:r>
            <a:endParaRPr lang="es-ES" sz="2000" b="1" dirty="0"/>
          </a:p>
        </p:txBody>
      </p:sp>
      <p:pic>
        <p:nvPicPr>
          <p:cNvPr id="4" name="Imagen 3">
            <a:extLst>
              <a:ext uri="{FF2B5EF4-FFF2-40B4-BE49-F238E27FC236}">
                <a16:creationId xmlns:a16="http://schemas.microsoft.com/office/drawing/2014/main" xmlns="" id="{13C3713B-9C50-4C32-A012-A39FB9AFC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9686" y="1085332"/>
            <a:ext cx="2611988" cy="3207994"/>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xmlns="" id="{8AD7A44E-B8C2-44E1-9993-51AAC2563CB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5794" y="76642"/>
            <a:ext cx="2462391" cy="1091724"/>
          </a:xfrm>
          <a:prstGeom prst="rect">
            <a:avLst/>
          </a:prstGeom>
          <a:ln w="38100" cap="sq">
            <a:solidFill>
              <a:srgbClr val="74A25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77AB2F64-0169-41F5-8E20-1D88415201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880" y="4122353"/>
            <a:ext cx="2105193" cy="26314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Imagen 12">
            <a:extLst>
              <a:ext uri="{FF2B5EF4-FFF2-40B4-BE49-F238E27FC236}">
                <a16:creationId xmlns:a16="http://schemas.microsoft.com/office/drawing/2014/main" xmlns="" id="{3B0D04B9-7D3F-43AF-ACE7-A9B3A4C00B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62615" y="4122351"/>
            <a:ext cx="1987466" cy="26314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Imagen 14">
            <a:extLst>
              <a:ext uri="{FF2B5EF4-FFF2-40B4-BE49-F238E27FC236}">
                <a16:creationId xmlns:a16="http://schemas.microsoft.com/office/drawing/2014/main" xmlns="" id="{944C4BBA-C88F-41DB-B18B-B242B1E957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8498" y="2179181"/>
            <a:ext cx="201770" cy="211200"/>
          </a:xfrm>
          <a:prstGeom prst="rect">
            <a:avLst/>
          </a:prstGeom>
          <a:effectLst>
            <a:outerShdw blurRad="50800" dist="38100" dir="2700000" algn="tl" rotWithShape="0">
              <a:prstClr val="black">
                <a:alpha val="40000"/>
              </a:prstClr>
            </a:outerShdw>
          </a:effectLst>
        </p:spPr>
      </p:pic>
      <p:pic>
        <p:nvPicPr>
          <p:cNvPr id="17" name="Imagen 16">
            <a:extLst>
              <a:ext uri="{FF2B5EF4-FFF2-40B4-BE49-F238E27FC236}">
                <a16:creationId xmlns:a16="http://schemas.microsoft.com/office/drawing/2014/main" xmlns="" id="{9AF5A221-66F2-4DBA-AC43-5B32FBB71C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498" y="2482264"/>
            <a:ext cx="201770" cy="211200"/>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xmlns="" id="{6EE06E49-525D-4C81-A2FB-C9CF934BC0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8498" y="2785347"/>
            <a:ext cx="201770" cy="211200"/>
          </a:xfrm>
          <a:prstGeom prst="rect">
            <a:avLst/>
          </a:prstGeom>
          <a:effectLst>
            <a:outerShdw blurRad="50800" dist="38100" dir="2700000" algn="tl" rotWithShape="0">
              <a:prstClr val="black">
                <a:alpha val="40000"/>
              </a:prstClr>
            </a:outerShdw>
          </a:effectLst>
        </p:spPr>
      </p:pic>
      <p:pic>
        <p:nvPicPr>
          <p:cNvPr id="25" name="Imagen 24">
            <a:extLst>
              <a:ext uri="{FF2B5EF4-FFF2-40B4-BE49-F238E27FC236}">
                <a16:creationId xmlns:a16="http://schemas.microsoft.com/office/drawing/2014/main" xmlns="" id="{FA3D1570-3366-4552-AC78-BC030FA3095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8498" y="3088430"/>
            <a:ext cx="201770" cy="211200"/>
          </a:xfrm>
          <a:prstGeom prst="rect">
            <a:avLst/>
          </a:prstGeom>
          <a:effectLst>
            <a:outerShdw blurRad="50800" dist="38100" dir="2700000" algn="tl" rotWithShape="0">
              <a:prstClr val="black">
                <a:alpha val="40000"/>
              </a:prstClr>
            </a:outerShdw>
          </a:effectLst>
        </p:spPr>
      </p:pic>
      <p:pic>
        <p:nvPicPr>
          <p:cNvPr id="27" name="Imagen 26">
            <a:extLst>
              <a:ext uri="{FF2B5EF4-FFF2-40B4-BE49-F238E27FC236}">
                <a16:creationId xmlns:a16="http://schemas.microsoft.com/office/drawing/2014/main" xmlns="" id="{56E2FDB8-6B08-48E6-AA70-64C57E76795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8498" y="3391513"/>
            <a:ext cx="201770" cy="211200"/>
          </a:xfrm>
          <a:prstGeom prst="rect">
            <a:avLst/>
          </a:prstGeom>
          <a:effectLst>
            <a:outerShdw blurRad="50800" dist="38100" dir="2700000" algn="tl" rotWithShape="0">
              <a:prstClr val="black">
                <a:alpha val="40000"/>
              </a:prstClr>
            </a:outerShdw>
          </a:effectLst>
        </p:spPr>
      </p:pic>
      <p:pic>
        <p:nvPicPr>
          <p:cNvPr id="31" name="Imagen 30">
            <a:extLst>
              <a:ext uri="{FF2B5EF4-FFF2-40B4-BE49-F238E27FC236}">
                <a16:creationId xmlns:a16="http://schemas.microsoft.com/office/drawing/2014/main" xmlns="" id="{3DFFACA4-445A-4810-A630-0E418DC3775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8498" y="3694596"/>
            <a:ext cx="201770" cy="211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68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500"/>
                                        <p:tgtEl>
                                          <p:spTgt spid="4"/>
                                        </p:tgtEl>
                                      </p:cBhvr>
                                    </p:animEffect>
                                  </p:childTnLst>
                                </p:cTn>
                              </p:par>
                            </p:childTnLst>
                          </p:cTn>
                        </p:par>
                        <p:par>
                          <p:cTn id="33" fill="hold">
                            <p:stCondLst>
                              <p:cond delay="500"/>
                            </p:stCondLst>
                            <p:childTnLst>
                              <p:par>
                                <p:cTn id="34" presetID="2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bg/>
                                          </p:spTgt>
                                        </p:tgtEl>
                                        <p:attrNameLst>
                                          <p:attrName>style.visibility</p:attrName>
                                        </p:attrNameLst>
                                      </p:cBhvr>
                                      <p:to>
                                        <p:strVal val="visible"/>
                                      </p:to>
                                    </p:set>
                                    <p:animEffect transition="in" filter="fade">
                                      <p:cBhvr>
                                        <p:cTn id="48" dur="500"/>
                                        <p:tgtEl>
                                          <p:spTgt spid="7">
                                            <p:bg/>
                                          </p:spTgt>
                                        </p:tgtEl>
                                      </p:cBhvr>
                                    </p:animEffect>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left)">
                                      <p:cBhvr>
                                        <p:cTn id="59" dur="500"/>
                                        <p:tgtEl>
                                          <p:spTgt spid="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fltVal val="0"/>
                                          </p:val>
                                        </p:tav>
                                        <p:tav tm="100000">
                                          <p:val>
                                            <p:strVal val="#ppt_w"/>
                                          </p:val>
                                        </p:tav>
                                      </p:tavLst>
                                    </p:anim>
                                    <p:anim calcmode="lin" valueType="num">
                                      <p:cBhvr>
                                        <p:cTn id="65" dur="1000" fill="hold"/>
                                        <p:tgtEl>
                                          <p:spTgt spid="17"/>
                                        </p:tgtEl>
                                        <p:attrNameLst>
                                          <p:attrName>ppt_h</p:attrName>
                                        </p:attrNameLst>
                                      </p:cBhvr>
                                      <p:tavLst>
                                        <p:tav tm="0">
                                          <p:val>
                                            <p:fltVal val="0"/>
                                          </p:val>
                                        </p:tav>
                                        <p:tav tm="100000">
                                          <p:val>
                                            <p:strVal val="#ppt_h"/>
                                          </p:val>
                                        </p:tav>
                                      </p:tavLst>
                                    </p:anim>
                                    <p:anim calcmode="lin" valueType="num">
                                      <p:cBhvr>
                                        <p:cTn id="66" dur="1000" fill="hold"/>
                                        <p:tgtEl>
                                          <p:spTgt spid="17"/>
                                        </p:tgtEl>
                                        <p:attrNameLst>
                                          <p:attrName>style.rotation</p:attrName>
                                        </p:attrNameLst>
                                      </p:cBhvr>
                                      <p:tavLst>
                                        <p:tav tm="0">
                                          <p:val>
                                            <p:fltVal val="90"/>
                                          </p:val>
                                        </p:tav>
                                        <p:tav tm="100000">
                                          <p:val>
                                            <p:fltVal val="0"/>
                                          </p:val>
                                        </p:tav>
                                      </p:tavLst>
                                    </p:anim>
                                    <p:animEffect transition="in" filter="fade">
                                      <p:cBhvr>
                                        <p:cTn id="67" dur="1000"/>
                                        <p:tgtEl>
                                          <p:spTgt spid="17"/>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wipe(left)">
                                      <p:cBhvr>
                                        <p:cTn id="71" dur="500"/>
                                        <p:tgtEl>
                                          <p:spTgt spid="7">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ppt_w</p:attrName>
                                        </p:attrNameLst>
                                      </p:cBhvr>
                                      <p:tavLst>
                                        <p:tav tm="0">
                                          <p:val>
                                            <p:fltVal val="0"/>
                                          </p:val>
                                        </p:tav>
                                        <p:tav tm="100000">
                                          <p:val>
                                            <p:strVal val="#ppt_w"/>
                                          </p:val>
                                        </p:tav>
                                      </p:tavLst>
                                    </p:anim>
                                    <p:anim calcmode="lin" valueType="num">
                                      <p:cBhvr>
                                        <p:cTn id="77" dur="1000" fill="hold"/>
                                        <p:tgtEl>
                                          <p:spTgt spid="19"/>
                                        </p:tgtEl>
                                        <p:attrNameLst>
                                          <p:attrName>ppt_h</p:attrName>
                                        </p:attrNameLst>
                                      </p:cBhvr>
                                      <p:tavLst>
                                        <p:tav tm="0">
                                          <p:val>
                                            <p:fltVal val="0"/>
                                          </p:val>
                                        </p:tav>
                                        <p:tav tm="100000">
                                          <p:val>
                                            <p:strVal val="#ppt_h"/>
                                          </p:val>
                                        </p:tav>
                                      </p:tavLst>
                                    </p:anim>
                                    <p:anim calcmode="lin" valueType="num">
                                      <p:cBhvr>
                                        <p:cTn id="78" dur="1000" fill="hold"/>
                                        <p:tgtEl>
                                          <p:spTgt spid="19"/>
                                        </p:tgtEl>
                                        <p:attrNameLst>
                                          <p:attrName>style.rotation</p:attrName>
                                        </p:attrNameLst>
                                      </p:cBhvr>
                                      <p:tavLst>
                                        <p:tav tm="0">
                                          <p:val>
                                            <p:fltVal val="90"/>
                                          </p:val>
                                        </p:tav>
                                        <p:tav tm="100000">
                                          <p:val>
                                            <p:fltVal val="0"/>
                                          </p:val>
                                        </p:tav>
                                      </p:tavLst>
                                    </p:anim>
                                    <p:animEffect transition="in" filter="fade">
                                      <p:cBhvr>
                                        <p:cTn id="79" dur="1000"/>
                                        <p:tgtEl>
                                          <p:spTgt spid="19"/>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Effect transition="in" filter="wipe(left)">
                                      <p:cBhvr>
                                        <p:cTn id="83" dur="500"/>
                                        <p:tgtEl>
                                          <p:spTgt spid="7">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ppt_w</p:attrName>
                                        </p:attrNameLst>
                                      </p:cBhvr>
                                      <p:tavLst>
                                        <p:tav tm="0">
                                          <p:val>
                                            <p:fltVal val="0"/>
                                          </p:val>
                                        </p:tav>
                                        <p:tav tm="100000">
                                          <p:val>
                                            <p:strVal val="#ppt_w"/>
                                          </p:val>
                                        </p:tav>
                                      </p:tavLst>
                                    </p:anim>
                                    <p:anim calcmode="lin" valueType="num">
                                      <p:cBhvr>
                                        <p:cTn id="89" dur="1000" fill="hold"/>
                                        <p:tgtEl>
                                          <p:spTgt spid="25"/>
                                        </p:tgtEl>
                                        <p:attrNameLst>
                                          <p:attrName>ppt_h</p:attrName>
                                        </p:attrNameLst>
                                      </p:cBhvr>
                                      <p:tavLst>
                                        <p:tav tm="0">
                                          <p:val>
                                            <p:fltVal val="0"/>
                                          </p:val>
                                        </p:tav>
                                        <p:tav tm="100000">
                                          <p:val>
                                            <p:strVal val="#ppt_h"/>
                                          </p:val>
                                        </p:tav>
                                      </p:tavLst>
                                    </p:anim>
                                    <p:anim calcmode="lin" valueType="num">
                                      <p:cBhvr>
                                        <p:cTn id="90" dur="1000" fill="hold"/>
                                        <p:tgtEl>
                                          <p:spTgt spid="25"/>
                                        </p:tgtEl>
                                        <p:attrNameLst>
                                          <p:attrName>style.rotation</p:attrName>
                                        </p:attrNameLst>
                                      </p:cBhvr>
                                      <p:tavLst>
                                        <p:tav tm="0">
                                          <p:val>
                                            <p:fltVal val="90"/>
                                          </p:val>
                                        </p:tav>
                                        <p:tav tm="100000">
                                          <p:val>
                                            <p:fltVal val="0"/>
                                          </p:val>
                                        </p:tav>
                                      </p:tavLst>
                                    </p:anim>
                                    <p:animEffect transition="in" filter="fade">
                                      <p:cBhvr>
                                        <p:cTn id="91" dur="1000"/>
                                        <p:tgtEl>
                                          <p:spTgt spid="25"/>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Effect transition="in" filter="wipe(left)">
                                      <p:cBhvr>
                                        <p:cTn id="95" dur="500"/>
                                        <p:tgtEl>
                                          <p:spTgt spid="7">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1000" fill="hold"/>
                                        <p:tgtEl>
                                          <p:spTgt spid="27"/>
                                        </p:tgtEl>
                                        <p:attrNameLst>
                                          <p:attrName>ppt_w</p:attrName>
                                        </p:attrNameLst>
                                      </p:cBhvr>
                                      <p:tavLst>
                                        <p:tav tm="0">
                                          <p:val>
                                            <p:fltVal val="0"/>
                                          </p:val>
                                        </p:tav>
                                        <p:tav tm="100000">
                                          <p:val>
                                            <p:strVal val="#ppt_w"/>
                                          </p:val>
                                        </p:tav>
                                      </p:tavLst>
                                    </p:anim>
                                    <p:anim calcmode="lin" valueType="num">
                                      <p:cBhvr>
                                        <p:cTn id="101" dur="1000" fill="hold"/>
                                        <p:tgtEl>
                                          <p:spTgt spid="27"/>
                                        </p:tgtEl>
                                        <p:attrNameLst>
                                          <p:attrName>ppt_h</p:attrName>
                                        </p:attrNameLst>
                                      </p:cBhvr>
                                      <p:tavLst>
                                        <p:tav tm="0">
                                          <p:val>
                                            <p:fltVal val="0"/>
                                          </p:val>
                                        </p:tav>
                                        <p:tav tm="100000">
                                          <p:val>
                                            <p:strVal val="#ppt_h"/>
                                          </p:val>
                                        </p:tav>
                                      </p:tavLst>
                                    </p:anim>
                                    <p:anim calcmode="lin" valueType="num">
                                      <p:cBhvr>
                                        <p:cTn id="102" dur="1000" fill="hold"/>
                                        <p:tgtEl>
                                          <p:spTgt spid="27"/>
                                        </p:tgtEl>
                                        <p:attrNameLst>
                                          <p:attrName>style.rotation</p:attrName>
                                        </p:attrNameLst>
                                      </p:cBhvr>
                                      <p:tavLst>
                                        <p:tav tm="0">
                                          <p:val>
                                            <p:fltVal val="90"/>
                                          </p:val>
                                        </p:tav>
                                        <p:tav tm="100000">
                                          <p:val>
                                            <p:fltVal val="0"/>
                                          </p:val>
                                        </p:tav>
                                      </p:tavLst>
                                    </p:anim>
                                    <p:animEffect transition="in" filter="fade">
                                      <p:cBhvr>
                                        <p:cTn id="103" dur="1000"/>
                                        <p:tgtEl>
                                          <p:spTgt spid="27"/>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7">
                                            <p:txEl>
                                              <p:pRg st="4" end="4"/>
                                            </p:txEl>
                                          </p:spTgt>
                                        </p:tgtEl>
                                        <p:attrNameLst>
                                          <p:attrName>style.visibility</p:attrName>
                                        </p:attrNameLst>
                                      </p:cBhvr>
                                      <p:to>
                                        <p:strVal val="visible"/>
                                      </p:to>
                                    </p:set>
                                    <p:animEffect transition="in" filter="wipe(left)">
                                      <p:cBhvr>
                                        <p:cTn id="107" dur="500"/>
                                        <p:tgtEl>
                                          <p:spTgt spid="7">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fltVal val="0"/>
                                          </p:val>
                                        </p:tav>
                                        <p:tav tm="100000">
                                          <p:val>
                                            <p:strVal val="#ppt_w"/>
                                          </p:val>
                                        </p:tav>
                                      </p:tavLst>
                                    </p:anim>
                                    <p:anim calcmode="lin" valueType="num">
                                      <p:cBhvr>
                                        <p:cTn id="113" dur="1000" fill="hold"/>
                                        <p:tgtEl>
                                          <p:spTgt spid="31"/>
                                        </p:tgtEl>
                                        <p:attrNameLst>
                                          <p:attrName>ppt_h</p:attrName>
                                        </p:attrNameLst>
                                      </p:cBhvr>
                                      <p:tavLst>
                                        <p:tav tm="0">
                                          <p:val>
                                            <p:fltVal val="0"/>
                                          </p:val>
                                        </p:tav>
                                        <p:tav tm="100000">
                                          <p:val>
                                            <p:strVal val="#ppt_h"/>
                                          </p:val>
                                        </p:tav>
                                      </p:tavLst>
                                    </p:anim>
                                    <p:anim calcmode="lin" valueType="num">
                                      <p:cBhvr>
                                        <p:cTn id="114" dur="1000" fill="hold"/>
                                        <p:tgtEl>
                                          <p:spTgt spid="31"/>
                                        </p:tgtEl>
                                        <p:attrNameLst>
                                          <p:attrName>style.rotation</p:attrName>
                                        </p:attrNameLst>
                                      </p:cBhvr>
                                      <p:tavLst>
                                        <p:tav tm="0">
                                          <p:val>
                                            <p:fltVal val="90"/>
                                          </p:val>
                                        </p:tav>
                                        <p:tav tm="100000">
                                          <p:val>
                                            <p:fltVal val="0"/>
                                          </p:val>
                                        </p:tav>
                                      </p:tavLst>
                                    </p:anim>
                                    <p:animEffect transition="in" filter="fade">
                                      <p:cBhvr>
                                        <p:cTn id="115" dur="1000"/>
                                        <p:tgtEl>
                                          <p:spTgt spid="31"/>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7">
                                            <p:txEl>
                                              <p:pRg st="5" end="5"/>
                                            </p:txEl>
                                          </p:spTgt>
                                        </p:tgtEl>
                                        <p:attrNameLst>
                                          <p:attrName>style.visibility</p:attrName>
                                        </p:attrNameLst>
                                      </p:cBhvr>
                                      <p:to>
                                        <p:strVal val="visible"/>
                                      </p:to>
                                    </p:set>
                                    <p:animEffect transition="in" filter="wipe(left)">
                                      <p:cBhvr>
                                        <p:cTn id="119" dur="500"/>
                                        <p:tgtEl>
                                          <p:spTgt spid="7">
                                            <p:txEl>
                                              <p:pRg st="5" end="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32" fill="hold"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circle(out)">
                                      <p:cBhvr>
                                        <p:cTn id="124" dur="1000"/>
                                        <p:tgtEl>
                                          <p:spTgt spid="11"/>
                                        </p:tgtEl>
                                      </p:cBhvr>
                                    </p:animEffect>
                                  </p:child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9">
                                            <p:txEl>
                                              <p:pRg st="0" end="0"/>
                                            </p:txEl>
                                          </p:spTgt>
                                        </p:tgtEl>
                                        <p:attrNameLst>
                                          <p:attrName>style.visibility</p:attrName>
                                        </p:attrNameLst>
                                      </p:cBhvr>
                                      <p:to>
                                        <p:strVal val="visible"/>
                                      </p:to>
                                    </p:set>
                                    <p:animEffect transition="in" filter="wipe(left)">
                                      <p:cBhvr>
                                        <p:cTn id="128" dur="500"/>
                                        <p:tgtEl>
                                          <p:spTgt spid="9">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circle(in)">
                                      <p:cBhvr>
                                        <p:cTn id="133" dur="1000"/>
                                        <p:tgtEl>
                                          <p:spTgt spid="13"/>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9">
                                            <p:txEl>
                                              <p:pRg st="1" end="1"/>
                                            </p:txEl>
                                          </p:spTgt>
                                        </p:tgtEl>
                                        <p:attrNameLst>
                                          <p:attrName>style.visibility</p:attrName>
                                        </p:attrNameLst>
                                      </p:cBhvr>
                                      <p:to>
                                        <p:strVal val="visible"/>
                                      </p:to>
                                    </p:set>
                                    <p:animEffect transition="in" filter="wipe(left)">
                                      <p:cBhvr>
                                        <p:cTn id="1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animBg="1"/>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576251" y="1096349"/>
            <a:ext cx="6618514" cy="4708981"/>
          </a:xfrm>
          <a:prstGeom prst="rect">
            <a:avLst/>
          </a:prstGeom>
          <a:noFill/>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In His life and lessons, Christ has given a perfect exemplification of the unselfish ministry which has its origin in God. […] His whole life was under a law of service. He served all, ministered to all. Thus He lived the law of God, and by His example showed how we are to obey it.</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4609497" y="5451566"/>
            <a:ext cx="4144468" cy="369332"/>
          </a:xfrm>
          <a:prstGeom prst="rect">
            <a:avLst/>
          </a:prstGeom>
          <a:noFill/>
        </p:spPr>
        <p:txBody>
          <a:bodyPr wrap="none" rtlCol="0">
            <a:spAutoFit/>
          </a:bodyPr>
          <a:lstStyle/>
          <a:p>
            <a:pPr algn="r"/>
            <a:r>
              <a:rPr lang="en-US" b="1"/>
              <a:t>E.G.W. (The Desire of Ages, cp. 71, p. 649)</a:t>
            </a:r>
            <a:endParaRPr lang="es-ES" b="1" dirty="0"/>
          </a:p>
        </p:txBody>
      </p:sp>
    </p:spTree>
    <p:extLst>
      <p:ext uri="{BB962C8B-B14F-4D97-AF65-F5344CB8AC3E}">
        <p14:creationId xmlns:p14="http://schemas.microsoft.com/office/powerpoint/2010/main" val="635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026AC4F-5913-46B9-8249-019BEF773655}"/>
              </a:ext>
            </a:extLst>
          </p:cNvPr>
          <p:cNvSpPr txBox="1"/>
          <p:nvPr/>
        </p:nvSpPr>
        <p:spPr>
          <a:xfrm>
            <a:off x="4501140" y="2934503"/>
            <a:ext cx="4389125" cy="3539430"/>
          </a:xfrm>
          <a:prstGeom prst="rect">
            <a:avLst/>
          </a:prstGeom>
          <a:noFill/>
        </p:spPr>
        <p:txBody>
          <a:bodyPr wrap="square" rtlCol="0">
            <a:spAutoFit/>
          </a:bodyPr>
          <a:lstStyle/>
          <a:p>
            <a:pPr>
              <a:spcBef>
                <a:spcPts val="1800"/>
              </a:spcBef>
            </a:pPr>
            <a:r>
              <a:rPr lang="en-US" sz="2200" b="1">
                <a:solidFill>
                  <a:srgbClr val="4DF7F7"/>
                </a:solidFill>
                <a:effectLst>
                  <a:outerShdw blurRad="38100" dist="38100" dir="2700000" algn="tl">
                    <a:srgbClr val="000000">
                      <a:alpha val="43137"/>
                    </a:srgbClr>
                  </a:outerShdw>
                </a:effectLst>
              </a:rPr>
              <a:t>The purpose of the Law</a:t>
            </a:r>
            <a:r>
              <a:rPr lang="es-ES" sz="2200" b="1">
                <a:solidFill>
                  <a:srgbClr val="4DF7F7"/>
                </a:solidFill>
                <a:effectLst>
                  <a:outerShdw blurRad="38100" dist="38100" dir="2700000" algn="tl">
                    <a:srgbClr val="000000">
                      <a:alpha val="43137"/>
                    </a:srgbClr>
                  </a:outerShdw>
                </a:effectLst>
              </a:rPr>
              <a:t>:</a:t>
            </a:r>
            <a:endParaRPr lang="es-ES" sz="2200" b="1" dirty="0">
              <a:solidFill>
                <a:srgbClr val="4DF7F7"/>
              </a:solidFill>
              <a:effectLst>
                <a:outerShdw blurRad="38100" dist="38100" dir="2700000" algn="tl">
                  <a:srgbClr val="000000">
                    <a:alpha val="43137"/>
                  </a:srgbClr>
                </a:outerShdw>
              </a:effectLst>
            </a:endParaRPr>
          </a:p>
          <a:p>
            <a:pPr lvl="1">
              <a:spcBef>
                <a:spcPts val="1200"/>
              </a:spcBef>
            </a:pPr>
            <a:r>
              <a:rPr lang="en-US" sz="2200" b="1">
                <a:solidFill>
                  <a:schemeClr val="bg1"/>
                </a:solidFill>
                <a:effectLst>
                  <a:outerShdw blurRad="38100" dist="38100" dir="2700000" algn="tl">
                    <a:srgbClr val="000000">
                      <a:alpha val="43137"/>
                    </a:srgbClr>
                  </a:outerShdw>
                </a:effectLst>
              </a:rPr>
              <a:t>Teaching us how to fear God</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es-ES" sz="2200" b="1">
                <a:solidFill>
                  <a:schemeClr val="bg1"/>
                </a:solidFill>
                <a:effectLst>
                  <a:outerShdw blurRad="38100" dist="38100" dir="2700000" algn="tl">
                    <a:srgbClr val="000000">
                      <a:alpha val="43137"/>
                    </a:srgbClr>
                  </a:outerShdw>
                </a:effectLst>
              </a:rPr>
              <a:t>Testifying against us</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es-ES" sz="2200" b="1">
                <a:solidFill>
                  <a:schemeClr val="bg1"/>
                </a:solidFill>
                <a:effectLst>
                  <a:outerShdw blurRad="38100" dist="38100" dir="2700000" algn="tl">
                    <a:srgbClr val="000000">
                      <a:alpha val="43137"/>
                    </a:srgbClr>
                  </a:outerShdw>
                </a:effectLst>
              </a:rPr>
              <a:t>Making us prosperous</a:t>
            </a:r>
            <a:endParaRPr lang="es-ES" sz="2200" b="1" dirty="0">
              <a:solidFill>
                <a:schemeClr val="bg1"/>
              </a:solidFill>
              <a:effectLst>
                <a:outerShdw blurRad="38100" dist="38100" dir="2700000" algn="tl">
                  <a:srgbClr val="000000">
                    <a:alpha val="43137"/>
                  </a:srgbClr>
                </a:outerShdw>
              </a:effectLst>
            </a:endParaRPr>
          </a:p>
          <a:p>
            <a:pPr>
              <a:spcBef>
                <a:spcPts val="2400"/>
              </a:spcBef>
            </a:pPr>
            <a:r>
              <a:rPr lang="en-US" sz="2200" b="1">
                <a:solidFill>
                  <a:srgbClr val="FFEA69"/>
                </a:solidFill>
                <a:effectLst>
                  <a:outerShdw blurRad="38100" dist="38100" dir="2700000" algn="tl">
                    <a:srgbClr val="000000">
                      <a:alpha val="43137"/>
                    </a:srgbClr>
                  </a:outerShdw>
                </a:effectLst>
              </a:rPr>
              <a:t>Those who keep the Law:</a:t>
            </a:r>
            <a:endParaRPr lang="es-ES" sz="2200" b="1" dirty="0">
              <a:solidFill>
                <a:srgbClr val="FFEA69"/>
              </a:solidFill>
              <a:effectLst>
                <a:outerShdw blurRad="38100" dist="38100" dir="2700000" algn="tl">
                  <a:srgbClr val="000000">
                    <a:alpha val="43137"/>
                  </a:srgbClr>
                </a:outerShdw>
              </a:effectLst>
            </a:endParaRPr>
          </a:p>
          <a:p>
            <a:pPr lvl="1">
              <a:spcBef>
                <a:spcPts val="1200"/>
              </a:spcBef>
            </a:pPr>
            <a:r>
              <a:rPr lang="es-ES" sz="2200" b="1">
                <a:solidFill>
                  <a:schemeClr val="bg1"/>
                </a:solidFill>
                <a:effectLst>
                  <a:outerShdw blurRad="38100" dist="38100" dir="2700000" algn="tl">
                    <a:srgbClr val="000000">
                      <a:alpha val="43137"/>
                    </a:srgbClr>
                  </a:outerShdw>
                </a:effectLst>
              </a:rPr>
              <a:t>Their struggles</a:t>
            </a:r>
            <a:endParaRPr lang="es-ES" sz="2200" b="1" dirty="0">
              <a:solidFill>
                <a:schemeClr val="bg1"/>
              </a:solidFill>
              <a:effectLst>
                <a:outerShdw blurRad="38100" dist="38100" dir="2700000" algn="tl">
                  <a:srgbClr val="000000">
                    <a:alpha val="43137"/>
                  </a:srgbClr>
                </a:outerShdw>
              </a:effectLst>
            </a:endParaRPr>
          </a:p>
          <a:p>
            <a:pPr lvl="1">
              <a:spcBef>
                <a:spcPts val="1200"/>
              </a:spcBef>
            </a:pPr>
            <a:r>
              <a:rPr lang="es-ES" sz="2200" b="1">
                <a:solidFill>
                  <a:schemeClr val="bg1"/>
                </a:solidFill>
                <a:effectLst>
                  <a:outerShdw blurRad="38100" dist="38100" dir="2700000" algn="tl">
                    <a:srgbClr val="000000">
                      <a:alpha val="43137"/>
                    </a:srgbClr>
                  </a:outerShdw>
                </a:effectLst>
              </a:rPr>
              <a:t>Their ideal</a:t>
            </a:r>
            <a:endParaRPr lang="es-ES" sz="22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51CA313F-DC23-4111-B798-872E89293724}"/>
              </a:ext>
            </a:extLst>
          </p:cNvPr>
          <p:cNvSpPr txBox="1"/>
          <p:nvPr/>
        </p:nvSpPr>
        <p:spPr>
          <a:xfrm>
            <a:off x="496390" y="213751"/>
            <a:ext cx="8142516" cy="707886"/>
          </a:xfrm>
          <a:prstGeom prst="rect">
            <a:avLst/>
          </a:prstGeom>
          <a:noFill/>
        </p:spPr>
        <p:txBody>
          <a:bodyPr wrap="square" rtlCol="0">
            <a:spAutoFit/>
          </a:bodyPr>
          <a:lstStyle/>
          <a:p>
            <a:pPr>
              <a:spcBef>
                <a:spcPts val="600"/>
              </a:spcBef>
            </a:pPr>
            <a:r>
              <a:rPr lang="en-US" sz="2000" b="1">
                <a:solidFill>
                  <a:schemeClr val="bg1"/>
                </a:solidFill>
              </a:rPr>
              <a:t>One of the functions of the Law is to point out sin (Romans 7:7). Another is to lead us to Christ (Galatians 3:24). The Law has other functions too.</a:t>
            </a:r>
            <a:endParaRPr lang="es-ES" sz="2000" b="1" dirty="0">
              <a:solidFill>
                <a:schemeClr val="bg1"/>
              </a:solidFill>
            </a:endParaRPr>
          </a:p>
        </p:txBody>
      </p:sp>
      <p:sp>
        <p:nvSpPr>
          <p:cNvPr id="5" name="CuadroTexto 4">
            <a:extLst>
              <a:ext uri="{FF2B5EF4-FFF2-40B4-BE49-F238E27FC236}">
                <a16:creationId xmlns:a16="http://schemas.microsoft.com/office/drawing/2014/main" xmlns="" id="{E3A55C36-C71C-49E1-BB52-A738087E62FB}"/>
              </a:ext>
            </a:extLst>
          </p:cNvPr>
          <p:cNvSpPr txBox="1"/>
          <p:nvPr/>
        </p:nvSpPr>
        <p:spPr>
          <a:xfrm>
            <a:off x="496389" y="1309403"/>
            <a:ext cx="8142516" cy="1400383"/>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Law teaches us how to live. It is the rule of life that God wants us to achieve.</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God gave us an example in the life of Jesus. He fulfilled the Law during his entire life on Earth (John 15:10).</a:t>
            </a:r>
            <a:endParaRPr lang="es-ES" sz="2000" b="1" dirty="0">
              <a:solidFill>
                <a:schemeClr val="bg1"/>
              </a:solidFill>
              <a:effectLst>
                <a:outerShdw blurRad="38100" dist="38100" dir="2700000" algn="tl">
                  <a:srgbClr val="000000">
                    <a:alpha val="43137"/>
                  </a:srgbClr>
                </a:outerShdw>
              </a:effectLst>
            </a:endParaRPr>
          </a:p>
        </p:txBody>
      </p:sp>
      <p:pic>
        <p:nvPicPr>
          <p:cNvPr id="31" name="Imagen 30">
            <a:extLst>
              <a:ext uri="{FF2B5EF4-FFF2-40B4-BE49-F238E27FC236}">
                <a16:creationId xmlns:a16="http://schemas.microsoft.com/office/drawing/2014/main" xmlns="" id="{86AFADE2-7EF6-4FDE-AA63-72186A5D1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4770" y="3471552"/>
            <a:ext cx="262013" cy="339635"/>
          </a:xfrm>
          <a:prstGeom prst="rect">
            <a:avLst/>
          </a:prstGeom>
          <a:effectLst>
            <a:outerShdw blurRad="50800" dist="38100" dir="8100000" algn="tr" rotWithShape="0">
              <a:prstClr val="black">
                <a:alpha val="40000"/>
              </a:prstClr>
            </a:outerShdw>
          </a:effectLst>
        </p:spPr>
      </p:pic>
      <p:pic>
        <p:nvPicPr>
          <p:cNvPr id="39" name="Imagen 38">
            <a:extLst>
              <a:ext uri="{FF2B5EF4-FFF2-40B4-BE49-F238E27FC236}">
                <a16:creationId xmlns:a16="http://schemas.microsoft.com/office/drawing/2014/main" xmlns="" id="{A18D1C91-984C-4575-9CEC-A1CF43479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4770" y="3961410"/>
            <a:ext cx="262013" cy="339635"/>
          </a:xfrm>
          <a:prstGeom prst="rect">
            <a:avLst/>
          </a:prstGeom>
          <a:effectLst>
            <a:outerShdw blurRad="50800" dist="38100" dir="8100000" algn="tr" rotWithShape="0">
              <a:prstClr val="black">
                <a:alpha val="40000"/>
              </a:prstClr>
            </a:outerShdw>
          </a:effectLst>
        </p:spPr>
      </p:pic>
      <p:pic>
        <p:nvPicPr>
          <p:cNvPr id="47" name="Imagen 46">
            <a:extLst>
              <a:ext uri="{FF2B5EF4-FFF2-40B4-BE49-F238E27FC236}">
                <a16:creationId xmlns:a16="http://schemas.microsoft.com/office/drawing/2014/main" xmlns="" id="{85B1FD00-2B5D-4A5B-8242-0ABF5FE011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4770" y="5579036"/>
            <a:ext cx="262013" cy="339635"/>
          </a:xfrm>
          <a:prstGeom prst="rect">
            <a:avLst/>
          </a:prstGeom>
          <a:effectLst>
            <a:outerShdw blurRad="50800" dist="38100" dir="8100000" algn="tr" rotWithShape="0">
              <a:prstClr val="black">
                <a:alpha val="40000"/>
              </a:prstClr>
            </a:outerShdw>
          </a:effectLst>
        </p:spPr>
      </p:pic>
      <p:pic>
        <p:nvPicPr>
          <p:cNvPr id="51" name="Imagen 50">
            <a:extLst>
              <a:ext uri="{FF2B5EF4-FFF2-40B4-BE49-F238E27FC236}">
                <a16:creationId xmlns:a16="http://schemas.microsoft.com/office/drawing/2014/main" xmlns="" id="{1F047B10-0833-450F-8A94-DBFC0967F3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4770" y="4451269"/>
            <a:ext cx="262013" cy="339635"/>
          </a:xfrm>
          <a:prstGeom prst="rect">
            <a:avLst/>
          </a:prstGeom>
          <a:effectLst>
            <a:outerShdw blurRad="50800" dist="38100" dir="8100000" algn="tr" rotWithShape="0">
              <a:prstClr val="black">
                <a:alpha val="40000"/>
              </a:prstClr>
            </a:outerShdw>
          </a:effectLst>
        </p:spPr>
      </p:pic>
      <p:pic>
        <p:nvPicPr>
          <p:cNvPr id="53" name="Imagen 52">
            <a:extLst>
              <a:ext uri="{FF2B5EF4-FFF2-40B4-BE49-F238E27FC236}">
                <a16:creationId xmlns:a16="http://schemas.microsoft.com/office/drawing/2014/main" xmlns="" id="{8221F51C-C5A4-44AF-95C8-CCB4A3D95D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4770" y="6040591"/>
            <a:ext cx="262013" cy="339635"/>
          </a:xfrm>
          <a:prstGeom prst="rect">
            <a:avLst/>
          </a:prstGeom>
          <a:effectLst>
            <a:outerShdw blurRad="50800" dist="38100" dir="8100000" algn="tr" rotWithShape="0">
              <a:prstClr val="black">
                <a:alpha val="40000"/>
              </a:prstClr>
            </a:outerShdw>
          </a:effectLst>
        </p:spPr>
      </p:pic>
      <p:pic>
        <p:nvPicPr>
          <p:cNvPr id="55" name="Imagen 54">
            <a:extLst>
              <a:ext uri="{FF2B5EF4-FFF2-40B4-BE49-F238E27FC236}">
                <a16:creationId xmlns:a16="http://schemas.microsoft.com/office/drawing/2014/main" xmlns="" id="{26F6F539-AD6D-4AA6-88C1-DFC9DC908E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9901" y="5072549"/>
            <a:ext cx="381239" cy="342254"/>
          </a:xfrm>
          <a:prstGeom prst="rect">
            <a:avLst/>
          </a:prstGeom>
          <a:effectLst>
            <a:outerShdw blurRad="50800" dist="38100" dir="8100000" algn="tr" rotWithShape="0">
              <a:prstClr val="black">
                <a:alpha val="40000"/>
              </a:prstClr>
            </a:outerShdw>
          </a:effectLst>
        </p:spPr>
      </p:pic>
      <p:pic>
        <p:nvPicPr>
          <p:cNvPr id="57" name="Imagen 56">
            <a:extLst>
              <a:ext uri="{FF2B5EF4-FFF2-40B4-BE49-F238E27FC236}">
                <a16:creationId xmlns:a16="http://schemas.microsoft.com/office/drawing/2014/main" xmlns="" id="{FA3CC329-E585-46D1-A4D5-034E8EFF71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9901" y="2979411"/>
            <a:ext cx="381239" cy="3422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038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0-#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par>
                          <p:cTn id="28" fill="hold">
                            <p:stCondLst>
                              <p:cond delay="1000"/>
                            </p:stCondLst>
                            <p:childTnLst>
                              <p:par>
                                <p:cTn id="29" presetID="31"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par>
                          <p:cTn id="39" fill="hold">
                            <p:stCondLst>
                              <p:cond delay="2500"/>
                            </p:stCondLst>
                            <p:childTnLst>
                              <p:par>
                                <p:cTn id="40" presetID="31"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 calcmode="lin" valueType="num">
                                      <p:cBhvr>
                                        <p:cTn id="44" dur="1000" fill="hold"/>
                                        <p:tgtEl>
                                          <p:spTgt spid="39"/>
                                        </p:tgtEl>
                                        <p:attrNameLst>
                                          <p:attrName>style.rotation</p:attrName>
                                        </p:attrNameLst>
                                      </p:cBhvr>
                                      <p:tavLst>
                                        <p:tav tm="0">
                                          <p:val>
                                            <p:fltVal val="90"/>
                                          </p:val>
                                        </p:tav>
                                        <p:tav tm="100000">
                                          <p:val>
                                            <p:fltVal val="0"/>
                                          </p:val>
                                        </p:tav>
                                      </p:tavLst>
                                    </p:anim>
                                    <p:animEffect transition="in" filter="fade">
                                      <p:cBhvr>
                                        <p:cTn id="45" dur="1000"/>
                                        <p:tgtEl>
                                          <p:spTgt spid="39"/>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left)">
                                      <p:cBhvr>
                                        <p:cTn id="49" dur="500"/>
                                        <p:tgtEl>
                                          <p:spTgt spid="2">
                                            <p:txEl>
                                              <p:pRg st="2" end="2"/>
                                            </p:txEl>
                                          </p:spTgt>
                                        </p:tgtEl>
                                      </p:cBhvr>
                                    </p:animEffect>
                                  </p:childTnLst>
                                </p:cTn>
                              </p:par>
                            </p:childTnLst>
                          </p:cTn>
                        </p:par>
                        <p:par>
                          <p:cTn id="50" fill="hold">
                            <p:stCondLst>
                              <p:cond delay="4000"/>
                            </p:stCondLst>
                            <p:childTnLst>
                              <p:par>
                                <p:cTn id="51" presetID="31" presetClass="entr" presetSubtype="0"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1000" fill="hold"/>
                                        <p:tgtEl>
                                          <p:spTgt spid="51"/>
                                        </p:tgtEl>
                                        <p:attrNameLst>
                                          <p:attrName>ppt_w</p:attrName>
                                        </p:attrNameLst>
                                      </p:cBhvr>
                                      <p:tavLst>
                                        <p:tav tm="0">
                                          <p:val>
                                            <p:fltVal val="0"/>
                                          </p:val>
                                        </p:tav>
                                        <p:tav tm="100000">
                                          <p:val>
                                            <p:strVal val="#ppt_w"/>
                                          </p:val>
                                        </p:tav>
                                      </p:tavLst>
                                    </p:anim>
                                    <p:anim calcmode="lin" valueType="num">
                                      <p:cBhvr>
                                        <p:cTn id="54" dur="1000" fill="hold"/>
                                        <p:tgtEl>
                                          <p:spTgt spid="51"/>
                                        </p:tgtEl>
                                        <p:attrNameLst>
                                          <p:attrName>ppt_h</p:attrName>
                                        </p:attrNameLst>
                                      </p:cBhvr>
                                      <p:tavLst>
                                        <p:tav tm="0">
                                          <p:val>
                                            <p:fltVal val="0"/>
                                          </p:val>
                                        </p:tav>
                                        <p:tav tm="100000">
                                          <p:val>
                                            <p:strVal val="#ppt_h"/>
                                          </p:val>
                                        </p:tav>
                                      </p:tavLst>
                                    </p:anim>
                                    <p:anim calcmode="lin" valueType="num">
                                      <p:cBhvr>
                                        <p:cTn id="55" dur="1000" fill="hold"/>
                                        <p:tgtEl>
                                          <p:spTgt spid="51"/>
                                        </p:tgtEl>
                                        <p:attrNameLst>
                                          <p:attrName>style.rotation</p:attrName>
                                        </p:attrNameLst>
                                      </p:cBhvr>
                                      <p:tavLst>
                                        <p:tav tm="0">
                                          <p:val>
                                            <p:fltVal val="90"/>
                                          </p:val>
                                        </p:tav>
                                        <p:tav tm="100000">
                                          <p:val>
                                            <p:fltVal val="0"/>
                                          </p:val>
                                        </p:tav>
                                      </p:tavLst>
                                    </p:anim>
                                    <p:animEffect transition="in" filter="fade">
                                      <p:cBhvr>
                                        <p:cTn id="56" dur="1000"/>
                                        <p:tgtEl>
                                          <p:spTgt spid="51"/>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wipe(left)">
                                      <p:cBhvr>
                                        <p:cTn id="60" dur="500"/>
                                        <p:tgtEl>
                                          <p:spTgt spid="2">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0-#ppt_w/2"/>
                                          </p:val>
                                        </p:tav>
                                        <p:tav tm="100000">
                                          <p:val>
                                            <p:strVal val="#ppt_x"/>
                                          </p:val>
                                        </p:tav>
                                      </p:tavLst>
                                    </p:anim>
                                    <p:anim calcmode="lin" valueType="num">
                                      <p:cBhvr additive="base">
                                        <p:cTn id="66" dur="500" fill="hold"/>
                                        <p:tgtEl>
                                          <p:spTgt spid="55"/>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wipe(left)">
                                      <p:cBhvr>
                                        <p:cTn id="70" dur="500"/>
                                        <p:tgtEl>
                                          <p:spTgt spid="2">
                                            <p:txEl>
                                              <p:pRg st="4" end="4"/>
                                            </p:txEl>
                                          </p:spTgt>
                                        </p:tgtEl>
                                      </p:cBhvr>
                                    </p:animEffect>
                                  </p:childTnLst>
                                </p:cTn>
                              </p:par>
                            </p:childTnLst>
                          </p:cTn>
                        </p:par>
                        <p:par>
                          <p:cTn id="71" fill="hold">
                            <p:stCondLst>
                              <p:cond delay="1000"/>
                            </p:stCondLst>
                            <p:childTnLst>
                              <p:par>
                                <p:cTn id="72" presetID="31" presetClass="entr" presetSubtype="0"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1000" fill="hold"/>
                                        <p:tgtEl>
                                          <p:spTgt spid="47"/>
                                        </p:tgtEl>
                                        <p:attrNameLst>
                                          <p:attrName>ppt_w</p:attrName>
                                        </p:attrNameLst>
                                      </p:cBhvr>
                                      <p:tavLst>
                                        <p:tav tm="0">
                                          <p:val>
                                            <p:fltVal val="0"/>
                                          </p:val>
                                        </p:tav>
                                        <p:tav tm="100000">
                                          <p:val>
                                            <p:strVal val="#ppt_w"/>
                                          </p:val>
                                        </p:tav>
                                      </p:tavLst>
                                    </p:anim>
                                    <p:anim calcmode="lin" valueType="num">
                                      <p:cBhvr>
                                        <p:cTn id="75" dur="1000" fill="hold"/>
                                        <p:tgtEl>
                                          <p:spTgt spid="47"/>
                                        </p:tgtEl>
                                        <p:attrNameLst>
                                          <p:attrName>ppt_h</p:attrName>
                                        </p:attrNameLst>
                                      </p:cBhvr>
                                      <p:tavLst>
                                        <p:tav tm="0">
                                          <p:val>
                                            <p:fltVal val="0"/>
                                          </p:val>
                                        </p:tav>
                                        <p:tav tm="100000">
                                          <p:val>
                                            <p:strVal val="#ppt_h"/>
                                          </p:val>
                                        </p:tav>
                                      </p:tavLst>
                                    </p:anim>
                                    <p:anim calcmode="lin" valueType="num">
                                      <p:cBhvr>
                                        <p:cTn id="76" dur="1000" fill="hold"/>
                                        <p:tgtEl>
                                          <p:spTgt spid="47"/>
                                        </p:tgtEl>
                                        <p:attrNameLst>
                                          <p:attrName>style.rotation</p:attrName>
                                        </p:attrNameLst>
                                      </p:cBhvr>
                                      <p:tavLst>
                                        <p:tav tm="0">
                                          <p:val>
                                            <p:fltVal val="90"/>
                                          </p:val>
                                        </p:tav>
                                        <p:tav tm="100000">
                                          <p:val>
                                            <p:fltVal val="0"/>
                                          </p:val>
                                        </p:tav>
                                      </p:tavLst>
                                    </p:anim>
                                    <p:animEffect transition="in" filter="fade">
                                      <p:cBhvr>
                                        <p:cTn id="77" dur="1000"/>
                                        <p:tgtEl>
                                          <p:spTgt spid="47"/>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500"/>
                                        <p:tgtEl>
                                          <p:spTgt spid="2">
                                            <p:txEl>
                                              <p:pRg st="5" end="5"/>
                                            </p:txEl>
                                          </p:spTgt>
                                        </p:tgtEl>
                                      </p:cBhvr>
                                    </p:animEffect>
                                  </p:childTnLst>
                                </p:cTn>
                              </p:par>
                            </p:childTnLst>
                          </p:cTn>
                        </p:par>
                        <p:par>
                          <p:cTn id="82" fill="hold">
                            <p:stCondLst>
                              <p:cond delay="2500"/>
                            </p:stCondLst>
                            <p:childTnLst>
                              <p:par>
                                <p:cTn id="83" presetID="31" presetClass="entr" presetSubtype="0"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1000" fill="hold"/>
                                        <p:tgtEl>
                                          <p:spTgt spid="53"/>
                                        </p:tgtEl>
                                        <p:attrNameLst>
                                          <p:attrName>ppt_w</p:attrName>
                                        </p:attrNameLst>
                                      </p:cBhvr>
                                      <p:tavLst>
                                        <p:tav tm="0">
                                          <p:val>
                                            <p:fltVal val="0"/>
                                          </p:val>
                                        </p:tav>
                                        <p:tav tm="100000">
                                          <p:val>
                                            <p:strVal val="#ppt_w"/>
                                          </p:val>
                                        </p:tav>
                                      </p:tavLst>
                                    </p:anim>
                                    <p:anim calcmode="lin" valueType="num">
                                      <p:cBhvr>
                                        <p:cTn id="86" dur="1000" fill="hold"/>
                                        <p:tgtEl>
                                          <p:spTgt spid="53"/>
                                        </p:tgtEl>
                                        <p:attrNameLst>
                                          <p:attrName>ppt_h</p:attrName>
                                        </p:attrNameLst>
                                      </p:cBhvr>
                                      <p:tavLst>
                                        <p:tav tm="0">
                                          <p:val>
                                            <p:fltVal val="0"/>
                                          </p:val>
                                        </p:tav>
                                        <p:tav tm="100000">
                                          <p:val>
                                            <p:strVal val="#ppt_h"/>
                                          </p:val>
                                        </p:tav>
                                      </p:tavLst>
                                    </p:anim>
                                    <p:anim calcmode="lin" valueType="num">
                                      <p:cBhvr>
                                        <p:cTn id="87" dur="1000" fill="hold"/>
                                        <p:tgtEl>
                                          <p:spTgt spid="53"/>
                                        </p:tgtEl>
                                        <p:attrNameLst>
                                          <p:attrName>style.rotation</p:attrName>
                                        </p:attrNameLst>
                                      </p:cBhvr>
                                      <p:tavLst>
                                        <p:tav tm="0">
                                          <p:val>
                                            <p:fltVal val="90"/>
                                          </p:val>
                                        </p:tav>
                                        <p:tav tm="100000">
                                          <p:val>
                                            <p:fltVal val="0"/>
                                          </p:val>
                                        </p:tav>
                                      </p:tavLst>
                                    </p:anim>
                                    <p:animEffect transition="in" filter="fade">
                                      <p:cBhvr>
                                        <p:cTn id="88" dur="1000"/>
                                        <p:tgtEl>
                                          <p:spTgt spid="53"/>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52B855A-6732-4621-8FD4-307076B924E6}"/>
              </a:ext>
            </a:extLst>
          </p:cNvPr>
          <p:cNvSpPr txBox="1"/>
          <p:nvPr/>
        </p:nvSpPr>
        <p:spPr>
          <a:xfrm>
            <a:off x="1620982" y="553916"/>
            <a:ext cx="7523017" cy="1200329"/>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6">
                    <a:lumMod val="50000"/>
                  </a:schemeClr>
                </a:solidFill>
                <a:latin typeface="Comic Sans MS" panose="030F0702030302020204" pitchFamily="66" charset="0"/>
              </a:rPr>
              <a:t>“</a:t>
            </a:r>
            <a:r>
              <a:rPr lang="en-US" b="1">
                <a:solidFill>
                  <a:schemeClr val="accent6">
                    <a:lumMod val="50000"/>
                  </a:schemeClr>
                </a:solidFill>
                <a:latin typeface="Comic Sans MS" panose="030F0702030302020204" pitchFamily="66" charset="0"/>
              </a:rPr>
              <a:t>Gather the people together, men and women and little ones, and the stranger who is within your gates, that they may hear and that they may learn to fear the Lord your God and carefully observe all the words of this law.</a:t>
            </a:r>
            <a:r>
              <a:rPr lang="es-ES" b="1">
                <a:solidFill>
                  <a:schemeClr val="accent6">
                    <a:lumMod val="50000"/>
                  </a:schemeClr>
                </a:solidFill>
                <a:latin typeface="Comic Sans MS" panose="030F0702030302020204" pitchFamily="66" charset="0"/>
              </a:rPr>
              <a:t>” (Deuteronomy 31:12</a:t>
            </a:r>
            <a:r>
              <a:rPr lang="es-ES" b="1" dirty="0">
                <a:solidFill>
                  <a:schemeClr val="accent6">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xmlns="" id="{4A14C8C4-5AF1-46A8-98F7-86D652659AE4}"/>
              </a:ext>
            </a:extLst>
          </p:cNvPr>
          <p:cNvSpPr txBox="1"/>
          <p:nvPr/>
        </p:nvSpPr>
        <p:spPr>
          <a:xfrm>
            <a:off x="1367246" y="0"/>
            <a:ext cx="7776754" cy="707886"/>
          </a:xfrm>
          <a:prstGeom prst="rect">
            <a:avLst/>
          </a:prstGeom>
          <a:noFill/>
        </p:spPr>
        <p:txBody>
          <a:bodyPr wrap="square">
            <a:spAutoFit/>
            <a:scene3d>
              <a:camera prst="orthographicFront"/>
              <a:lightRig rig="contrasting" dir="t">
                <a:rot lat="0" lon="0" rev="0"/>
              </a:lightRig>
            </a:scene3d>
            <a:sp3d extrusionH="57150" prstMaterial="softEdge">
              <a:bevelT w="25400" h="38100"/>
            </a:sp3d>
          </a:bodyPr>
          <a:lstStyle/>
          <a:p>
            <a:pPr algn="ctr"/>
            <a:r>
              <a:rPr lang="en-US" sz="4000" b="1">
                <a:ln/>
                <a:solidFill>
                  <a:schemeClr val="accent2">
                    <a:lumMod val="75000"/>
                  </a:schemeClr>
                </a:solidFill>
              </a:rPr>
              <a:t>TEACHING US HOW TO FEAR GOD</a:t>
            </a:r>
            <a:endParaRPr lang="es-ES" sz="4000" b="1" dirty="0">
              <a:ln/>
              <a:solidFill>
                <a:schemeClr val="accent2">
                  <a:lumMod val="75000"/>
                </a:schemeClr>
              </a:solidFill>
            </a:endParaRPr>
          </a:p>
        </p:txBody>
      </p:sp>
      <p:sp>
        <p:nvSpPr>
          <p:cNvPr id="6" name="CuadroTexto 5">
            <a:extLst>
              <a:ext uri="{FF2B5EF4-FFF2-40B4-BE49-F238E27FC236}">
                <a16:creationId xmlns:a16="http://schemas.microsoft.com/office/drawing/2014/main" xmlns="" id="{DAB15E12-D1AA-418F-8414-1EC84F639AFD}"/>
              </a:ext>
            </a:extLst>
          </p:cNvPr>
          <p:cNvSpPr txBox="1"/>
          <p:nvPr/>
        </p:nvSpPr>
        <p:spPr>
          <a:xfrm>
            <a:off x="121919" y="1775822"/>
            <a:ext cx="6278881" cy="1015663"/>
          </a:xfrm>
          <a:prstGeom prst="rect">
            <a:avLst/>
          </a:prstGeom>
          <a:noFill/>
        </p:spPr>
        <p:txBody>
          <a:bodyPr wrap="square" rtlCol="0">
            <a:spAutoFit/>
          </a:bodyPr>
          <a:lstStyle/>
          <a:p>
            <a:pPr>
              <a:spcBef>
                <a:spcPts val="600"/>
              </a:spcBef>
            </a:pPr>
            <a:r>
              <a:rPr lang="en-US" sz="2000" b="1"/>
              <a:t>God commanded the Israelites to read the Law before all the people during the Feast of Tabernacles. There was a process to follow:</a:t>
            </a:r>
            <a:endParaRPr lang="es-ES" sz="2000" b="1" dirty="0"/>
          </a:p>
        </p:txBody>
      </p:sp>
      <p:pic>
        <p:nvPicPr>
          <p:cNvPr id="10" name="Imagen 9">
            <a:extLst>
              <a:ext uri="{FF2B5EF4-FFF2-40B4-BE49-F238E27FC236}">
                <a16:creationId xmlns:a16="http://schemas.microsoft.com/office/drawing/2014/main" xmlns="" id="{3723F4CB-450C-44D7-A3B0-3B3E71B99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951892" y="1793451"/>
            <a:ext cx="2002589" cy="2525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Diagrama 10">
            <a:extLst>
              <a:ext uri="{FF2B5EF4-FFF2-40B4-BE49-F238E27FC236}">
                <a16:creationId xmlns:a16="http://schemas.microsoft.com/office/drawing/2014/main" xmlns="" id="{3D6630D1-EE50-468A-B72A-1357E55D5A8F}"/>
              </a:ext>
            </a:extLst>
          </p:cNvPr>
          <p:cNvGraphicFramePr/>
          <p:nvPr>
            <p:extLst>
              <p:ext uri="{D42A27DB-BD31-4B8C-83A1-F6EECF244321}">
                <p14:modId xmlns:p14="http://schemas.microsoft.com/office/powerpoint/2010/main" val="3619987398"/>
              </p:ext>
            </p:extLst>
          </p:nvPr>
        </p:nvGraphicFramePr>
        <p:xfrm>
          <a:off x="213359" y="2791485"/>
          <a:ext cx="6474824" cy="389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xmlns="" id="{B1F18A5E-0444-4736-8549-7220CA94A76C}"/>
              </a:ext>
            </a:extLst>
          </p:cNvPr>
          <p:cNvSpPr txBox="1"/>
          <p:nvPr/>
        </p:nvSpPr>
        <p:spPr>
          <a:xfrm>
            <a:off x="65312" y="3263537"/>
            <a:ext cx="6825618" cy="1015663"/>
          </a:xfrm>
          <a:prstGeom prst="rect">
            <a:avLst/>
          </a:prstGeom>
          <a:noFill/>
        </p:spPr>
        <p:txBody>
          <a:bodyPr wrap="square">
            <a:spAutoFit/>
          </a:bodyPr>
          <a:lstStyle/>
          <a:p>
            <a:pPr>
              <a:spcBef>
                <a:spcPts val="600"/>
              </a:spcBef>
            </a:pPr>
            <a:r>
              <a:rPr lang="en-US" sz="2000" b="1"/>
              <a:t>This was a simple learning system that let both children and adults learn about the beginning of wisdom: the fear of the Lord (Psalm 111:10).</a:t>
            </a:r>
            <a:endParaRPr lang="es-ES" sz="2000" b="1" dirty="0"/>
          </a:p>
        </p:txBody>
      </p:sp>
      <p:sp>
        <p:nvSpPr>
          <p:cNvPr id="15" name="CuadroTexto 14">
            <a:extLst>
              <a:ext uri="{FF2B5EF4-FFF2-40B4-BE49-F238E27FC236}">
                <a16:creationId xmlns:a16="http://schemas.microsoft.com/office/drawing/2014/main" xmlns="" id="{C91BE1F2-3A3F-47E2-A36E-1844D7C50A16}"/>
              </a:ext>
            </a:extLst>
          </p:cNvPr>
          <p:cNvSpPr txBox="1"/>
          <p:nvPr/>
        </p:nvSpPr>
        <p:spPr>
          <a:xfrm>
            <a:off x="2119744" y="4457994"/>
            <a:ext cx="6999317" cy="2215991"/>
          </a:xfrm>
          <a:prstGeom prst="rect">
            <a:avLst/>
          </a:prstGeom>
          <a:noFill/>
        </p:spPr>
        <p:txBody>
          <a:bodyPr wrap="square">
            <a:spAutoFit/>
          </a:bodyPr>
          <a:lstStyle/>
          <a:p>
            <a:pPr>
              <a:spcBef>
                <a:spcPts val="600"/>
              </a:spcBef>
            </a:pPr>
            <a:r>
              <a:rPr lang="en-US" sz="1900" b="1"/>
              <a:t>We do not have a natural tendency towards fearing God, we must learn to do so. Respecting our teachers is essential to learn efficiently, so we must respect the Greatest Teacher to learn from Him.</a:t>
            </a:r>
            <a:endParaRPr lang="es-ES" sz="1900" b="1" dirty="0"/>
          </a:p>
          <a:p>
            <a:pPr>
              <a:spcBef>
                <a:spcPts val="600"/>
              </a:spcBef>
            </a:pPr>
            <a:r>
              <a:rPr lang="en-US" sz="1900" b="1"/>
              <a:t>Of course this fear must come with love. That is why the Law includes this command: “Love the Lord your God with all your heart and with all your soul and with all your strength.” (Dt. 6:5 NIV)</a:t>
            </a:r>
            <a:endParaRPr lang="es-ES" sz="1900" b="1" dirty="0"/>
          </a:p>
        </p:txBody>
      </p:sp>
      <p:pic>
        <p:nvPicPr>
          <p:cNvPr id="17" name="Imagen 16">
            <a:extLst>
              <a:ext uri="{FF2B5EF4-FFF2-40B4-BE49-F238E27FC236}">
                <a16:creationId xmlns:a16="http://schemas.microsoft.com/office/drawing/2014/main" xmlns="" id="{2399C86E-3816-4CC0-AF28-1DDC82C284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500" y="99099"/>
            <a:ext cx="1245328" cy="163858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xmlns="" id="{CCCD24DF-4CD0-47D9-B0E1-663C6FCB14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1917" y="4360879"/>
            <a:ext cx="1837511" cy="23861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636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fltVal val="0"/>
                                          </p:val>
                                        </p:tav>
                                        <p:tav tm="100000">
                                          <p:val>
                                            <p:strVal val="#ppt_h"/>
                                          </p:val>
                                        </p:tav>
                                      </p:tavLst>
                                    </p:anim>
                                    <p:anim calcmode="lin" valueType="num">
                                      <p:cBhvr>
                                        <p:cTn id="18" dur="1000" fill="hold"/>
                                        <p:tgtEl>
                                          <p:spTgt spid="17"/>
                                        </p:tgtEl>
                                        <p:attrNameLst>
                                          <p:attrName>style.rotation</p:attrName>
                                        </p:attrNameLst>
                                      </p:cBhvr>
                                      <p:tavLst>
                                        <p:tav tm="0">
                                          <p:val>
                                            <p:fltVal val="90"/>
                                          </p:val>
                                        </p:tav>
                                        <p:tav tm="100000">
                                          <p:val>
                                            <p:fltVal val="0"/>
                                          </p:val>
                                        </p:tav>
                                      </p:tavLst>
                                    </p:anim>
                                    <p:animEffect transition="in" filter="fade">
                                      <p:cBhvr>
                                        <p:cTn id="19" dur="1000"/>
                                        <p:tgtEl>
                                          <p:spTgt spid="1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graphicEl>
                                              <a:dgm id="{00446619-93A0-4461-BFFF-91256E6F8EB4}"/>
                                            </p:graphicEl>
                                          </p:spTgt>
                                        </p:tgtEl>
                                        <p:attrNameLst>
                                          <p:attrName>style.visibility</p:attrName>
                                        </p:attrNameLst>
                                      </p:cBhvr>
                                      <p:to>
                                        <p:strVal val="visible"/>
                                      </p:to>
                                    </p:set>
                                    <p:anim calcmode="lin" valueType="num">
                                      <p:cBhvr>
                                        <p:cTn id="40" dur="500" fill="hold"/>
                                        <p:tgtEl>
                                          <p:spTgt spid="11">
                                            <p:graphicEl>
                                              <a:dgm id="{00446619-93A0-4461-BFFF-91256E6F8EB4}"/>
                                            </p:graphicEl>
                                          </p:spTgt>
                                        </p:tgtEl>
                                        <p:attrNameLst>
                                          <p:attrName>ppt_w</p:attrName>
                                        </p:attrNameLst>
                                      </p:cBhvr>
                                      <p:tavLst>
                                        <p:tav tm="0">
                                          <p:val>
                                            <p:fltVal val="0"/>
                                          </p:val>
                                        </p:tav>
                                        <p:tav tm="100000">
                                          <p:val>
                                            <p:strVal val="#ppt_w"/>
                                          </p:val>
                                        </p:tav>
                                      </p:tavLst>
                                    </p:anim>
                                    <p:anim calcmode="lin" valueType="num">
                                      <p:cBhvr>
                                        <p:cTn id="41" dur="500" fill="hold"/>
                                        <p:tgtEl>
                                          <p:spTgt spid="11">
                                            <p:graphicEl>
                                              <a:dgm id="{00446619-93A0-4461-BFFF-91256E6F8EB4}"/>
                                            </p:graphicEl>
                                          </p:spTgt>
                                        </p:tgtEl>
                                        <p:attrNameLst>
                                          <p:attrName>ppt_h</p:attrName>
                                        </p:attrNameLst>
                                      </p:cBhvr>
                                      <p:tavLst>
                                        <p:tav tm="0">
                                          <p:val>
                                            <p:fltVal val="0"/>
                                          </p:val>
                                        </p:tav>
                                        <p:tav tm="100000">
                                          <p:val>
                                            <p:strVal val="#ppt_h"/>
                                          </p:val>
                                        </p:tav>
                                      </p:tavLst>
                                    </p:anim>
                                    <p:animEffect transition="in" filter="fade">
                                      <p:cBhvr>
                                        <p:cTn id="42" dur="500"/>
                                        <p:tgtEl>
                                          <p:spTgt spid="11">
                                            <p:graphicEl>
                                              <a:dgm id="{00446619-93A0-4461-BFFF-91256E6F8EB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1">
                                            <p:graphicEl>
                                              <a:dgm id="{01C675E7-224B-4DF2-9471-4562FA898CBD}"/>
                                            </p:graphicEl>
                                          </p:spTgt>
                                        </p:tgtEl>
                                        <p:attrNameLst>
                                          <p:attrName>style.visibility</p:attrName>
                                        </p:attrNameLst>
                                      </p:cBhvr>
                                      <p:to>
                                        <p:strVal val="visible"/>
                                      </p:to>
                                    </p:set>
                                    <p:anim calcmode="lin" valueType="num">
                                      <p:cBhvr>
                                        <p:cTn id="47" dur="500" fill="hold"/>
                                        <p:tgtEl>
                                          <p:spTgt spid="11">
                                            <p:graphicEl>
                                              <a:dgm id="{01C675E7-224B-4DF2-9471-4562FA898CB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11">
                                            <p:graphicEl>
                                              <a:dgm id="{01C675E7-224B-4DF2-9471-4562FA898CBD}"/>
                                            </p:graphicEl>
                                          </p:spTgt>
                                        </p:tgtEl>
                                        <p:attrNameLst>
                                          <p:attrName>ppt_y</p:attrName>
                                        </p:attrNameLst>
                                      </p:cBhvr>
                                      <p:tavLst>
                                        <p:tav tm="0">
                                          <p:val>
                                            <p:strVal val="#ppt_y"/>
                                          </p:val>
                                        </p:tav>
                                        <p:tav tm="100000">
                                          <p:val>
                                            <p:strVal val="#ppt_y"/>
                                          </p:val>
                                        </p:tav>
                                      </p:tavLst>
                                    </p:anim>
                                    <p:anim calcmode="lin" valueType="num">
                                      <p:cBhvr>
                                        <p:cTn id="49" dur="500" fill="hold"/>
                                        <p:tgtEl>
                                          <p:spTgt spid="11">
                                            <p:graphicEl>
                                              <a:dgm id="{01C675E7-224B-4DF2-9471-4562FA898CBD}"/>
                                            </p:graphicEl>
                                          </p:spTgt>
                                        </p:tgtEl>
                                        <p:attrNameLst>
                                          <p:attrName>ppt_w</p:attrName>
                                        </p:attrNameLst>
                                      </p:cBhvr>
                                      <p:tavLst>
                                        <p:tav tm="0">
                                          <p:val>
                                            <p:fltVal val="0"/>
                                          </p:val>
                                        </p:tav>
                                        <p:tav tm="100000">
                                          <p:val>
                                            <p:strVal val="#ppt_w"/>
                                          </p:val>
                                        </p:tav>
                                      </p:tavLst>
                                    </p:anim>
                                    <p:anim calcmode="lin" valueType="num">
                                      <p:cBhvr>
                                        <p:cTn id="50" dur="500" fill="hold"/>
                                        <p:tgtEl>
                                          <p:spTgt spid="11">
                                            <p:graphicEl>
                                              <a:dgm id="{01C675E7-224B-4DF2-9471-4562FA898CB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1">
                                            <p:graphicEl>
                                              <a:dgm id="{2F3FEFED-A0C2-484B-8B26-F388DD627E61}"/>
                                            </p:graphicEl>
                                          </p:spTgt>
                                        </p:tgtEl>
                                        <p:attrNameLst>
                                          <p:attrName>style.visibility</p:attrName>
                                        </p:attrNameLst>
                                      </p:cBhvr>
                                      <p:to>
                                        <p:strVal val="visible"/>
                                      </p:to>
                                    </p:set>
                                    <p:anim calcmode="lin" valueType="num">
                                      <p:cBhvr>
                                        <p:cTn id="54" dur="500" fill="hold"/>
                                        <p:tgtEl>
                                          <p:spTgt spid="11">
                                            <p:graphicEl>
                                              <a:dgm id="{2F3FEFED-A0C2-484B-8B26-F388DD627E61}"/>
                                            </p:graphicEl>
                                          </p:spTgt>
                                        </p:tgtEl>
                                        <p:attrNameLst>
                                          <p:attrName>ppt_w</p:attrName>
                                        </p:attrNameLst>
                                      </p:cBhvr>
                                      <p:tavLst>
                                        <p:tav tm="0">
                                          <p:val>
                                            <p:fltVal val="0"/>
                                          </p:val>
                                        </p:tav>
                                        <p:tav tm="100000">
                                          <p:val>
                                            <p:strVal val="#ppt_w"/>
                                          </p:val>
                                        </p:tav>
                                      </p:tavLst>
                                    </p:anim>
                                    <p:anim calcmode="lin" valueType="num">
                                      <p:cBhvr>
                                        <p:cTn id="55" dur="500" fill="hold"/>
                                        <p:tgtEl>
                                          <p:spTgt spid="11">
                                            <p:graphicEl>
                                              <a:dgm id="{2F3FEFED-A0C2-484B-8B26-F388DD627E61}"/>
                                            </p:graphicEl>
                                          </p:spTgt>
                                        </p:tgtEl>
                                        <p:attrNameLst>
                                          <p:attrName>ppt_h</p:attrName>
                                        </p:attrNameLst>
                                      </p:cBhvr>
                                      <p:tavLst>
                                        <p:tav tm="0">
                                          <p:val>
                                            <p:fltVal val="0"/>
                                          </p:val>
                                        </p:tav>
                                        <p:tav tm="100000">
                                          <p:val>
                                            <p:strVal val="#ppt_h"/>
                                          </p:val>
                                        </p:tav>
                                      </p:tavLst>
                                    </p:anim>
                                    <p:animEffect transition="in" filter="fade">
                                      <p:cBhvr>
                                        <p:cTn id="56" dur="500"/>
                                        <p:tgtEl>
                                          <p:spTgt spid="11">
                                            <p:graphicEl>
                                              <a:dgm id="{2F3FEFED-A0C2-484B-8B26-F388DD627E6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11">
                                            <p:graphicEl>
                                              <a:dgm id="{4CEC06BA-6150-4ABD-93B2-018C71CCE9C5}"/>
                                            </p:graphicEl>
                                          </p:spTgt>
                                        </p:tgtEl>
                                        <p:attrNameLst>
                                          <p:attrName>style.visibility</p:attrName>
                                        </p:attrNameLst>
                                      </p:cBhvr>
                                      <p:to>
                                        <p:strVal val="visible"/>
                                      </p:to>
                                    </p:set>
                                    <p:anim calcmode="lin" valueType="num">
                                      <p:cBhvr>
                                        <p:cTn id="61" dur="500" fill="hold"/>
                                        <p:tgtEl>
                                          <p:spTgt spid="11">
                                            <p:graphicEl>
                                              <a:dgm id="{4CEC06BA-6150-4ABD-93B2-018C71CCE9C5}"/>
                                            </p:graphicEl>
                                          </p:spTgt>
                                        </p:tgtEl>
                                        <p:attrNameLst>
                                          <p:attrName>ppt_x</p:attrName>
                                        </p:attrNameLst>
                                      </p:cBhvr>
                                      <p:tavLst>
                                        <p:tav tm="0">
                                          <p:val>
                                            <p:strVal val="#ppt_x-#ppt_w/2"/>
                                          </p:val>
                                        </p:tav>
                                        <p:tav tm="100000">
                                          <p:val>
                                            <p:strVal val="#ppt_x"/>
                                          </p:val>
                                        </p:tav>
                                      </p:tavLst>
                                    </p:anim>
                                    <p:anim calcmode="lin" valueType="num">
                                      <p:cBhvr>
                                        <p:cTn id="62" dur="500" fill="hold"/>
                                        <p:tgtEl>
                                          <p:spTgt spid="11">
                                            <p:graphicEl>
                                              <a:dgm id="{4CEC06BA-6150-4ABD-93B2-018C71CCE9C5}"/>
                                            </p:graphicEl>
                                          </p:spTgt>
                                        </p:tgtEl>
                                        <p:attrNameLst>
                                          <p:attrName>ppt_y</p:attrName>
                                        </p:attrNameLst>
                                      </p:cBhvr>
                                      <p:tavLst>
                                        <p:tav tm="0">
                                          <p:val>
                                            <p:strVal val="#ppt_y"/>
                                          </p:val>
                                        </p:tav>
                                        <p:tav tm="100000">
                                          <p:val>
                                            <p:strVal val="#ppt_y"/>
                                          </p:val>
                                        </p:tav>
                                      </p:tavLst>
                                    </p:anim>
                                    <p:anim calcmode="lin" valueType="num">
                                      <p:cBhvr>
                                        <p:cTn id="63" dur="500" fill="hold"/>
                                        <p:tgtEl>
                                          <p:spTgt spid="11">
                                            <p:graphicEl>
                                              <a:dgm id="{4CEC06BA-6150-4ABD-93B2-018C71CCE9C5}"/>
                                            </p:graphicEl>
                                          </p:spTgt>
                                        </p:tgtEl>
                                        <p:attrNameLst>
                                          <p:attrName>ppt_w</p:attrName>
                                        </p:attrNameLst>
                                      </p:cBhvr>
                                      <p:tavLst>
                                        <p:tav tm="0">
                                          <p:val>
                                            <p:fltVal val="0"/>
                                          </p:val>
                                        </p:tav>
                                        <p:tav tm="100000">
                                          <p:val>
                                            <p:strVal val="#ppt_w"/>
                                          </p:val>
                                        </p:tav>
                                      </p:tavLst>
                                    </p:anim>
                                    <p:anim calcmode="lin" valueType="num">
                                      <p:cBhvr>
                                        <p:cTn id="64" dur="500" fill="hold"/>
                                        <p:tgtEl>
                                          <p:spTgt spid="11">
                                            <p:graphicEl>
                                              <a:dgm id="{4CEC06BA-6150-4ABD-93B2-018C71CCE9C5}"/>
                                            </p:graphicEl>
                                          </p:spTgt>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53" presetClass="entr" presetSubtype="16" fill="hold" grpId="0" nodeType="afterEffect">
                                  <p:stCondLst>
                                    <p:cond delay="0"/>
                                  </p:stCondLst>
                                  <p:childTnLst>
                                    <p:set>
                                      <p:cBhvr>
                                        <p:cTn id="67" dur="1" fill="hold">
                                          <p:stCondLst>
                                            <p:cond delay="0"/>
                                          </p:stCondLst>
                                        </p:cTn>
                                        <p:tgtEl>
                                          <p:spTgt spid="11">
                                            <p:graphicEl>
                                              <a:dgm id="{BF52BFD6-AB1C-4E5F-8A21-C37CF8ED5C1B}"/>
                                            </p:graphicEl>
                                          </p:spTgt>
                                        </p:tgtEl>
                                        <p:attrNameLst>
                                          <p:attrName>style.visibility</p:attrName>
                                        </p:attrNameLst>
                                      </p:cBhvr>
                                      <p:to>
                                        <p:strVal val="visible"/>
                                      </p:to>
                                    </p:set>
                                    <p:anim calcmode="lin" valueType="num">
                                      <p:cBhvr>
                                        <p:cTn id="68" dur="500" fill="hold"/>
                                        <p:tgtEl>
                                          <p:spTgt spid="11">
                                            <p:graphicEl>
                                              <a:dgm id="{BF52BFD6-AB1C-4E5F-8A21-C37CF8ED5C1B}"/>
                                            </p:graphicEl>
                                          </p:spTgt>
                                        </p:tgtEl>
                                        <p:attrNameLst>
                                          <p:attrName>ppt_w</p:attrName>
                                        </p:attrNameLst>
                                      </p:cBhvr>
                                      <p:tavLst>
                                        <p:tav tm="0">
                                          <p:val>
                                            <p:fltVal val="0"/>
                                          </p:val>
                                        </p:tav>
                                        <p:tav tm="100000">
                                          <p:val>
                                            <p:strVal val="#ppt_w"/>
                                          </p:val>
                                        </p:tav>
                                      </p:tavLst>
                                    </p:anim>
                                    <p:anim calcmode="lin" valueType="num">
                                      <p:cBhvr>
                                        <p:cTn id="69" dur="500" fill="hold"/>
                                        <p:tgtEl>
                                          <p:spTgt spid="11">
                                            <p:graphicEl>
                                              <a:dgm id="{BF52BFD6-AB1C-4E5F-8A21-C37CF8ED5C1B}"/>
                                            </p:graphicEl>
                                          </p:spTgt>
                                        </p:tgtEl>
                                        <p:attrNameLst>
                                          <p:attrName>ppt_h</p:attrName>
                                        </p:attrNameLst>
                                      </p:cBhvr>
                                      <p:tavLst>
                                        <p:tav tm="0">
                                          <p:val>
                                            <p:fltVal val="0"/>
                                          </p:val>
                                        </p:tav>
                                        <p:tav tm="100000">
                                          <p:val>
                                            <p:strVal val="#ppt_h"/>
                                          </p:val>
                                        </p:tav>
                                      </p:tavLst>
                                    </p:anim>
                                    <p:animEffect transition="in" filter="fade">
                                      <p:cBhvr>
                                        <p:cTn id="70" dur="500"/>
                                        <p:tgtEl>
                                          <p:spTgt spid="11">
                                            <p:graphicEl>
                                              <a:dgm id="{BF52BFD6-AB1C-4E5F-8A21-C37CF8ED5C1B}"/>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randombar(horizontal)">
                                      <p:cBhvr>
                                        <p:cTn id="80" dur="500"/>
                                        <p:tgtEl>
                                          <p:spTgt spid="19"/>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wipe(left)">
                                      <p:cBhvr>
                                        <p:cTn id="84" dur="500"/>
                                        <p:tgtEl>
                                          <p:spTgt spid="15">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5">
                                            <p:txEl>
                                              <p:pRg st="1" end="1"/>
                                            </p:txEl>
                                          </p:spTgt>
                                        </p:tgtEl>
                                        <p:attrNameLst>
                                          <p:attrName>style.visibility</p:attrName>
                                        </p:attrNameLst>
                                      </p:cBhvr>
                                      <p:to>
                                        <p:strVal val="visible"/>
                                      </p:to>
                                    </p:set>
                                    <p:animEffect transition="in" filter="wipe(left)">
                                      <p:cBhvr>
                                        <p:cTn id="8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13" grpId="0"/>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384668" y="1102287"/>
            <a:ext cx="6348548" cy="4247317"/>
          </a:xfrm>
          <a:prstGeom prst="rect">
            <a:avLst/>
          </a:prstGeom>
          <a:noFill/>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A reverential spirit realizes that the heart must be kept by the power of God. Ministering angels open the eyes of the mind and heart to see wonderful things in the divine law, in the natural world, and in the eternal things revealed by the Holy Spirit.</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4303293" y="5351545"/>
            <a:ext cx="3415935" cy="369332"/>
          </a:xfrm>
          <a:prstGeom prst="rect">
            <a:avLst/>
          </a:prstGeom>
          <a:noFill/>
        </p:spPr>
        <p:txBody>
          <a:bodyPr wrap="none" rtlCol="0">
            <a:spAutoFit/>
          </a:bodyPr>
          <a:lstStyle/>
          <a:p>
            <a:pPr algn="r"/>
            <a:r>
              <a:rPr lang="en-US" b="1"/>
              <a:t>E.G.W. (My life today, October 14)</a:t>
            </a:r>
            <a:endParaRPr lang="es-ES" b="1" dirty="0"/>
          </a:p>
        </p:txBody>
      </p:sp>
    </p:spTree>
    <p:extLst>
      <p:ext uri="{BB962C8B-B14F-4D97-AF65-F5344CB8AC3E}">
        <p14:creationId xmlns:p14="http://schemas.microsoft.com/office/powerpoint/2010/main" val="29757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2FED281-0A29-4F56-B913-C3B1AFDBF28E}"/>
              </a:ext>
            </a:extLst>
          </p:cNvPr>
          <p:cNvSpPr txBox="1"/>
          <p:nvPr/>
        </p:nvSpPr>
        <p:spPr>
          <a:xfrm>
            <a:off x="0" y="52254"/>
            <a:ext cx="6872444" cy="646331"/>
          </a:xfrm>
          <a:prstGeom prst="rect">
            <a:avLst/>
          </a:prstGeom>
          <a:noFill/>
        </p:spPr>
        <p:txBody>
          <a:bodyPr wrap="square">
            <a:spAutoFit/>
          </a:bodyPr>
          <a:lstStyle/>
          <a:p>
            <a:pPr algn="ctr"/>
            <a:r>
              <a:rPr lang="es-E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TESTIFYING AGAINST US</a:t>
            </a:r>
            <a:endPar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25F23DDF-3868-4D07-B4D0-DCA325A4259E}"/>
              </a:ext>
            </a:extLst>
          </p:cNvPr>
          <p:cNvSpPr txBox="1"/>
          <p:nvPr/>
        </p:nvSpPr>
        <p:spPr>
          <a:xfrm>
            <a:off x="0" y="680600"/>
            <a:ext cx="6835731"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rgbClr val="C15811"/>
                </a:solidFill>
                <a:latin typeface="Comic Sans MS" panose="030F0702030302020204" pitchFamily="66" charset="0"/>
              </a:rPr>
              <a:t>“</a:t>
            </a:r>
            <a:r>
              <a:rPr lang="en-US" b="1">
                <a:solidFill>
                  <a:srgbClr val="C15811"/>
                </a:solidFill>
                <a:latin typeface="Comic Sans MS" panose="030F0702030302020204" pitchFamily="66" charset="0"/>
              </a:rPr>
              <a:t>Take this Book of the Law, and put it beside the ark of the covenant of the Lord your God, that it may be there as a witness against you.</a:t>
            </a:r>
            <a:r>
              <a:rPr lang="es-ES" b="1">
                <a:solidFill>
                  <a:srgbClr val="C15811"/>
                </a:solidFill>
                <a:latin typeface="Comic Sans MS" panose="030F0702030302020204" pitchFamily="66" charset="0"/>
              </a:rPr>
              <a:t>” </a:t>
            </a:r>
            <a:r>
              <a:rPr lang="es-ES" sz="1600" b="1">
                <a:solidFill>
                  <a:srgbClr val="C15811"/>
                </a:solidFill>
                <a:latin typeface="Comic Sans MS" panose="030F0702030302020204" pitchFamily="66" charset="0"/>
              </a:rPr>
              <a:t>(Deuteronomy 31:26</a:t>
            </a:r>
            <a:r>
              <a:rPr lang="es-ES" sz="1600" b="1" dirty="0">
                <a:solidFill>
                  <a:srgbClr val="C15811"/>
                </a:solidFill>
                <a:latin typeface="Comic Sans MS" panose="030F0702030302020204" pitchFamily="66" charset="0"/>
              </a:rPr>
              <a:t>)</a:t>
            </a:r>
            <a:endParaRPr lang="es-ES" b="1" dirty="0">
              <a:solidFill>
                <a:srgbClr val="C15811"/>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67AF8C8A-36AC-4502-87F1-32F09DAAF2C1}"/>
              </a:ext>
            </a:extLst>
          </p:cNvPr>
          <p:cNvSpPr txBox="1"/>
          <p:nvPr/>
        </p:nvSpPr>
        <p:spPr>
          <a:xfrm>
            <a:off x="4219321" y="1890621"/>
            <a:ext cx="4885509" cy="2015936"/>
          </a:xfrm>
          <a:prstGeom prst="rect">
            <a:avLst/>
          </a:prstGeom>
          <a:noFill/>
        </p:spPr>
        <p:txBody>
          <a:bodyPr wrap="square" rtlCol="0">
            <a:spAutoFit/>
          </a:bodyPr>
          <a:lstStyle/>
          <a:p>
            <a:pPr>
              <a:spcBef>
                <a:spcPts val="600"/>
              </a:spcBef>
            </a:pPr>
            <a:r>
              <a:rPr lang="en-US" sz="2000" b="1"/>
              <a:t>Witnesses tell what they have heard and seen. The Law "tells" what it sees in us: our sin.</a:t>
            </a:r>
            <a:endParaRPr lang="es-ES" sz="2000" b="1" dirty="0"/>
          </a:p>
          <a:p>
            <a:pPr>
              <a:spcBef>
                <a:spcPts val="600"/>
              </a:spcBef>
            </a:pPr>
            <a:r>
              <a:rPr lang="en-US" sz="2000" b="1"/>
              <a:t>The Law testifies AGAINST us (Romans 3:23). It reprimands our hearts, but it also leads us to the solution: Jesus Christ (Galatians 3:26).</a:t>
            </a:r>
            <a:endParaRPr lang="es-ES" sz="2000" b="1" dirty="0"/>
          </a:p>
        </p:txBody>
      </p:sp>
      <p:pic>
        <p:nvPicPr>
          <p:cNvPr id="4" name="Imagen 3">
            <a:extLst>
              <a:ext uri="{FF2B5EF4-FFF2-40B4-BE49-F238E27FC236}">
                <a16:creationId xmlns:a16="http://schemas.microsoft.com/office/drawing/2014/main" xmlns="" id="{8014C801-8B63-47D4-B518-4C45035BC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2444" y="101299"/>
            <a:ext cx="2179576" cy="1596584"/>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a:extLst>
              <a:ext uri="{FF2B5EF4-FFF2-40B4-BE49-F238E27FC236}">
                <a16:creationId xmlns:a16="http://schemas.microsoft.com/office/drawing/2014/main" xmlns="" id="{B38248FD-F567-49C4-8276-2AD0F0AE3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0654" y="1831521"/>
            <a:ext cx="1292141" cy="1899055"/>
          </a:xfrm>
          <a:prstGeom prst="snip2DiagRect">
            <a:avLst>
              <a:gd name="adj1" fmla="val 1550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1058DCB4-FC0C-4185-88F7-AA29B972EF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2796" y="1831522"/>
            <a:ext cx="1290582" cy="1899055"/>
          </a:xfrm>
          <a:prstGeom prst="snip2DiagRect">
            <a:avLst>
              <a:gd name="adj1" fmla="val 16869"/>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C7C19B34-6C72-45B9-A718-D439606096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789" y="1831522"/>
            <a:ext cx="1259732" cy="189905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reflection blurRad="6350" stA="52000" endA="300" endPos="25000" dir="5400000" sy="-100000" algn="bl" rotWithShape="0"/>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8116C596-3297-4A6F-B7B9-847ED44DAE28}"/>
              </a:ext>
            </a:extLst>
          </p:cNvPr>
          <p:cNvSpPr txBox="1"/>
          <p:nvPr/>
        </p:nvSpPr>
        <p:spPr>
          <a:xfrm>
            <a:off x="62876" y="4039765"/>
            <a:ext cx="8989144" cy="1015663"/>
          </a:xfrm>
          <a:prstGeom prst="rect">
            <a:avLst/>
          </a:prstGeom>
          <a:noFill/>
        </p:spPr>
        <p:txBody>
          <a:bodyPr wrap="square">
            <a:spAutoFit/>
          </a:bodyPr>
          <a:lstStyle/>
          <a:p>
            <a:pPr>
              <a:spcBef>
                <a:spcPts val="600"/>
              </a:spcBef>
            </a:pPr>
            <a:r>
              <a:rPr lang="en-US" sz="2000" b="1"/>
              <a:t>God commanded Moses to prepare another "witness" against the people: a song (Deuteronomy 31:19). If they ever disobeyed the Law, that song would remind them of the wonders God had done in their favor.</a:t>
            </a:r>
            <a:endParaRPr lang="es-ES" sz="2000" b="1" dirty="0"/>
          </a:p>
        </p:txBody>
      </p:sp>
      <p:pic>
        <p:nvPicPr>
          <p:cNvPr id="15" name="Imagen 14">
            <a:extLst>
              <a:ext uri="{FF2B5EF4-FFF2-40B4-BE49-F238E27FC236}">
                <a16:creationId xmlns:a16="http://schemas.microsoft.com/office/drawing/2014/main" xmlns="" id="{5DB447F1-8AC5-4C99-A255-15E4BB4730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78087" y="4954930"/>
            <a:ext cx="3556281" cy="1778141"/>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xmlns="" id="{09C2797D-751A-48B4-9C22-40AE026F07ED}"/>
              </a:ext>
            </a:extLst>
          </p:cNvPr>
          <p:cNvSpPr txBox="1"/>
          <p:nvPr/>
        </p:nvSpPr>
        <p:spPr>
          <a:xfrm>
            <a:off x="146005" y="5238383"/>
            <a:ext cx="5188033" cy="1323439"/>
          </a:xfrm>
          <a:prstGeom prst="rect">
            <a:avLst/>
          </a:prstGeom>
          <a:noFill/>
        </p:spPr>
        <p:txBody>
          <a:bodyPr wrap="square">
            <a:spAutoFit/>
          </a:bodyPr>
          <a:lstStyle/>
          <a:p>
            <a:pPr>
              <a:spcBef>
                <a:spcPts val="600"/>
              </a:spcBef>
            </a:pPr>
            <a:r>
              <a:rPr lang="en-US" sz="2000" b="1"/>
              <a:t>One day the Law and the song of Moses will never be a witness against us anymore. They will instead testify of our victory thanks to the blood of the Lamb (Revelation 15:3).</a:t>
            </a:r>
            <a:endParaRPr lang="es-ES" sz="2000" b="1" dirty="0"/>
          </a:p>
        </p:txBody>
      </p:sp>
    </p:spTree>
    <p:extLst>
      <p:ext uri="{BB962C8B-B14F-4D97-AF65-F5344CB8AC3E}">
        <p14:creationId xmlns:p14="http://schemas.microsoft.com/office/powerpoint/2010/main" val="18957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413164" y="854402"/>
            <a:ext cx="7689272" cy="5262979"/>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When the judgment shall sit, and everyone shall be judged by the things written in the books, the authority of God’s law will be looked upon in a light altogether different from that in which it is now regarded by the Christian world. Satan has blinded their eyes and confused their understanding, as he blinded and confused Adam and Eve, and led them into transgression. The law of Jehovah is great, even as its Author is great. In the judgment it will be recognized as holy, just, and good in all its requirements. Those who transgress this law will find that they have a serious account to settle with God; for His claims are decisive.</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2279921" y="6325192"/>
            <a:ext cx="6847452" cy="369332"/>
          </a:xfrm>
          <a:prstGeom prst="rect">
            <a:avLst/>
          </a:prstGeom>
          <a:noFill/>
        </p:spPr>
        <p:txBody>
          <a:bodyPr wrap="none" rtlCol="0">
            <a:spAutoFit/>
          </a:bodyPr>
          <a:lstStyle/>
          <a:p>
            <a:pPr algn="r"/>
            <a:r>
              <a:rPr lang="es-ES" b="1"/>
              <a:t>E.G.W. (SDA Bible Commentary, on Revelation 20:12-13, vol. 7, p. 986)</a:t>
            </a:r>
            <a:endParaRPr lang="es-ES" b="1" dirty="0"/>
          </a:p>
        </p:txBody>
      </p:sp>
    </p:spTree>
    <p:extLst>
      <p:ext uri="{BB962C8B-B14F-4D97-AF65-F5344CB8AC3E}">
        <p14:creationId xmlns:p14="http://schemas.microsoft.com/office/powerpoint/2010/main" val="17404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CC9EE0E-B29E-4E4C-85C9-00AD51B81474}"/>
              </a:ext>
            </a:extLst>
          </p:cNvPr>
          <p:cNvSpPr txBox="1"/>
          <p:nvPr/>
        </p:nvSpPr>
        <p:spPr>
          <a:xfrm>
            <a:off x="2533792" y="-34836"/>
            <a:ext cx="6610207" cy="738664"/>
          </a:xfrm>
          <a:prstGeom prst="rect">
            <a:avLst/>
          </a:prstGeom>
          <a:noFill/>
        </p:spPr>
        <p:txBody>
          <a:bodyPr wrap="square">
            <a:spAutoFit/>
            <a:scene3d>
              <a:camera prst="orthographicFront"/>
              <a:lightRig rig="contrasting" dir="t"/>
            </a:scene3d>
            <a:sp3d extrusionH="57150">
              <a:bevelT w="38100" h="38100" prst="angle"/>
            </a:sp3d>
          </a:bodyPr>
          <a:lstStyle/>
          <a:p>
            <a:pPr algn="ctr"/>
            <a:r>
              <a:rPr lang="es-ES" sz="4200" b="1">
                <a:ln w="9525">
                  <a:solidFill>
                    <a:schemeClr val="bg1"/>
                  </a:solidFill>
                  <a:prstDash val="solid"/>
                </a:ln>
                <a:solidFill>
                  <a:schemeClr val="accent2">
                    <a:lumMod val="75000"/>
                  </a:schemeClr>
                </a:solidFill>
                <a:effectLst>
                  <a:outerShdw blurRad="12700" dist="38100" dir="2700000" algn="tl" rotWithShape="0">
                    <a:srgbClr val="245A8C"/>
                  </a:outerShdw>
                </a:effectLst>
              </a:rPr>
              <a:t>MAKING US PROSPEROUS</a:t>
            </a:r>
            <a:endParaRPr lang="es-ES" sz="4200" b="1" dirty="0">
              <a:ln w="9525">
                <a:solidFill>
                  <a:schemeClr val="bg1"/>
                </a:solidFill>
                <a:prstDash val="solid"/>
              </a:ln>
              <a:solidFill>
                <a:schemeClr val="accent2">
                  <a:lumMod val="75000"/>
                </a:schemeClr>
              </a:solidFill>
              <a:effectLst>
                <a:outerShdw blurRad="12700" dist="38100" dir="2700000" algn="tl" rotWithShape="0">
                  <a:srgbClr val="245A8C"/>
                </a:outerShdw>
              </a:effectLst>
            </a:endParaRPr>
          </a:p>
        </p:txBody>
      </p:sp>
      <p:sp>
        <p:nvSpPr>
          <p:cNvPr id="5" name="CuadroTexto 4">
            <a:extLst>
              <a:ext uri="{FF2B5EF4-FFF2-40B4-BE49-F238E27FC236}">
                <a16:creationId xmlns:a16="http://schemas.microsoft.com/office/drawing/2014/main" xmlns="" id="{F78AECE6-F821-4AC6-A9F9-DB0A2D8A8296}"/>
              </a:ext>
            </a:extLst>
          </p:cNvPr>
          <p:cNvSpPr txBox="1"/>
          <p:nvPr/>
        </p:nvSpPr>
        <p:spPr>
          <a:xfrm>
            <a:off x="2642389" y="589793"/>
            <a:ext cx="6410960" cy="1477328"/>
          </a:xfrm>
          <a:prstGeom prst="rect">
            <a:avLst/>
          </a:prstGeom>
          <a:solidFill>
            <a:srgbClr val="FFFF99"/>
          </a:solidFill>
          <a:ln>
            <a:noFill/>
          </a:ln>
          <a:effectLst>
            <a:softEdge rad="63500"/>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s-ES" b="1">
                <a:solidFill>
                  <a:srgbClr val="002060"/>
                </a:solidFill>
                <a:latin typeface="Comic Sans MS" panose="030F0702030302020204" pitchFamily="66" charset="0"/>
              </a:rPr>
              <a:t>“</a:t>
            </a:r>
            <a:r>
              <a:rPr lang="en-US" b="1">
                <a:solidFill>
                  <a:srgbClr val="002060"/>
                </a:solidFill>
                <a:latin typeface="Comic Sans MS" panose="030F0702030302020204" pitchFamily="66" charset="0"/>
              </a:rPr>
              <a:t>Only be strong and very courageous, that you may observe to do according to all the law which Moses My servant commanded you; do not turn from it to the right hand or to the left, that you may prosper wherever you go.</a:t>
            </a:r>
            <a:r>
              <a:rPr lang="es-ES" b="1">
                <a:solidFill>
                  <a:srgbClr val="002060"/>
                </a:solidFill>
                <a:latin typeface="Comic Sans MS" panose="030F0702030302020204" pitchFamily="66" charset="0"/>
              </a:rPr>
              <a:t>” </a:t>
            </a:r>
            <a:r>
              <a:rPr lang="es-ES" sz="1600" b="1">
                <a:solidFill>
                  <a:srgbClr val="002060"/>
                </a:solidFill>
                <a:latin typeface="Comic Sans MS" panose="030F0702030302020204" pitchFamily="66" charset="0"/>
              </a:rPr>
              <a:t>(Joshua 1:7</a:t>
            </a:r>
            <a:r>
              <a:rPr lang="es-ES" sz="1600" b="1" dirty="0">
                <a:solidFill>
                  <a:srgbClr val="002060"/>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BA862D57-B338-4C13-A7B6-DD140F5B0595}"/>
              </a:ext>
            </a:extLst>
          </p:cNvPr>
          <p:cNvSpPr txBox="1"/>
          <p:nvPr/>
        </p:nvSpPr>
        <p:spPr>
          <a:xfrm>
            <a:off x="177737" y="2049703"/>
            <a:ext cx="5609005" cy="2323713"/>
          </a:xfrm>
          <a:prstGeom prst="rect">
            <a:avLst/>
          </a:prstGeom>
          <a:noFill/>
        </p:spPr>
        <p:txBody>
          <a:bodyPr wrap="square" rtlCol="0">
            <a:spAutoFit/>
          </a:bodyPr>
          <a:lstStyle/>
          <a:p>
            <a:pPr>
              <a:spcBef>
                <a:spcPts val="600"/>
              </a:spcBef>
            </a:pPr>
            <a:r>
              <a:rPr lang="en-US" sz="2000" b="1"/>
              <a:t>One of the most important functions of the Law is to make us prosperous. That is, that we may be successful in our enterprises.</a:t>
            </a:r>
            <a:endParaRPr lang="es-ES" sz="2000" b="1" dirty="0"/>
          </a:p>
          <a:p>
            <a:pPr>
              <a:spcBef>
                <a:spcPts val="600"/>
              </a:spcBef>
            </a:pPr>
            <a:r>
              <a:rPr lang="en-US" sz="2000" b="1"/>
              <a:t>The Law teaches us how to live according to God’s instructions. Therefore, God supports those who want to do His will in a special way </a:t>
            </a:r>
            <a:br>
              <a:rPr lang="en-US" sz="2000" b="1"/>
            </a:br>
            <a:r>
              <a:rPr lang="en-US" sz="2000" b="1"/>
              <a:t>(Deuteronomy 30:9-10; Psalm 1).</a:t>
            </a:r>
            <a:endParaRPr lang="es-ES" sz="2000" b="1" dirty="0"/>
          </a:p>
        </p:txBody>
      </p:sp>
      <p:pic>
        <p:nvPicPr>
          <p:cNvPr id="4" name="Imagen 3">
            <a:extLst>
              <a:ext uri="{FF2B5EF4-FFF2-40B4-BE49-F238E27FC236}">
                <a16:creationId xmlns:a16="http://schemas.microsoft.com/office/drawing/2014/main" xmlns="" id="{1C38CCEE-C624-44DD-9493-8385E1D9C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6699" y="1976846"/>
            <a:ext cx="3441276" cy="4916724"/>
          </a:xfrm>
          <a:prstGeom prst="rect">
            <a:avLst/>
          </a:prstGeom>
          <a:ln>
            <a:noFill/>
          </a:ln>
          <a:effectLst>
            <a:softEdge rad="112500"/>
          </a:effectLst>
        </p:spPr>
      </p:pic>
      <p:pic>
        <p:nvPicPr>
          <p:cNvPr id="8" name="Imagen 7">
            <a:extLst>
              <a:ext uri="{FF2B5EF4-FFF2-40B4-BE49-F238E27FC236}">
                <a16:creationId xmlns:a16="http://schemas.microsoft.com/office/drawing/2014/main" xmlns="" id="{7F68C048-DD15-40F6-B578-B68A60F2CA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0895" y="4421400"/>
            <a:ext cx="2399572" cy="232828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A44249CE-D8CE-4649-9A39-E778463325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193" y="201097"/>
            <a:ext cx="2356054" cy="176704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4FA28511-24E7-4F77-BF6E-B43718ABF0C4}"/>
              </a:ext>
            </a:extLst>
          </p:cNvPr>
          <p:cNvSpPr txBox="1"/>
          <p:nvPr/>
        </p:nvSpPr>
        <p:spPr>
          <a:xfrm>
            <a:off x="2617252" y="4463670"/>
            <a:ext cx="3169490" cy="2246769"/>
          </a:xfrm>
          <a:prstGeom prst="rect">
            <a:avLst/>
          </a:prstGeom>
          <a:noFill/>
        </p:spPr>
        <p:txBody>
          <a:bodyPr wrap="square">
            <a:spAutoFit/>
          </a:bodyPr>
          <a:lstStyle/>
          <a:p>
            <a:pPr>
              <a:spcBef>
                <a:spcPts val="600"/>
              </a:spcBef>
            </a:pPr>
            <a:r>
              <a:rPr lang="en-US" sz="2000" b="1"/>
              <a:t>Keeping the Law of God is part of Christian education. It is an essential part of living by faith and trusting God’s grace </a:t>
            </a:r>
            <a:br>
              <a:rPr lang="en-US" sz="2000" b="1"/>
            </a:br>
            <a:r>
              <a:rPr lang="en-US" sz="2000" b="1"/>
              <a:t>(Revelation 14:12; </a:t>
            </a:r>
            <a:br>
              <a:rPr lang="en-US" sz="2000" b="1"/>
            </a:br>
            <a:r>
              <a:rPr lang="en-US" sz="2000" b="1"/>
              <a:t>James 2:10-12).</a:t>
            </a:r>
            <a:endParaRPr lang="es-ES" sz="2000" b="1" dirty="0"/>
          </a:p>
        </p:txBody>
      </p:sp>
    </p:spTree>
    <p:extLst>
      <p:ext uri="{BB962C8B-B14F-4D97-AF65-F5344CB8AC3E}">
        <p14:creationId xmlns:p14="http://schemas.microsoft.com/office/powerpoint/2010/main" val="176803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77259-1553-4EFA-9C5F-BB42B0F43613}"/>
              </a:ext>
            </a:extLst>
          </p:cNvPr>
          <p:cNvSpPr txBox="1"/>
          <p:nvPr/>
        </p:nvSpPr>
        <p:spPr>
          <a:xfrm>
            <a:off x="1556856" y="545062"/>
            <a:ext cx="5984639" cy="5693866"/>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Temporal and spiritual prosperity are made conditional upon obedience to the law of God. But we do not read God’s Word, and thus become familiar with the terms of the blessing that is to be given to all who hearken diligently to God’s law and teach it diligently in their families. Obedience to God’s Word is our life, our happiness.</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7520F63-1835-448F-8DF0-2B1BE9312B50}"/>
              </a:ext>
            </a:extLst>
          </p:cNvPr>
          <p:cNvSpPr txBox="1"/>
          <p:nvPr/>
        </p:nvSpPr>
        <p:spPr>
          <a:xfrm>
            <a:off x="3804046" y="6004763"/>
            <a:ext cx="3695885" cy="369332"/>
          </a:xfrm>
          <a:prstGeom prst="rect">
            <a:avLst/>
          </a:prstGeom>
          <a:noFill/>
        </p:spPr>
        <p:txBody>
          <a:bodyPr wrap="none" rtlCol="0">
            <a:spAutoFit/>
          </a:bodyPr>
          <a:lstStyle/>
          <a:p>
            <a:pPr algn="r"/>
            <a:r>
              <a:rPr lang="en-US" b="1"/>
              <a:t>E.G.W. (Child Guidance, cp. 10, p. 80)</a:t>
            </a:r>
            <a:endParaRPr lang="es-ES" b="1" dirty="0"/>
          </a:p>
        </p:txBody>
      </p:sp>
    </p:spTree>
    <p:extLst>
      <p:ext uri="{BB962C8B-B14F-4D97-AF65-F5344CB8AC3E}">
        <p14:creationId xmlns:p14="http://schemas.microsoft.com/office/powerpoint/2010/main" val="3533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5E026D-7ABF-4486-A776-C598661ACBDD}"/>
              </a:ext>
            </a:extLst>
          </p:cNvPr>
          <p:cNvSpPr txBox="1"/>
          <p:nvPr/>
        </p:nvSpPr>
        <p:spPr>
          <a:xfrm>
            <a:off x="0" y="-78381"/>
            <a:ext cx="7371651" cy="830997"/>
          </a:xfrm>
          <a:prstGeom prst="rect">
            <a:avLst/>
          </a:prstGeom>
          <a:noFill/>
        </p:spPr>
        <p:txBody>
          <a:bodyPr wrap="square">
            <a:spAutoFit/>
          </a:bodyPr>
          <a:lstStyle/>
          <a:p>
            <a:pPr algn="ctr"/>
            <a:r>
              <a:rPr lang="es-ES" sz="4800" b="1" spc="600">
                <a:ln w="10160">
                  <a:solidFill>
                    <a:srgbClr val="7030A0"/>
                  </a:solidFill>
                  <a:prstDash val="solid"/>
                </a:ln>
                <a:solidFill>
                  <a:srgbClr val="FFFFFF"/>
                </a:solidFill>
                <a:effectLst>
                  <a:outerShdw blurRad="38100" dist="22860" dir="5400000" algn="tl" rotWithShape="0">
                    <a:srgbClr val="000000">
                      <a:alpha val="30000"/>
                    </a:srgbClr>
                  </a:outerShdw>
                </a:effectLst>
              </a:rPr>
              <a:t>THEIR STRUGGLES</a:t>
            </a:r>
            <a:endParaRPr lang="es-ES" sz="4800" b="1" spc="600" dirty="0">
              <a:ln w="10160">
                <a:solidFill>
                  <a:srgbClr val="7030A0"/>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4BA90353-4873-49C3-AEC3-D8EECA05E2C5}"/>
              </a:ext>
            </a:extLst>
          </p:cNvPr>
          <p:cNvSpPr txBox="1"/>
          <p:nvPr/>
        </p:nvSpPr>
        <p:spPr>
          <a:xfrm>
            <a:off x="33253" y="681229"/>
            <a:ext cx="7440285" cy="923330"/>
          </a:xfrm>
          <a:prstGeom prst="rect">
            <a:avLst/>
          </a:prstGeom>
          <a:noFill/>
        </p:spPr>
        <p:txBody>
          <a:bodyPr wrap="square">
            <a:spAutoFit/>
          </a:bodyPr>
          <a:lstStyle/>
          <a:p>
            <a:r>
              <a:rPr lang="es-ES" b="1">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a:solidFill>
                  <a:srgbClr val="FFFF00"/>
                </a:solidFill>
                <a:effectLst>
                  <a:outerShdw blurRad="38100" dist="38100" dir="2700000" algn="tl">
                    <a:srgbClr val="000000">
                      <a:alpha val="43137"/>
                    </a:srgbClr>
                  </a:outerShdw>
                </a:effectLst>
                <a:latin typeface="Comic Sans MS" panose="030F0702030302020204" pitchFamily="66" charset="0"/>
              </a:rPr>
              <a:t>And in every work that he began in the service of the house of God, in the law and in the commandment, to seek his God, he did it with all his heart. So he prospered.</a:t>
            </a:r>
            <a:r>
              <a:rPr lang="es-ES" b="1">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FFF00"/>
                </a:solidFill>
                <a:effectLst>
                  <a:outerShdw blurRad="38100" dist="38100" dir="2700000" algn="tl">
                    <a:srgbClr val="000000">
                      <a:alpha val="43137"/>
                    </a:srgbClr>
                  </a:outerShdw>
                </a:effectLst>
                <a:latin typeface="Comic Sans MS" panose="030F0702030302020204" pitchFamily="66" charset="0"/>
              </a:rPr>
              <a:t>(2 Chronicles </a:t>
            </a:r>
            <a:r>
              <a:rPr lang="es-ES" sz="1600" b="1" dirty="0">
                <a:solidFill>
                  <a:srgbClr val="FFFF00"/>
                </a:solidFill>
                <a:effectLst>
                  <a:outerShdw blurRad="38100" dist="38100" dir="2700000" algn="tl">
                    <a:srgbClr val="000000">
                      <a:alpha val="43137"/>
                    </a:srgbClr>
                  </a:outerShdw>
                </a:effectLst>
                <a:latin typeface="Comic Sans MS" panose="030F0702030302020204" pitchFamily="66" charset="0"/>
              </a:rPr>
              <a:t>31:21)</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ABC3106-CBDF-4B72-99CE-E25E690A0145}"/>
              </a:ext>
            </a:extLst>
          </p:cNvPr>
          <p:cNvSpPr txBox="1"/>
          <p:nvPr/>
        </p:nvSpPr>
        <p:spPr>
          <a:xfrm>
            <a:off x="235131" y="1650419"/>
            <a:ext cx="7110550" cy="1015663"/>
          </a:xfrm>
          <a:prstGeom prst="rect">
            <a:avLst/>
          </a:prstGeom>
          <a:noFill/>
        </p:spPr>
        <p:txBody>
          <a:bodyPr wrap="square" rtlCol="0">
            <a:spAutoFit/>
          </a:bodyPr>
          <a:lstStyle/>
          <a:p>
            <a:pPr>
              <a:spcBef>
                <a:spcPts val="600"/>
              </a:spcBef>
            </a:pPr>
            <a:r>
              <a:rPr lang="en-US" sz="2000" b="1"/>
              <a:t>Joshua and Hezekiah prospered because they obeyed God’s Law. Nevertheless, other people who obeyed the Law did not share the same fate:</a:t>
            </a:r>
            <a:endParaRPr lang="es-ES" sz="2000" b="1" dirty="0"/>
          </a:p>
        </p:txBody>
      </p:sp>
      <p:graphicFrame>
        <p:nvGraphicFramePr>
          <p:cNvPr id="7" name="Diagrama 6">
            <a:extLst>
              <a:ext uri="{FF2B5EF4-FFF2-40B4-BE49-F238E27FC236}">
                <a16:creationId xmlns:a16="http://schemas.microsoft.com/office/drawing/2014/main" xmlns="" id="{DE277EAA-5239-4DA8-832D-1E73E5554E73}"/>
              </a:ext>
            </a:extLst>
          </p:cNvPr>
          <p:cNvGraphicFramePr/>
          <p:nvPr>
            <p:extLst>
              <p:ext uri="{D42A27DB-BD31-4B8C-83A1-F6EECF244321}">
                <p14:modId xmlns:p14="http://schemas.microsoft.com/office/powerpoint/2010/main" val="2376467374"/>
              </p:ext>
            </p:extLst>
          </p:nvPr>
        </p:nvGraphicFramePr>
        <p:xfrm>
          <a:off x="235131" y="2666081"/>
          <a:ext cx="8673738" cy="2802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xmlns="" id="{67B896B9-5CB0-4BE7-9F37-88324A1E1963}"/>
              </a:ext>
            </a:extLst>
          </p:cNvPr>
          <p:cNvSpPr txBox="1"/>
          <p:nvPr/>
        </p:nvSpPr>
        <p:spPr>
          <a:xfrm>
            <a:off x="69667" y="5538526"/>
            <a:ext cx="6888483" cy="1323439"/>
          </a:xfrm>
          <a:prstGeom prst="rect">
            <a:avLst/>
          </a:prstGeom>
          <a:noFill/>
        </p:spPr>
        <p:txBody>
          <a:bodyPr wrap="square" rtlCol="0">
            <a:spAutoFit/>
          </a:bodyPr>
          <a:lstStyle/>
          <a:p>
            <a:pPr>
              <a:spcBef>
                <a:spcPts val="600"/>
              </a:spcBef>
            </a:pPr>
            <a:r>
              <a:rPr lang="en-US" sz="2000" b="1"/>
              <a:t>Those who keep the Law do not always prosper. After all, we live in a sinful world. Besides, the prince of this world is constantly fighting to keep us from prospering </a:t>
            </a:r>
            <a:br>
              <a:rPr lang="en-US" sz="2000" b="1"/>
            </a:br>
            <a:r>
              <a:rPr lang="en-US" sz="2000" b="1"/>
              <a:t>(Revelation 12:17; John 16:33).</a:t>
            </a:r>
            <a:endParaRPr lang="es-ES" sz="2000" b="1" dirty="0"/>
          </a:p>
        </p:txBody>
      </p:sp>
      <p:pic>
        <p:nvPicPr>
          <p:cNvPr id="4" name="Imagen 3">
            <a:extLst>
              <a:ext uri="{FF2B5EF4-FFF2-40B4-BE49-F238E27FC236}">
                <a16:creationId xmlns:a16="http://schemas.microsoft.com/office/drawing/2014/main" xmlns="" id="{1001BBC6-86D5-41A4-9A3D-54B0AB0537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38455" y="230052"/>
            <a:ext cx="1572757" cy="1557184"/>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0" name="Imagen 9">
            <a:extLst>
              <a:ext uri="{FF2B5EF4-FFF2-40B4-BE49-F238E27FC236}">
                <a16:creationId xmlns:a16="http://schemas.microsoft.com/office/drawing/2014/main" xmlns="" id="{AA99D940-7A6A-4AFB-8775-CC1A1F3E560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58150" y="5573262"/>
            <a:ext cx="2053063" cy="1190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39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87DAAB29-F850-48F0-95BD-4C6162460FE3}"/>
                                            </p:graphicEl>
                                          </p:spTgt>
                                        </p:tgtEl>
                                        <p:attrNameLst>
                                          <p:attrName>style.visibility</p:attrName>
                                        </p:attrNameLst>
                                      </p:cBhvr>
                                      <p:to>
                                        <p:strVal val="visible"/>
                                      </p:to>
                                    </p:set>
                                    <p:anim calcmode="lin" valueType="num">
                                      <p:cBhvr>
                                        <p:cTn id="35" dur="500" fill="hold"/>
                                        <p:tgtEl>
                                          <p:spTgt spid="7">
                                            <p:graphicEl>
                                              <a:dgm id="{87DAAB29-F850-48F0-95BD-4C6162460FE3}"/>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87DAAB29-F850-48F0-95BD-4C6162460FE3}"/>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87DAAB29-F850-48F0-95BD-4C6162460FE3}"/>
                                            </p:graphicEl>
                                          </p:spTgt>
                                        </p:tgtEl>
                                      </p:cBhvr>
                                    </p:animEffect>
                                    <p:anim calcmode="lin" valueType="num">
                                      <p:cBhvr>
                                        <p:cTn id="38" dur="500" fill="hold"/>
                                        <p:tgtEl>
                                          <p:spTgt spid="7">
                                            <p:graphicEl>
                                              <a:dgm id="{87DAAB29-F850-48F0-95BD-4C6162460FE3}"/>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87DAAB29-F850-48F0-95BD-4C6162460FE3}"/>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4F44C917-18E6-41D2-9AF4-1F7A66D8C3F5}"/>
                                            </p:graphicEl>
                                          </p:spTgt>
                                        </p:tgtEl>
                                        <p:attrNameLst>
                                          <p:attrName>style.visibility</p:attrName>
                                        </p:attrNameLst>
                                      </p:cBhvr>
                                      <p:to>
                                        <p:strVal val="visible"/>
                                      </p:to>
                                    </p:set>
                                    <p:anim calcmode="lin" valueType="num">
                                      <p:cBhvr>
                                        <p:cTn id="42" dur="500" fill="hold"/>
                                        <p:tgtEl>
                                          <p:spTgt spid="7">
                                            <p:graphicEl>
                                              <a:dgm id="{4F44C917-18E6-41D2-9AF4-1F7A66D8C3F5}"/>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4F44C917-18E6-41D2-9AF4-1F7A66D8C3F5}"/>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4F44C917-18E6-41D2-9AF4-1F7A66D8C3F5}"/>
                                            </p:graphicEl>
                                          </p:spTgt>
                                        </p:tgtEl>
                                      </p:cBhvr>
                                    </p:animEffect>
                                    <p:anim calcmode="lin" valueType="num">
                                      <p:cBhvr>
                                        <p:cTn id="45" dur="500" fill="hold"/>
                                        <p:tgtEl>
                                          <p:spTgt spid="7">
                                            <p:graphicEl>
                                              <a:dgm id="{4F44C917-18E6-41D2-9AF4-1F7A66D8C3F5}"/>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4F44C917-18E6-41D2-9AF4-1F7A66D8C3F5}"/>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13E928A8-0513-44B5-9773-75FFCAFDC9E0}"/>
                                            </p:graphicEl>
                                          </p:spTgt>
                                        </p:tgtEl>
                                        <p:attrNameLst>
                                          <p:attrName>style.visibility</p:attrName>
                                        </p:attrNameLst>
                                      </p:cBhvr>
                                      <p:to>
                                        <p:strVal val="visible"/>
                                      </p:to>
                                    </p:set>
                                    <p:anim calcmode="lin" valueType="num">
                                      <p:cBhvr>
                                        <p:cTn id="51" dur="500" fill="hold"/>
                                        <p:tgtEl>
                                          <p:spTgt spid="7">
                                            <p:graphicEl>
                                              <a:dgm id="{13E928A8-0513-44B5-9773-75FFCAFDC9E0}"/>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13E928A8-0513-44B5-9773-75FFCAFDC9E0}"/>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13E928A8-0513-44B5-9773-75FFCAFDC9E0}"/>
                                            </p:graphicEl>
                                          </p:spTgt>
                                        </p:tgtEl>
                                      </p:cBhvr>
                                    </p:animEffect>
                                    <p:anim calcmode="lin" valueType="num">
                                      <p:cBhvr>
                                        <p:cTn id="54" dur="500" fill="hold"/>
                                        <p:tgtEl>
                                          <p:spTgt spid="7">
                                            <p:graphicEl>
                                              <a:dgm id="{13E928A8-0513-44B5-9773-75FFCAFDC9E0}"/>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13E928A8-0513-44B5-9773-75FFCAFDC9E0}"/>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4A3E2A-A2F5-428F-8AC8-993292CC9352}"/>
                                            </p:graphicEl>
                                          </p:spTgt>
                                        </p:tgtEl>
                                        <p:attrNameLst>
                                          <p:attrName>style.visibility</p:attrName>
                                        </p:attrNameLst>
                                      </p:cBhvr>
                                      <p:to>
                                        <p:strVal val="visible"/>
                                      </p:to>
                                    </p:set>
                                    <p:anim calcmode="lin" valueType="num">
                                      <p:cBhvr>
                                        <p:cTn id="58" dur="500" fill="hold"/>
                                        <p:tgtEl>
                                          <p:spTgt spid="7">
                                            <p:graphicEl>
                                              <a:dgm id="{1F4A3E2A-A2F5-428F-8AC8-993292CC9352}"/>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4A3E2A-A2F5-428F-8AC8-993292CC9352}"/>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4A3E2A-A2F5-428F-8AC8-993292CC9352}"/>
                                            </p:graphicEl>
                                          </p:spTgt>
                                        </p:tgtEl>
                                      </p:cBhvr>
                                    </p:animEffect>
                                    <p:anim calcmode="lin" valueType="num">
                                      <p:cBhvr>
                                        <p:cTn id="61" dur="500" fill="hold"/>
                                        <p:tgtEl>
                                          <p:spTgt spid="7">
                                            <p:graphicEl>
                                              <a:dgm id="{1F4A3E2A-A2F5-428F-8AC8-993292CC9352}"/>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4A3E2A-A2F5-428F-8AC8-993292CC9352}"/>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40C82F74-8079-4E8C-BA81-AFC664E3F958}"/>
                                            </p:graphicEl>
                                          </p:spTgt>
                                        </p:tgtEl>
                                        <p:attrNameLst>
                                          <p:attrName>style.visibility</p:attrName>
                                        </p:attrNameLst>
                                      </p:cBhvr>
                                      <p:to>
                                        <p:strVal val="visible"/>
                                      </p:to>
                                    </p:set>
                                    <p:anim calcmode="lin" valueType="num">
                                      <p:cBhvr>
                                        <p:cTn id="67" dur="500" fill="hold"/>
                                        <p:tgtEl>
                                          <p:spTgt spid="7">
                                            <p:graphicEl>
                                              <a:dgm id="{40C82F74-8079-4E8C-BA81-AFC664E3F95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40C82F74-8079-4E8C-BA81-AFC664E3F95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40C82F74-8079-4E8C-BA81-AFC664E3F958}"/>
                                            </p:graphicEl>
                                          </p:spTgt>
                                        </p:tgtEl>
                                      </p:cBhvr>
                                    </p:animEffect>
                                    <p:anim calcmode="lin" valueType="num">
                                      <p:cBhvr>
                                        <p:cTn id="70" dur="500" fill="hold"/>
                                        <p:tgtEl>
                                          <p:spTgt spid="7">
                                            <p:graphicEl>
                                              <a:dgm id="{40C82F74-8079-4E8C-BA81-AFC664E3F958}"/>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40C82F74-8079-4E8C-BA81-AFC664E3F958}"/>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60BF2C9E-0480-4451-8A15-1120FBDDD236}"/>
                                            </p:graphicEl>
                                          </p:spTgt>
                                        </p:tgtEl>
                                        <p:attrNameLst>
                                          <p:attrName>style.visibility</p:attrName>
                                        </p:attrNameLst>
                                      </p:cBhvr>
                                      <p:to>
                                        <p:strVal val="visible"/>
                                      </p:to>
                                    </p:set>
                                    <p:anim calcmode="lin" valueType="num">
                                      <p:cBhvr>
                                        <p:cTn id="74" dur="500" fill="hold"/>
                                        <p:tgtEl>
                                          <p:spTgt spid="7">
                                            <p:graphicEl>
                                              <a:dgm id="{60BF2C9E-0480-4451-8A15-1120FBDDD236}"/>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60BF2C9E-0480-4451-8A15-1120FBDDD236}"/>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60BF2C9E-0480-4451-8A15-1120FBDDD236}"/>
                                            </p:graphicEl>
                                          </p:spTgt>
                                        </p:tgtEl>
                                      </p:cBhvr>
                                    </p:animEffect>
                                    <p:anim calcmode="lin" valueType="num">
                                      <p:cBhvr>
                                        <p:cTn id="77" dur="500" fill="hold"/>
                                        <p:tgtEl>
                                          <p:spTgt spid="7">
                                            <p:graphicEl>
                                              <a:dgm id="{60BF2C9E-0480-4451-8A15-1120FBDDD236}"/>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60BF2C9E-0480-4451-8A15-1120FBDDD236}"/>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83D4BA98-D052-4845-9541-351EC0CFBE87}"/>
                                            </p:graphicEl>
                                          </p:spTgt>
                                        </p:tgtEl>
                                        <p:attrNameLst>
                                          <p:attrName>style.visibility</p:attrName>
                                        </p:attrNameLst>
                                      </p:cBhvr>
                                      <p:to>
                                        <p:strVal val="visible"/>
                                      </p:to>
                                    </p:set>
                                    <p:anim calcmode="lin" valueType="num">
                                      <p:cBhvr>
                                        <p:cTn id="83" dur="500" fill="hold"/>
                                        <p:tgtEl>
                                          <p:spTgt spid="7">
                                            <p:graphicEl>
                                              <a:dgm id="{83D4BA98-D052-4845-9541-351EC0CFBE87}"/>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83D4BA98-D052-4845-9541-351EC0CFBE87}"/>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83D4BA98-D052-4845-9541-351EC0CFBE87}"/>
                                            </p:graphicEl>
                                          </p:spTgt>
                                        </p:tgtEl>
                                      </p:cBhvr>
                                    </p:animEffect>
                                    <p:anim calcmode="lin" valueType="num">
                                      <p:cBhvr>
                                        <p:cTn id="86" dur="500" fill="hold"/>
                                        <p:tgtEl>
                                          <p:spTgt spid="7">
                                            <p:graphicEl>
                                              <a:dgm id="{83D4BA98-D052-4845-9541-351EC0CFBE87}"/>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83D4BA98-D052-4845-9541-351EC0CFBE87}"/>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5D17E818-7BD7-44A4-B3E1-BAFFC6CE9330}"/>
                                            </p:graphicEl>
                                          </p:spTgt>
                                        </p:tgtEl>
                                        <p:attrNameLst>
                                          <p:attrName>style.visibility</p:attrName>
                                        </p:attrNameLst>
                                      </p:cBhvr>
                                      <p:to>
                                        <p:strVal val="visible"/>
                                      </p:to>
                                    </p:set>
                                    <p:anim calcmode="lin" valueType="num">
                                      <p:cBhvr>
                                        <p:cTn id="90" dur="500" fill="hold"/>
                                        <p:tgtEl>
                                          <p:spTgt spid="7">
                                            <p:graphicEl>
                                              <a:dgm id="{5D17E818-7BD7-44A4-B3E1-BAFFC6CE9330}"/>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5D17E818-7BD7-44A4-B3E1-BAFFC6CE9330}"/>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5D17E818-7BD7-44A4-B3E1-BAFFC6CE9330}"/>
                                            </p:graphicEl>
                                          </p:spTgt>
                                        </p:tgtEl>
                                      </p:cBhvr>
                                    </p:animEffect>
                                    <p:anim calcmode="lin" valueType="num">
                                      <p:cBhvr>
                                        <p:cTn id="93" dur="500" fill="hold"/>
                                        <p:tgtEl>
                                          <p:spTgt spid="7">
                                            <p:graphicEl>
                                              <a:dgm id="{5D17E818-7BD7-44A4-B3E1-BAFFC6CE9330}"/>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5D17E818-7BD7-44A4-B3E1-BAFFC6CE9330}"/>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0-#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0-#ppt_w/2"/>
                                          </p:val>
                                        </p:tav>
                                        <p:tav tm="100000">
                                          <p:val>
                                            <p:strVal val="#ppt_x"/>
                                          </p:val>
                                        </p:tav>
                                      </p:tavLst>
                                    </p:anim>
                                    <p:anim calcmode="lin" valueType="num">
                                      <p:cBhvr additive="base">
                                        <p:cTn id="10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7" grpId="0">
        <p:bldSub>
          <a:bldDgm bld="one"/>
        </p:bldSub>
      </p:bldGraphic>
      <p:bldP spid="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425</TotalTime>
  <Words>1396</Words>
  <Application>Microsoft Office PowerPoint</Application>
  <PresentationFormat>画面に合わせる (4:3)</PresentationFormat>
  <Paragraphs>65</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89</cp:revision>
  <dcterms:created xsi:type="dcterms:W3CDTF">2020-10-04T14:28:41Z</dcterms:created>
  <dcterms:modified xsi:type="dcterms:W3CDTF">2020-10-15T01:15:59Z</dcterms:modified>
</cp:coreProperties>
</file>