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7" r:id="rId2"/>
    <p:sldId id="258" r:id="rId3"/>
    <p:sldId id="266" r:id="rId4"/>
    <p:sldId id="259" r:id="rId5"/>
    <p:sldId id="264" r:id="rId6"/>
    <p:sldId id="260" r:id="rId7"/>
    <p:sldId id="261" r:id="rId8"/>
    <p:sldId id="262" r:id="rId9"/>
    <p:sldId id="263" r:id="rId10"/>
    <p:sldId id="268" r:id="rId11"/>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Cooper Black" panose="020B0604020202020204" charset="0"/>
      <p:regular r:id="rId16"/>
    </p:embeddedFont>
    <p:embeddedFont>
      <p:font typeface="Calibri Light" panose="020F0302020204030204" pitchFamily="34" charset="0"/>
      <p:regular r:id="rId17"/>
      <p:italic r:id="rId18"/>
    </p:embeddedFont>
    <p:embeddedFont>
      <p:font typeface="Comic Sans MS" panose="030F0702030302020204" pitchFamily="66"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1F3C"/>
    <a:srgbClr val="50526D"/>
    <a:srgbClr val="A4A6BC"/>
    <a:srgbClr val="6F7295"/>
    <a:srgbClr val="79390D"/>
    <a:srgbClr val="4A2208"/>
    <a:srgbClr val="BE7030"/>
    <a:srgbClr val="CF7F3E"/>
    <a:srgbClr val="99258F"/>
    <a:srgbClr val="EB67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13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85628-3453-4F62-B230-E4F0150C503C}" type="doc">
      <dgm:prSet loTypeId="urn:microsoft.com/office/officeart/2008/layout/TitledPictureBlocks" loCatId="picture" qsTypeId="urn:microsoft.com/office/officeart/2005/8/quickstyle/3d3" qsCatId="3D" csTypeId="urn:microsoft.com/office/officeart/2005/8/colors/colorful5" csCatId="colorful" phldr="1"/>
      <dgm:spPr/>
      <dgm:t>
        <a:bodyPr/>
        <a:lstStyle/>
        <a:p>
          <a:endParaRPr lang="es-ES"/>
        </a:p>
      </dgm:t>
    </dgm:pt>
    <dgm:pt modelId="{4B6E131A-31D0-4D6F-8183-7F4BF3205D3E}">
      <dgm:prSet phldrT="[Texto]" custT="1"/>
      <dgm:spPr/>
      <dgm:t>
        <a:bodyPr/>
        <a:lstStyle/>
        <a:p>
          <a:r>
            <a:rPr lang="es-ES" sz="2000">
              <a:effectLst>
                <a:outerShdw blurRad="38100" dist="38100" dir="2700000" algn="tl">
                  <a:srgbClr val="000000">
                    <a:alpha val="43137"/>
                  </a:srgbClr>
                </a:outerShdw>
              </a:effectLst>
            </a:rPr>
            <a:t>THE CLASSROOM</a:t>
          </a:r>
          <a:endParaRPr lang="es-ES" sz="2000" dirty="0">
            <a:effectLst>
              <a:outerShdw blurRad="38100" dist="38100" dir="2700000" algn="tl">
                <a:srgbClr val="000000">
                  <a:alpha val="43137"/>
                </a:srgbClr>
              </a:outerShdw>
            </a:effectLst>
          </a:endParaRPr>
        </a:p>
      </dgm:t>
    </dgm:pt>
    <dgm:pt modelId="{36FAD38E-1D48-4234-9042-D3EDD9FFBD44}" type="parTrans" cxnId="{227208F3-6D4A-43CC-9E2E-030BD805BC57}">
      <dgm:prSet/>
      <dgm:spPr/>
      <dgm:t>
        <a:bodyPr/>
        <a:lstStyle/>
        <a:p>
          <a:endParaRPr lang="es-ES" sz="2000">
            <a:effectLst>
              <a:outerShdw blurRad="38100" dist="38100" dir="2700000" algn="tl">
                <a:srgbClr val="000000">
                  <a:alpha val="43137"/>
                </a:srgbClr>
              </a:outerShdw>
            </a:effectLst>
          </a:endParaRPr>
        </a:p>
      </dgm:t>
    </dgm:pt>
    <dgm:pt modelId="{A515FA57-99F0-4A88-92C4-24CD084B34DB}" type="sibTrans" cxnId="{227208F3-6D4A-43CC-9E2E-030BD805BC57}">
      <dgm:prSet/>
      <dgm:spPr/>
      <dgm:t>
        <a:bodyPr/>
        <a:lstStyle/>
        <a:p>
          <a:endParaRPr lang="es-ES" sz="2000">
            <a:effectLst>
              <a:outerShdw blurRad="38100" dist="38100" dir="2700000" algn="tl">
                <a:srgbClr val="000000">
                  <a:alpha val="43137"/>
                </a:srgbClr>
              </a:outerShdw>
            </a:effectLst>
          </a:endParaRPr>
        </a:p>
      </dgm:t>
    </dgm:pt>
    <dgm:pt modelId="{79D1219C-C004-4E28-B680-5573FD416993}">
      <dgm:prSet phldrT="[Texto]" custT="1"/>
      <dgm:spPr/>
      <dgm:t>
        <a:bodyPr/>
        <a:lstStyle/>
        <a:p>
          <a:pPr algn="ctr"/>
          <a:r>
            <a:rPr lang="es-ES" sz="2000">
              <a:solidFill>
                <a:schemeClr val="accent5">
                  <a:lumMod val="75000"/>
                </a:schemeClr>
              </a:solidFill>
              <a:effectLst>
                <a:outerShdw blurRad="38100" dist="38100" dir="2700000" algn="tl">
                  <a:srgbClr val="000000">
                    <a:alpha val="43137"/>
                  </a:srgbClr>
                </a:outerShdw>
              </a:effectLst>
            </a:rPr>
            <a:t>The Garden of Eden</a:t>
          </a:r>
          <a:endParaRPr lang="es-ES" sz="2000" dirty="0">
            <a:solidFill>
              <a:schemeClr val="accent5">
                <a:lumMod val="75000"/>
              </a:schemeClr>
            </a:solidFill>
            <a:effectLst>
              <a:outerShdw blurRad="38100" dist="38100" dir="2700000" algn="tl">
                <a:srgbClr val="000000">
                  <a:alpha val="43137"/>
                </a:srgbClr>
              </a:outerShdw>
            </a:effectLst>
          </a:endParaRPr>
        </a:p>
      </dgm:t>
    </dgm:pt>
    <dgm:pt modelId="{7438A0C9-64B5-4C67-868E-E638551C0C9A}" type="parTrans" cxnId="{CE850CE3-69E3-47F1-A21B-609C281753B7}">
      <dgm:prSet/>
      <dgm:spPr/>
      <dgm:t>
        <a:bodyPr/>
        <a:lstStyle/>
        <a:p>
          <a:endParaRPr lang="es-ES" sz="2000">
            <a:effectLst>
              <a:outerShdw blurRad="38100" dist="38100" dir="2700000" algn="tl">
                <a:srgbClr val="000000">
                  <a:alpha val="43137"/>
                </a:srgbClr>
              </a:outerShdw>
            </a:effectLst>
          </a:endParaRPr>
        </a:p>
      </dgm:t>
    </dgm:pt>
    <dgm:pt modelId="{C7E6BBC2-F1B3-40A7-9B73-72048C8D2284}" type="sibTrans" cxnId="{CE850CE3-69E3-47F1-A21B-609C281753B7}">
      <dgm:prSet/>
      <dgm:spPr/>
      <dgm:t>
        <a:bodyPr/>
        <a:lstStyle/>
        <a:p>
          <a:endParaRPr lang="es-ES" sz="2000">
            <a:effectLst>
              <a:outerShdw blurRad="38100" dist="38100" dir="2700000" algn="tl">
                <a:srgbClr val="000000">
                  <a:alpha val="43137"/>
                </a:srgbClr>
              </a:outerShdw>
            </a:effectLst>
          </a:endParaRPr>
        </a:p>
      </dgm:t>
    </dgm:pt>
    <dgm:pt modelId="{AE6B4673-7B40-49EC-81C7-C9D7DEC7E312}">
      <dgm:prSet phldrT="[Texto]" custT="1"/>
      <dgm:spPr/>
      <dgm:t>
        <a:bodyPr/>
        <a:lstStyle/>
        <a:p>
          <a:r>
            <a:rPr lang="es-ES" sz="2000">
              <a:effectLst>
                <a:outerShdw blurRad="38100" dist="38100" dir="2700000" algn="tl">
                  <a:srgbClr val="000000">
                    <a:alpha val="43137"/>
                  </a:srgbClr>
                </a:outerShdw>
              </a:effectLst>
            </a:rPr>
            <a:t>THE TEXTBOOK</a:t>
          </a:r>
          <a:endParaRPr lang="es-ES" sz="2000" dirty="0">
            <a:effectLst>
              <a:outerShdw blurRad="38100" dist="38100" dir="2700000" algn="tl">
                <a:srgbClr val="000000">
                  <a:alpha val="43137"/>
                </a:srgbClr>
              </a:outerShdw>
            </a:effectLst>
          </a:endParaRPr>
        </a:p>
      </dgm:t>
    </dgm:pt>
    <dgm:pt modelId="{E6BD3B87-0752-46DF-BF12-FACE3097A355}" type="parTrans" cxnId="{0F50FAAB-9A34-4791-A766-CD8333F9A8BA}">
      <dgm:prSet/>
      <dgm:spPr/>
      <dgm:t>
        <a:bodyPr/>
        <a:lstStyle/>
        <a:p>
          <a:endParaRPr lang="es-ES" sz="2000">
            <a:effectLst>
              <a:outerShdw blurRad="38100" dist="38100" dir="2700000" algn="tl">
                <a:srgbClr val="000000">
                  <a:alpha val="43137"/>
                </a:srgbClr>
              </a:outerShdw>
            </a:effectLst>
          </a:endParaRPr>
        </a:p>
      </dgm:t>
    </dgm:pt>
    <dgm:pt modelId="{B4904BAF-8E04-4306-A755-AFB05427151C}" type="sibTrans" cxnId="{0F50FAAB-9A34-4791-A766-CD8333F9A8BA}">
      <dgm:prSet/>
      <dgm:spPr/>
      <dgm:t>
        <a:bodyPr/>
        <a:lstStyle/>
        <a:p>
          <a:endParaRPr lang="es-ES" sz="2000">
            <a:effectLst>
              <a:outerShdw blurRad="38100" dist="38100" dir="2700000" algn="tl">
                <a:srgbClr val="000000">
                  <a:alpha val="43137"/>
                </a:srgbClr>
              </a:outerShdw>
            </a:effectLst>
          </a:endParaRPr>
        </a:p>
      </dgm:t>
    </dgm:pt>
    <dgm:pt modelId="{2D2AC7F2-B272-4BC4-98FE-A601252E4D07}">
      <dgm:prSet phldrT="[Texto]" custT="1"/>
      <dgm:spPr/>
      <dgm:t>
        <a:bodyPr/>
        <a:lstStyle/>
        <a:p>
          <a:pPr algn="ctr"/>
          <a:r>
            <a:rPr lang="es-ES" sz="2000">
              <a:solidFill>
                <a:srgbClr val="00B050"/>
              </a:solidFill>
              <a:effectLst>
                <a:outerShdw blurRad="38100" dist="38100" dir="2700000" algn="tl">
                  <a:srgbClr val="000000">
                    <a:alpha val="43137"/>
                  </a:srgbClr>
                </a:outerShdw>
              </a:effectLst>
            </a:rPr>
            <a:t>Nature</a:t>
          </a:r>
          <a:endParaRPr lang="es-ES" sz="2000" dirty="0">
            <a:solidFill>
              <a:srgbClr val="00B050"/>
            </a:solidFill>
            <a:effectLst>
              <a:outerShdw blurRad="38100" dist="38100" dir="2700000" algn="tl">
                <a:srgbClr val="000000">
                  <a:alpha val="43137"/>
                </a:srgbClr>
              </a:outerShdw>
            </a:effectLst>
          </a:endParaRPr>
        </a:p>
      </dgm:t>
    </dgm:pt>
    <dgm:pt modelId="{6D271BA0-F6FE-409A-B51A-51BB5C156D87}" type="parTrans" cxnId="{0FFA80A8-F869-4CB0-9B85-5C939F055681}">
      <dgm:prSet/>
      <dgm:spPr/>
      <dgm:t>
        <a:bodyPr/>
        <a:lstStyle/>
        <a:p>
          <a:endParaRPr lang="es-ES" sz="2000">
            <a:effectLst>
              <a:outerShdw blurRad="38100" dist="38100" dir="2700000" algn="tl">
                <a:srgbClr val="000000">
                  <a:alpha val="43137"/>
                </a:srgbClr>
              </a:outerShdw>
            </a:effectLst>
          </a:endParaRPr>
        </a:p>
      </dgm:t>
    </dgm:pt>
    <dgm:pt modelId="{2AF2CE3F-BAA9-44DD-B651-DB7FA70EB53A}" type="sibTrans" cxnId="{0FFA80A8-F869-4CB0-9B85-5C939F055681}">
      <dgm:prSet/>
      <dgm:spPr/>
      <dgm:t>
        <a:bodyPr/>
        <a:lstStyle/>
        <a:p>
          <a:endParaRPr lang="es-ES" sz="2000">
            <a:effectLst>
              <a:outerShdw blurRad="38100" dist="38100" dir="2700000" algn="tl">
                <a:srgbClr val="000000">
                  <a:alpha val="43137"/>
                </a:srgbClr>
              </a:outerShdw>
            </a:effectLst>
          </a:endParaRPr>
        </a:p>
      </dgm:t>
    </dgm:pt>
    <dgm:pt modelId="{AB06F87F-BAF0-4E96-B897-EE6B04AB6BE2}">
      <dgm:prSet phldrT="[Texto]" custT="1"/>
      <dgm:spPr/>
      <dgm:t>
        <a:bodyPr/>
        <a:lstStyle/>
        <a:p>
          <a:r>
            <a:rPr lang="es-ES" sz="2000">
              <a:effectLst>
                <a:outerShdw blurRad="38100" dist="38100" dir="2700000" algn="tl">
                  <a:srgbClr val="000000">
                    <a:alpha val="43137"/>
                  </a:srgbClr>
                </a:outerShdw>
              </a:effectLst>
            </a:rPr>
            <a:t>THE TEACHER</a:t>
          </a:r>
          <a:endParaRPr lang="es-ES" sz="2000" dirty="0">
            <a:effectLst>
              <a:outerShdw blurRad="38100" dist="38100" dir="2700000" algn="tl">
                <a:srgbClr val="000000">
                  <a:alpha val="43137"/>
                </a:srgbClr>
              </a:outerShdw>
            </a:effectLst>
          </a:endParaRPr>
        </a:p>
      </dgm:t>
    </dgm:pt>
    <dgm:pt modelId="{4910E94E-A90B-4409-B19A-1725A515DE38}" type="parTrans" cxnId="{98D36F7B-5E8E-4B0F-A253-621390183E1E}">
      <dgm:prSet/>
      <dgm:spPr/>
      <dgm:t>
        <a:bodyPr/>
        <a:lstStyle/>
        <a:p>
          <a:endParaRPr lang="es-ES" sz="2000">
            <a:effectLst>
              <a:outerShdw blurRad="38100" dist="38100" dir="2700000" algn="tl">
                <a:srgbClr val="000000">
                  <a:alpha val="43137"/>
                </a:srgbClr>
              </a:outerShdw>
            </a:effectLst>
          </a:endParaRPr>
        </a:p>
      </dgm:t>
    </dgm:pt>
    <dgm:pt modelId="{B085592A-FA87-40DC-895D-29590DAD191C}" type="sibTrans" cxnId="{98D36F7B-5E8E-4B0F-A253-621390183E1E}">
      <dgm:prSet/>
      <dgm:spPr/>
      <dgm:t>
        <a:bodyPr/>
        <a:lstStyle/>
        <a:p>
          <a:endParaRPr lang="es-ES" sz="2000">
            <a:effectLst>
              <a:outerShdw blurRad="38100" dist="38100" dir="2700000" algn="tl">
                <a:srgbClr val="000000">
                  <a:alpha val="43137"/>
                </a:srgbClr>
              </a:outerShdw>
            </a:effectLst>
          </a:endParaRPr>
        </a:p>
      </dgm:t>
    </dgm:pt>
    <dgm:pt modelId="{38B92E5D-38A0-4062-B009-051C2DE41F4F}">
      <dgm:prSet phldrT="[Texto]" custT="1"/>
      <dgm:spPr/>
      <dgm:t>
        <a:bodyPr/>
        <a:lstStyle/>
        <a:p>
          <a:pPr algn="ctr"/>
          <a:r>
            <a:rPr lang="es-ES" sz="2000" b="0">
              <a:solidFill>
                <a:srgbClr val="5D7430"/>
              </a:solidFill>
              <a:effectLst>
                <a:outerShdw blurRad="38100" dist="38100" dir="2700000" algn="tl">
                  <a:srgbClr val="000000">
                    <a:alpha val="43137"/>
                  </a:srgbClr>
                </a:outerShdw>
              </a:effectLst>
            </a:rPr>
            <a:t>The Creator</a:t>
          </a:r>
          <a:endParaRPr lang="es-ES" sz="2000" b="0" dirty="0">
            <a:solidFill>
              <a:srgbClr val="5D7430"/>
            </a:solidFill>
            <a:effectLst>
              <a:outerShdw blurRad="38100" dist="38100" dir="2700000" algn="tl">
                <a:srgbClr val="000000">
                  <a:alpha val="43137"/>
                </a:srgbClr>
              </a:outerShdw>
            </a:effectLst>
          </a:endParaRPr>
        </a:p>
      </dgm:t>
    </dgm:pt>
    <dgm:pt modelId="{89A045CC-7362-43DF-8E0B-70FBC936AE81}" type="parTrans" cxnId="{9A340A75-ED83-4F1C-99C9-ECF6BE63F00A}">
      <dgm:prSet/>
      <dgm:spPr/>
      <dgm:t>
        <a:bodyPr/>
        <a:lstStyle/>
        <a:p>
          <a:endParaRPr lang="es-ES" sz="2000">
            <a:effectLst>
              <a:outerShdw blurRad="38100" dist="38100" dir="2700000" algn="tl">
                <a:srgbClr val="000000">
                  <a:alpha val="43137"/>
                </a:srgbClr>
              </a:outerShdw>
            </a:effectLst>
          </a:endParaRPr>
        </a:p>
      </dgm:t>
    </dgm:pt>
    <dgm:pt modelId="{5F61525E-B6C7-4226-B430-C7EE6A67908A}" type="sibTrans" cxnId="{9A340A75-ED83-4F1C-99C9-ECF6BE63F00A}">
      <dgm:prSet/>
      <dgm:spPr/>
      <dgm:t>
        <a:bodyPr/>
        <a:lstStyle/>
        <a:p>
          <a:endParaRPr lang="es-ES" sz="2000">
            <a:effectLst>
              <a:outerShdw blurRad="38100" dist="38100" dir="2700000" algn="tl">
                <a:srgbClr val="000000">
                  <a:alpha val="43137"/>
                </a:srgbClr>
              </a:outerShdw>
            </a:effectLst>
          </a:endParaRPr>
        </a:p>
      </dgm:t>
    </dgm:pt>
    <dgm:pt modelId="{79D5E74D-3B38-46BF-8107-B11FB3C3CE93}">
      <dgm:prSet phldrT="[Texto]" custT="1"/>
      <dgm:spPr/>
      <dgm:t>
        <a:bodyPr/>
        <a:lstStyle/>
        <a:p>
          <a:r>
            <a:rPr lang="es-ES" sz="2000">
              <a:effectLst>
                <a:outerShdw blurRad="38100" dist="38100" dir="2700000" algn="tl">
                  <a:srgbClr val="000000">
                    <a:alpha val="43137"/>
                  </a:srgbClr>
                </a:outerShdw>
              </a:effectLst>
            </a:rPr>
            <a:t>THE STUDENTS</a:t>
          </a:r>
          <a:endParaRPr lang="es-ES" sz="2000" dirty="0">
            <a:effectLst>
              <a:outerShdw blurRad="38100" dist="38100" dir="2700000" algn="tl">
                <a:srgbClr val="000000">
                  <a:alpha val="43137"/>
                </a:srgbClr>
              </a:outerShdw>
            </a:effectLst>
          </a:endParaRPr>
        </a:p>
      </dgm:t>
    </dgm:pt>
    <dgm:pt modelId="{4D0E2B24-74D2-4776-813E-EB5944811C74}" type="parTrans" cxnId="{834D0007-B40C-4087-B298-83B8EE5BAC07}">
      <dgm:prSet/>
      <dgm:spPr/>
      <dgm:t>
        <a:bodyPr/>
        <a:lstStyle/>
        <a:p>
          <a:endParaRPr lang="es-ES" sz="2000">
            <a:effectLst>
              <a:outerShdw blurRad="38100" dist="38100" dir="2700000" algn="tl">
                <a:srgbClr val="000000">
                  <a:alpha val="43137"/>
                </a:srgbClr>
              </a:outerShdw>
            </a:effectLst>
          </a:endParaRPr>
        </a:p>
      </dgm:t>
    </dgm:pt>
    <dgm:pt modelId="{213C3B84-4F64-441A-ACB9-B5344E739C75}" type="sibTrans" cxnId="{834D0007-B40C-4087-B298-83B8EE5BAC07}">
      <dgm:prSet/>
      <dgm:spPr/>
      <dgm:t>
        <a:bodyPr/>
        <a:lstStyle/>
        <a:p>
          <a:endParaRPr lang="es-ES" sz="2000">
            <a:effectLst>
              <a:outerShdw blurRad="38100" dist="38100" dir="2700000" algn="tl">
                <a:srgbClr val="000000">
                  <a:alpha val="43137"/>
                </a:srgbClr>
              </a:outerShdw>
            </a:effectLst>
          </a:endParaRPr>
        </a:p>
      </dgm:t>
    </dgm:pt>
    <dgm:pt modelId="{59E0D523-A1F5-4297-BAD5-2E06DECA1365}">
      <dgm:prSet phldrT="[Texto]" custT="1"/>
      <dgm:spPr/>
      <dgm:t>
        <a:bodyPr/>
        <a:lstStyle/>
        <a:p>
          <a:pPr algn="ctr"/>
          <a:r>
            <a:rPr lang="es-ES" sz="2000">
              <a:solidFill>
                <a:schemeClr val="accent6">
                  <a:lumMod val="75000"/>
                </a:schemeClr>
              </a:solidFill>
              <a:effectLst>
                <a:outerShdw blurRad="38100" dist="38100" dir="2700000" algn="tl">
                  <a:srgbClr val="000000">
                    <a:alpha val="43137"/>
                  </a:srgbClr>
                </a:outerShdw>
              </a:effectLst>
            </a:rPr>
            <a:t>Adam and Eve</a:t>
          </a:r>
          <a:endParaRPr lang="es-ES" sz="2000" dirty="0">
            <a:solidFill>
              <a:schemeClr val="accent6">
                <a:lumMod val="75000"/>
              </a:schemeClr>
            </a:solidFill>
            <a:effectLst>
              <a:outerShdw blurRad="38100" dist="38100" dir="2700000" algn="tl">
                <a:srgbClr val="000000">
                  <a:alpha val="43137"/>
                </a:srgbClr>
              </a:outerShdw>
            </a:effectLst>
          </a:endParaRPr>
        </a:p>
      </dgm:t>
    </dgm:pt>
    <dgm:pt modelId="{30BD399B-EF0B-438F-851C-090A5EEDE6EC}" type="parTrans" cxnId="{E66A0DA1-A729-4D2E-8195-512473750100}">
      <dgm:prSet/>
      <dgm:spPr/>
      <dgm:t>
        <a:bodyPr/>
        <a:lstStyle/>
        <a:p>
          <a:endParaRPr lang="es-ES" sz="2000">
            <a:effectLst>
              <a:outerShdw blurRad="38100" dist="38100" dir="2700000" algn="tl">
                <a:srgbClr val="000000">
                  <a:alpha val="43137"/>
                </a:srgbClr>
              </a:outerShdw>
            </a:effectLst>
          </a:endParaRPr>
        </a:p>
      </dgm:t>
    </dgm:pt>
    <dgm:pt modelId="{34F7FDD4-C0AE-4D47-9A7F-1DC13F3F7017}" type="sibTrans" cxnId="{E66A0DA1-A729-4D2E-8195-512473750100}">
      <dgm:prSet/>
      <dgm:spPr/>
      <dgm:t>
        <a:bodyPr/>
        <a:lstStyle/>
        <a:p>
          <a:endParaRPr lang="es-ES" sz="2000">
            <a:effectLst>
              <a:outerShdw blurRad="38100" dist="38100" dir="2700000" algn="tl">
                <a:srgbClr val="000000">
                  <a:alpha val="43137"/>
                </a:srgbClr>
              </a:outerShdw>
            </a:effectLst>
          </a:endParaRPr>
        </a:p>
      </dgm:t>
    </dgm:pt>
    <dgm:pt modelId="{D1B9AF16-9BF5-4382-80DC-FAFAD8B1024A}" type="pres">
      <dgm:prSet presAssocID="{E6F85628-3453-4F62-B230-E4F0150C503C}" presName="rootNode" presStyleCnt="0">
        <dgm:presLayoutVars>
          <dgm:chMax/>
          <dgm:chPref/>
          <dgm:dir/>
          <dgm:animLvl val="lvl"/>
        </dgm:presLayoutVars>
      </dgm:prSet>
      <dgm:spPr/>
      <dgm:t>
        <a:bodyPr/>
        <a:lstStyle/>
        <a:p>
          <a:endParaRPr kumimoji="1" lang="ja-JP" altLang="en-US"/>
        </a:p>
      </dgm:t>
    </dgm:pt>
    <dgm:pt modelId="{3BE69279-A7F7-430E-A9D5-F8E10D0503DB}" type="pres">
      <dgm:prSet presAssocID="{4B6E131A-31D0-4D6F-8183-7F4BF3205D3E}" presName="composite" presStyleCnt="0"/>
      <dgm:spPr/>
    </dgm:pt>
    <dgm:pt modelId="{F41B3BD2-6B79-4881-9823-097BDC639C0B}" type="pres">
      <dgm:prSet presAssocID="{4B6E131A-31D0-4D6F-8183-7F4BF3205D3E}" presName="ParentText" presStyleLbl="node1" presStyleIdx="0" presStyleCnt="4">
        <dgm:presLayoutVars>
          <dgm:chMax val="1"/>
          <dgm:chPref val="1"/>
          <dgm:bulletEnabled val="1"/>
        </dgm:presLayoutVars>
      </dgm:prSet>
      <dgm:spPr/>
      <dgm:t>
        <a:bodyPr/>
        <a:lstStyle/>
        <a:p>
          <a:endParaRPr kumimoji="1" lang="ja-JP" altLang="en-US"/>
        </a:p>
      </dgm:t>
    </dgm:pt>
    <dgm:pt modelId="{89139742-1790-4BE7-AB06-905D66BF57C0}" type="pres">
      <dgm:prSet presAssocID="{4B6E131A-31D0-4D6F-8183-7F4BF3205D3E}" presName="Image" presStyleLbl="bgImgPlace1" presStyleIdx="0" presStyleCnt="4"/>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AC3BB0D6-7210-4EF6-83EB-9B33E72C96BD}" type="pres">
      <dgm:prSet presAssocID="{4B6E131A-31D0-4D6F-8183-7F4BF3205D3E}" presName="ChildText" presStyleLbl="fgAcc1" presStyleIdx="0" presStyleCnt="4" custScaleX="112953" custLinFactNeighborX="18590">
        <dgm:presLayoutVars>
          <dgm:chMax val="0"/>
          <dgm:chPref val="0"/>
          <dgm:bulletEnabled val="1"/>
        </dgm:presLayoutVars>
      </dgm:prSet>
      <dgm:spPr/>
      <dgm:t>
        <a:bodyPr/>
        <a:lstStyle/>
        <a:p>
          <a:endParaRPr kumimoji="1" lang="ja-JP" altLang="en-US"/>
        </a:p>
      </dgm:t>
    </dgm:pt>
    <dgm:pt modelId="{311DE48E-075A-4238-9226-E7063FA37A52}" type="pres">
      <dgm:prSet presAssocID="{A515FA57-99F0-4A88-92C4-24CD084B34DB}" presName="sibTrans" presStyleCnt="0"/>
      <dgm:spPr/>
    </dgm:pt>
    <dgm:pt modelId="{FFB863A5-8821-4BED-89F0-C1E1B53D4435}" type="pres">
      <dgm:prSet presAssocID="{AE6B4673-7B40-49EC-81C7-C9D7DEC7E312}" presName="composite" presStyleCnt="0"/>
      <dgm:spPr/>
    </dgm:pt>
    <dgm:pt modelId="{02C6EB09-6F64-41DD-A85D-F9404EF7E846}" type="pres">
      <dgm:prSet presAssocID="{AE6B4673-7B40-49EC-81C7-C9D7DEC7E312}" presName="ParentText" presStyleLbl="node1" presStyleIdx="1" presStyleCnt="4">
        <dgm:presLayoutVars>
          <dgm:chMax val="1"/>
          <dgm:chPref val="1"/>
          <dgm:bulletEnabled val="1"/>
        </dgm:presLayoutVars>
      </dgm:prSet>
      <dgm:spPr/>
      <dgm:t>
        <a:bodyPr/>
        <a:lstStyle/>
        <a:p>
          <a:endParaRPr kumimoji="1" lang="ja-JP" altLang="en-US"/>
        </a:p>
      </dgm:t>
    </dgm:pt>
    <dgm:pt modelId="{F4149123-458D-4D5F-B439-4E67F62ECE37}" type="pres">
      <dgm:prSet presAssocID="{AE6B4673-7B40-49EC-81C7-C9D7DEC7E312}" presName="Image" presStyleLbl="bgImgPlace1" presStyleIdx="1" presStyleCnt="4"/>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C37083AF-8BAB-4AF4-8319-23BA7324B455}" type="pres">
      <dgm:prSet presAssocID="{AE6B4673-7B40-49EC-81C7-C9D7DEC7E312}" presName="ChildText" presStyleLbl="fgAcc1" presStyleIdx="1" presStyleCnt="4" custScaleX="112953" custLinFactNeighborX="18590">
        <dgm:presLayoutVars>
          <dgm:chMax val="0"/>
          <dgm:chPref val="0"/>
          <dgm:bulletEnabled val="1"/>
        </dgm:presLayoutVars>
      </dgm:prSet>
      <dgm:spPr/>
      <dgm:t>
        <a:bodyPr/>
        <a:lstStyle/>
        <a:p>
          <a:endParaRPr kumimoji="1" lang="ja-JP" altLang="en-US"/>
        </a:p>
      </dgm:t>
    </dgm:pt>
    <dgm:pt modelId="{534F65A1-F184-4BC5-924A-8FFA04DD766D}" type="pres">
      <dgm:prSet presAssocID="{B4904BAF-8E04-4306-A755-AFB05427151C}" presName="sibTrans" presStyleCnt="0"/>
      <dgm:spPr/>
    </dgm:pt>
    <dgm:pt modelId="{5056EF04-C528-4E29-8134-66AA6C363ED9}" type="pres">
      <dgm:prSet presAssocID="{AB06F87F-BAF0-4E96-B897-EE6B04AB6BE2}" presName="composite" presStyleCnt="0"/>
      <dgm:spPr/>
    </dgm:pt>
    <dgm:pt modelId="{471DC676-32F4-40BC-BD14-261C438325AF}" type="pres">
      <dgm:prSet presAssocID="{AB06F87F-BAF0-4E96-B897-EE6B04AB6BE2}" presName="ParentText" presStyleLbl="node1" presStyleIdx="2" presStyleCnt="4">
        <dgm:presLayoutVars>
          <dgm:chMax val="1"/>
          <dgm:chPref val="1"/>
          <dgm:bulletEnabled val="1"/>
        </dgm:presLayoutVars>
      </dgm:prSet>
      <dgm:spPr/>
      <dgm:t>
        <a:bodyPr/>
        <a:lstStyle/>
        <a:p>
          <a:endParaRPr kumimoji="1" lang="ja-JP" altLang="en-US"/>
        </a:p>
      </dgm:t>
    </dgm:pt>
    <dgm:pt modelId="{824FA724-4266-46C5-81F6-9A7D2D21CDD0}" type="pres">
      <dgm:prSet presAssocID="{AB06F87F-BAF0-4E96-B897-EE6B04AB6BE2}" presName="Image" presStyleLbl="bgImgPlace1" presStyleIdx="2" presStyleCnt="4"/>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FB8117A1-AD7C-4D72-810F-2FE4851F5EE2}" type="pres">
      <dgm:prSet presAssocID="{AB06F87F-BAF0-4E96-B897-EE6B04AB6BE2}" presName="ChildText" presStyleLbl="fgAcc1" presStyleIdx="2" presStyleCnt="4" custScaleX="112953" custLinFactNeighborX="18590">
        <dgm:presLayoutVars>
          <dgm:chMax val="0"/>
          <dgm:chPref val="0"/>
          <dgm:bulletEnabled val="1"/>
        </dgm:presLayoutVars>
      </dgm:prSet>
      <dgm:spPr/>
      <dgm:t>
        <a:bodyPr/>
        <a:lstStyle/>
        <a:p>
          <a:endParaRPr kumimoji="1" lang="ja-JP" altLang="en-US"/>
        </a:p>
      </dgm:t>
    </dgm:pt>
    <dgm:pt modelId="{7A27D3BD-9A46-452F-992D-FA0B6968D886}" type="pres">
      <dgm:prSet presAssocID="{B085592A-FA87-40DC-895D-29590DAD191C}" presName="sibTrans" presStyleCnt="0"/>
      <dgm:spPr/>
    </dgm:pt>
    <dgm:pt modelId="{A4679F22-D4BF-44FD-983E-B5C01EDF9104}" type="pres">
      <dgm:prSet presAssocID="{79D5E74D-3B38-46BF-8107-B11FB3C3CE93}" presName="composite" presStyleCnt="0"/>
      <dgm:spPr/>
    </dgm:pt>
    <dgm:pt modelId="{BC950540-399A-4B4A-B2AE-308BA782C8DB}" type="pres">
      <dgm:prSet presAssocID="{79D5E74D-3B38-46BF-8107-B11FB3C3CE93}" presName="ParentText" presStyleLbl="node1" presStyleIdx="3" presStyleCnt="4">
        <dgm:presLayoutVars>
          <dgm:chMax val="1"/>
          <dgm:chPref val="1"/>
          <dgm:bulletEnabled val="1"/>
        </dgm:presLayoutVars>
      </dgm:prSet>
      <dgm:spPr/>
      <dgm:t>
        <a:bodyPr/>
        <a:lstStyle/>
        <a:p>
          <a:endParaRPr kumimoji="1" lang="ja-JP" altLang="en-US"/>
        </a:p>
      </dgm:t>
    </dgm:pt>
    <dgm:pt modelId="{A9E4E306-9E34-4C5D-BD0B-D02F3AF73941}" type="pres">
      <dgm:prSet presAssocID="{79D5E74D-3B38-46BF-8107-B11FB3C3CE93}" presName="Image" presStyleLbl="bgImgPlace1" presStyleIdx="3" presStyleCnt="4"/>
      <dgm:spPr>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B0E7B60A-654E-4555-90FD-F03D516C66D7}" type="pres">
      <dgm:prSet presAssocID="{79D5E74D-3B38-46BF-8107-B11FB3C3CE93}" presName="ChildText" presStyleLbl="fgAcc1" presStyleIdx="3" presStyleCnt="4" custScaleX="112953" custLinFactNeighborX="18590">
        <dgm:presLayoutVars>
          <dgm:chMax val="0"/>
          <dgm:chPref val="0"/>
          <dgm:bulletEnabled val="1"/>
        </dgm:presLayoutVars>
      </dgm:prSet>
      <dgm:spPr/>
      <dgm:t>
        <a:bodyPr/>
        <a:lstStyle/>
        <a:p>
          <a:endParaRPr kumimoji="1" lang="ja-JP" altLang="en-US"/>
        </a:p>
      </dgm:t>
    </dgm:pt>
  </dgm:ptLst>
  <dgm:cxnLst>
    <dgm:cxn modelId="{0F50FAAB-9A34-4791-A766-CD8333F9A8BA}" srcId="{E6F85628-3453-4F62-B230-E4F0150C503C}" destId="{AE6B4673-7B40-49EC-81C7-C9D7DEC7E312}" srcOrd="1" destOrd="0" parTransId="{E6BD3B87-0752-46DF-BF12-FACE3097A355}" sibTransId="{B4904BAF-8E04-4306-A755-AFB05427151C}"/>
    <dgm:cxn modelId="{98D36F7B-5E8E-4B0F-A253-621390183E1E}" srcId="{E6F85628-3453-4F62-B230-E4F0150C503C}" destId="{AB06F87F-BAF0-4E96-B897-EE6B04AB6BE2}" srcOrd="2" destOrd="0" parTransId="{4910E94E-A90B-4409-B19A-1725A515DE38}" sibTransId="{B085592A-FA87-40DC-895D-29590DAD191C}"/>
    <dgm:cxn modelId="{6DC38310-9AF1-44C6-9E80-F765DE7D17A0}" type="presOf" srcId="{4B6E131A-31D0-4D6F-8183-7F4BF3205D3E}" destId="{F41B3BD2-6B79-4881-9823-097BDC639C0B}" srcOrd="0" destOrd="0" presId="urn:microsoft.com/office/officeart/2008/layout/TitledPictureBlocks"/>
    <dgm:cxn modelId="{E66A0DA1-A729-4D2E-8195-512473750100}" srcId="{79D5E74D-3B38-46BF-8107-B11FB3C3CE93}" destId="{59E0D523-A1F5-4297-BAD5-2E06DECA1365}" srcOrd="0" destOrd="0" parTransId="{30BD399B-EF0B-438F-851C-090A5EEDE6EC}" sibTransId="{34F7FDD4-C0AE-4D47-9A7F-1DC13F3F7017}"/>
    <dgm:cxn modelId="{3C42F7CE-DF95-4ABF-A5D0-389F7E9D2547}" type="presOf" srcId="{AE6B4673-7B40-49EC-81C7-C9D7DEC7E312}" destId="{02C6EB09-6F64-41DD-A85D-F9404EF7E846}" srcOrd="0" destOrd="0" presId="urn:microsoft.com/office/officeart/2008/layout/TitledPictureBlocks"/>
    <dgm:cxn modelId="{732923F0-5B58-4055-A2BC-40294E84BFB3}" type="presOf" srcId="{38B92E5D-38A0-4062-B009-051C2DE41F4F}" destId="{FB8117A1-AD7C-4D72-810F-2FE4851F5EE2}" srcOrd="0" destOrd="0" presId="urn:microsoft.com/office/officeart/2008/layout/TitledPictureBlocks"/>
    <dgm:cxn modelId="{0FFA80A8-F869-4CB0-9B85-5C939F055681}" srcId="{AE6B4673-7B40-49EC-81C7-C9D7DEC7E312}" destId="{2D2AC7F2-B272-4BC4-98FE-A601252E4D07}" srcOrd="0" destOrd="0" parTransId="{6D271BA0-F6FE-409A-B51A-51BB5C156D87}" sibTransId="{2AF2CE3F-BAA9-44DD-B651-DB7FA70EB53A}"/>
    <dgm:cxn modelId="{9A340A75-ED83-4F1C-99C9-ECF6BE63F00A}" srcId="{AB06F87F-BAF0-4E96-B897-EE6B04AB6BE2}" destId="{38B92E5D-38A0-4062-B009-051C2DE41F4F}" srcOrd="0" destOrd="0" parTransId="{89A045CC-7362-43DF-8E0B-70FBC936AE81}" sibTransId="{5F61525E-B6C7-4226-B430-C7EE6A67908A}"/>
    <dgm:cxn modelId="{227208F3-6D4A-43CC-9E2E-030BD805BC57}" srcId="{E6F85628-3453-4F62-B230-E4F0150C503C}" destId="{4B6E131A-31D0-4D6F-8183-7F4BF3205D3E}" srcOrd="0" destOrd="0" parTransId="{36FAD38E-1D48-4234-9042-D3EDD9FFBD44}" sibTransId="{A515FA57-99F0-4A88-92C4-24CD084B34DB}"/>
    <dgm:cxn modelId="{EBCB120D-90ED-48C6-A40C-4B6B2141033C}" type="presOf" srcId="{2D2AC7F2-B272-4BC4-98FE-A601252E4D07}" destId="{C37083AF-8BAB-4AF4-8319-23BA7324B455}" srcOrd="0" destOrd="0" presId="urn:microsoft.com/office/officeart/2008/layout/TitledPictureBlocks"/>
    <dgm:cxn modelId="{0E4B9AED-8A99-4475-80DA-5AC85ECA09E7}" type="presOf" srcId="{AB06F87F-BAF0-4E96-B897-EE6B04AB6BE2}" destId="{471DC676-32F4-40BC-BD14-261C438325AF}" srcOrd="0" destOrd="0" presId="urn:microsoft.com/office/officeart/2008/layout/TitledPictureBlocks"/>
    <dgm:cxn modelId="{130C89C3-152F-4C16-8B6D-4ACB0E5D2C19}" type="presOf" srcId="{79D5E74D-3B38-46BF-8107-B11FB3C3CE93}" destId="{BC950540-399A-4B4A-B2AE-308BA782C8DB}" srcOrd="0" destOrd="0" presId="urn:microsoft.com/office/officeart/2008/layout/TitledPictureBlocks"/>
    <dgm:cxn modelId="{CE850CE3-69E3-47F1-A21B-609C281753B7}" srcId="{4B6E131A-31D0-4D6F-8183-7F4BF3205D3E}" destId="{79D1219C-C004-4E28-B680-5573FD416993}" srcOrd="0" destOrd="0" parTransId="{7438A0C9-64B5-4C67-868E-E638551C0C9A}" sibTransId="{C7E6BBC2-F1B3-40A7-9B73-72048C8D2284}"/>
    <dgm:cxn modelId="{6322700B-4D31-48E0-ACB6-40FDFB097DA7}" type="presOf" srcId="{59E0D523-A1F5-4297-BAD5-2E06DECA1365}" destId="{B0E7B60A-654E-4555-90FD-F03D516C66D7}" srcOrd="0" destOrd="0" presId="urn:microsoft.com/office/officeart/2008/layout/TitledPictureBlocks"/>
    <dgm:cxn modelId="{2A0D0B02-A1CF-43E4-AB71-91E6D2AA36BF}" type="presOf" srcId="{E6F85628-3453-4F62-B230-E4F0150C503C}" destId="{D1B9AF16-9BF5-4382-80DC-FAFAD8B1024A}" srcOrd="0" destOrd="0" presId="urn:microsoft.com/office/officeart/2008/layout/TitledPictureBlocks"/>
    <dgm:cxn modelId="{834D0007-B40C-4087-B298-83B8EE5BAC07}" srcId="{E6F85628-3453-4F62-B230-E4F0150C503C}" destId="{79D5E74D-3B38-46BF-8107-B11FB3C3CE93}" srcOrd="3" destOrd="0" parTransId="{4D0E2B24-74D2-4776-813E-EB5944811C74}" sibTransId="{213C3B84-4F64-441A-ACB9-B5344E739C75}"/>
    <dgm:cxn modelId="{9178EC21-AB0B-4452-B593-6F9451369CAD}" type="presOf" srcId="{79D1219C-C004-4E28-B680-5573FD416993}" destId="{AC3BB0D6-7210-4EF6-83EB-9B33E72C96BD}" srcOrd="0" destOrd="0" presId="urn:microsoft.com/office/officeart/2008/layout/TitledPictureBlocks"/>
    <dgm:cxn modelId="{FDCCF78D-FECC-4822-88A5-50A4F0FFFD0C}" type="presParOf" srcId="{D1B9AF16-9BF5-4382-80DC-FAFAD8B1024A}" destId="{3BE69279-A7F7-430E-A9D5-F8E10D0503DB}" srcOrd="0" destOrd="0" presId="urn:microsoft.com/office/officeart/2008/layout/TitledPictureBlocks"/>
    <dgm:cxn modelId="{C35A6707-DE9D-4F39-8DA7-60C5DCB84C99}" type="presParOf" srcId="{3BE69279-A7F7-430E-A9D5-F8E10D0503DB}" destId="{F41B3BD2-6B79-4881-9823-097BDC639C0B}" srcOrd="0" destOrd="0" presId="urn:microsoft.com/office/officeart/2008/layout/TitledPictureBlocks"/>
    <dgm:cxn modelId="{B3F6AD02-EF08-48DC-891E-6FFDFB749DE9}" type="presParOf" srcId="{3BE69279-A7F7-430E-A9D5-F8E10D0503DB}" destId="{89139742-1790-4BE7-AB06-905D66BF57C0}" srcOrd="1" destOrd="0" presId="urn:microsoft.com/office/officeart/2008/layout/TitledPictureBlocks"/>
    <dgm:cxn modelId="{3C9E0CE6-C842-41C6-9308-7DE6531DED59}" type="presParOf" srcId="{3BE69279-A7F7-430E-A9D5-F8E10D0503DB}" destId="{AC3BB0D6-7210-4EF6-83EB-9B33E72C96BD}" srcOrd="2" destOrd="0" presId="urn:microsoft.com/office/officeart/2008/layout/TitledPictureBlocks"/>
    <dgm:cxn modelId="{60E0D31E-AF9B-49E8-89E6-5F913A0C84BF}" type="presParOf" srcId="{D1B9AF16-9BF5-4382-80DC-FAFAD8B1024A}" destId="{311DE48E-075A-4238-9226-E7063FA37A52}" srcOrd="1" destOrd="0" presId="urn:microsoft.com/office/officeart/2008/layout/TitledPictureBlocks"/>
    <dgm:cxn modelId="{D7A1E1CB-A8F4-4AA1-9ACF-937E51C8C979}" type="presParOf" srcId="{D1B9AF16-9BF5-4382-80DC-FAFAD8B1024A}" destId="{FFB863A5-8821-4BED-89F0-C1E1B53D4435}" srcOrd="2" destOrd="0" presId="urn:microsoft.com/office/officeart/2008/layout/TitledPictureBlocks"/>
    <dgm:cxn modelId="{440B8BEC-814F-4136-BBA5-4131E225C059}" type="presParOf" srcId="{FFB863A5-8821-4BED-89F0-C1E1B53D4435}" destId="{02C6EB09-6F64-41DD-A85D-F9404EF7E846}" srcOrd="0" destOrd="0" presId="urn:microsoft.com/office/officeart/2008/layout/TitledPictureBlocks"/>
    <dgm:cxn modelId="{A4BB9593-DD80-48E3-B406-748C54B4704C}" type="presParOf" srcId="{FFB863A5-8821-4BED-89F0-C1E1B53D4435}" destId="{F4149123-458D-4D5F-B439-4E67F62ECE37}" srcOrd="1" destOrd="0" presId="urn:microsoft.com/office/officeart/2008/layout/TitledPictureBlocks"/>
    <dgm:cxn modelId="{51861383-C0C8-4955-89C4-C017CD7A9BBC}" type="presParOf" srcId="{FFB863A5-8821-4BED-89F0-C1E1B53D4435}" destId="{C37083AF-8BAB-4AF4-8319-23BA7324B455}" srcOrd="2" destOrd="0" presId="urn:microsoft.com/office/officeart/2008/layout/TitledPictureBlocks"/>
    <dgm:cxn modelId="{2FEC4C7F-E90D-4104-B6B3-BE0F16FC352B}" type="presParOf" srcId="{D1B9AF16-9BF5-4382-80DC-FAFAD8B1024A}" destId="{534F65A1-F184-4BC5-924A-8FFA04DD766D}" srcOrd="3" destOrd="0" presId="urn:microsoft.com/office/officeart/2008/layout/TitledPictureBlocks"/>
    <dgm:cxn modelId="{DD37120D-48E3-48B6-ABF1-ACD139453B9A}" type="presParOf" srcId="{D1B9AF16-9BF5-4382-80DC-FAFAD8B1024A}" destId="{5056EF04-C528-4E29-8134-66AA6C363ED9}" srcOrd="4" destOrd="0" presId="urn:microsoft.com/office/officeart/2008/layout/TitledPictureBlocks"/>
    <dgm:cxn modelId="{217451D6-5E8C-4246-A3DD-9F4CA9BF579F}" type="presParOf" srcId="{5056EF04-C528-4E29-8134-66AA6C363ED9}" destId="{471DC676-32F4-40BC-BD14-261C438325AF}" srcOrd="0" destOrd="0" presId="urn:microsoft.com/office/officeart/2008/layout/TitledPictureBlocks"/>
    <dgm:cxn modelId="{35AF2DE5-8F09-44C4-9F5E-D4E97DB28C64}" type="presParOf" srcId="{5056EF04-C528-4E29-8134-66AA6C363ED9}" destId="{824FA724-4266-46C5-81F6-9A7D2D21CDD0}" srcOrd="1" destOrd="0" presId="urn:microsoft.com/office/officeart/2008/layout/TitledPictureBlocks"/>
    <dgm:cxn modelId="{4CBA4115-6BD4-41E3-A352-CDD87D27A980}" type="presParOf" srcId="{5056EF04-C528-4E29-8134-66AA6C363ED9}" destId="{FB8117A1-AD7C-4D72-810F-2FE4851F5EE2}" srcOrd="2" destOrd="0" presId="urn:microsoft.com/office/officeart/2008/layout/TitledPictureBlocks"/>
    <dgm:cxn modelId="{DBB8E5B8-B0A6-4F37-BF3D-208B1487E3DD}" type="presParOf" srcId="{D1B9AF16-9BF5-4382-80DC-FAFAD8B1024A}" destId="{7A27D3BD-9A46-452F-992D-FA0B6968D886}" srcOrd="5" destOrd="0" presId="urn:microsoft.com/office/officeart/2008/layout/TitledPictureBlocks"/>
    <dgm:cxn modelId="{02240895-4D17-4B8D-9AEE-936BE860FEB9}" type="presParOf" srcId="{D1B9AF16-9BF5-4382-80DC-FAFAD8B1024A}" destId="{A4679F22-D4BF-44FD-983E-B5C01EDF9104}" srcOrd="6" destOrd="0" presId="urn:microsoft.com/office/officeart/2008/layout/TitledPictureBlocks"/>
    <dgm:cxn modelId="{C7A17686-AF77-4EE6-B036-3B4BE44A6C1B}" type="presParOf" srcId="{A4679F22-D4BF-44FD-983E-B5C01EDF9104}" destId="{BC950540-399A-4B4A-B2AE-308BA782C8DB}" srcOrd="0" destOrd="0" presId="urn:microsoft.com/office/officeart/2008/layout/TitledPictureBlocks"/>
    <dgm:cxn modelId="{BBF71933-D47B-4745-BF5F-100603E7BBCE}" type="presParOf" srcId="{A4679F22-D4BF-44FD-983E-B5C01EDF9104}" destId="{A9E4E306-9E34-4C5D-BD0B-D02F3AF73941}" srcOrd="1" destOrd="0" presId="urn:microsoft.com/office/officeart/2008/layout/TitledPictureBlocks"/>
    <dgm:cxn modelId="{84155F53-1124-462D-AD98-B14FCCBCB84C}" type="presParOf" srcId="{A4679F22-D4BF-44FD-983E-B5C01EDF9104}" destId="{B0E7B60A-654E-4555-90FD-F03D516C66D7}"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A1D4AE-B87B-451E-B6E6-60A78ABF4BC1}" type="datetimeFigureOut">
              <a:rPr lang="es-ES" smtClean="0"/>
              <a:t>01/10/2020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91248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A1D4AE-B87B-451E-B6E6-60A78ABF4BC1}" type="datetimeFigureOut">
              <a:rPr lang="es-ES" smtClean="0"/>
              <a:t>01/10/2020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335204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A1D4AE-B87B-451E-B6E6-60A78ABF4BC1}" type="datetimeFigureOut">
              <a:rPr lang="es-ES" smtClean="0"/>
              <a:t>01/10/2020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21551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A1D4AE-B87B-451E-B6E6-60A78ABF4BC1}" type="datetimeFigureOut">
              <a:rPr lang="es-ES" smtClean="0"/>
              <a:t>01/10/2020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23099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1A1D4AE-B87B-451E-B6E6-60A78ABF4BC1}" type="datetimeFigureOut">
              <a:rPr lang="es-ES" smtClean="0"/>
              <a:t>01/10/2020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180929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1A1D4AE-B87B-451E-B6E6-60A78ABF4BC1}" type="datetimeFigureOut">
              <a:rPr lang="es-ES" smtClean="0"/>
              <a:t>01/10/2020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17960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1A1D4AE-B87B-451E-B6E6-60A78ABF4BC1}" type="datetimeFigureOut">
              <a:rPr lang="es-ES" smtClean="0"/>
              <a:t>01/10/2020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409702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1A1D4AE-B87B-451E-B6E6-60A78ABF4BC1}" type="datetimeFigureOut">
              <a:rPr lang="es-ES" smtClean="0"/>
              <a:t>01/10/2020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24163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1D4AE-B87B-451E-B6E6-60A78ABF4BC1}" type="datetimeFigureOut">
              <a:rPr lang="es-ES" smtClean="0"/>
              <a:t>01/10/2020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242077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1A1D4AE-B87B-451E-B6E6-60A78ABF4BC1}" type="datetimeFigureOut">
              <a:rPr lang="es-ES" smtClean="0"/>
              <a:t>01/10/2020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172264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1A1D4AE-B87B-451E-B6E6-60A78ABF4BC1}" type="datetimeFigureOut">
              <a:rPr lang="es-ES" smtClean="0"/>
              <a:t>01/10/2020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0A8054D-353E-412C-B28E-E9ECB745E4F9}" type="slidenum">
              <a:rPr lang="es-ES" smtClean="0"/>
              <a:t>‹#›</a:t>
            </a:fld>
            <a:endParaRPr lang="es-ES"/>
          </a:p>
        </p:txBody>
      </p:sp>
    </p:spTree>
    <p:extLst>
      <p:ext uri="{BB962C8B-B14F-4D97-AF65-F5344CB8AC3E}">
        <p14:creationId xmlns:p14="http://schemas.microsoft.com/office/powerpoint/2010/main" val="179584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1D4AE-B87B-451E-B6E6-60A78ABF4BC1}" type="datetimeFigureOut">
              <a:rPr lang="es-ES" smtClean="0"/>
              <a:t>01/10/2020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8054D-353E-412C-B28E-E9ECB745E4F9}" type="slidenum">
              <a:rPr lang="es-ES" smtClean="0"/>
              <a:t>‹#›</a:t>
            </a:fld>
            <a:endParaRPr lang="es-ES"/>
          </a:p>
        </p:txBody>
      </p:sp>
    </p:spTree>
    <p:extLst>
      <p:ext uri="{BB962C8B-B14F-4D97-AF65-F5344CB8AC3E}">
        <p14:creationId xmlns:p14="http://schemas.microsoft.com/office/powerpoint/2010/main" val="3315723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10265616-7B82-4493-BEDA-B1A8A1626E11}"/>
              </a:ext>
            </a:extLst>
          </p:cNvPr>
          <p:cNvSpPr txBox="1"/>
          <p:nvPr/>
        </p:nvSpPr>
        <p:spPr>
          <a:xfrm>
            <a:off x="3418905" y="2587237"/>
            <a:ext cx="3135087" cy="2554545"/>
          </a:xfrm>
          <a:prstGeom prst="rect">
            <a:avLst/>
          </a:prstGeom>
          <a:noFill/>
        </p:spPr>
        <p:txBody>
          <a:bodyPr wrap="square" rtlCol="0">
            <a:spAutoFit/>
          </a:bodyPr>
          <a:lstStyle>
            <a:defPPr>
              <a:defRPr lang="es-ES"/>
            </a:defPPr>
            <a:lvl1pPr algn="ctr" defTabSz="914400">
              <a:defRPr sz="44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defRPr>
            </a:lvl1pPr>
            <a:lvl2pPr defTabSz="914400"/>
            <a:lvl3pPr defTabSz="914400"/>
            <a:lvl4pPr defTabSz="914400"/>
            <a:lvl5pPr defTabSz="914400"/>
            <a:lvl6pPr defTabSz="914400"/>
            <a:lvl7pPr defTabSz="914400"/>
            <a:lvl8pPr defTabSz="914400"/>
            <a:lvl9pPr defTabSz="914400"/>
          </a:lstStyle>
          <a:p>
            <a:r>
              <a:rPr lang="en-US" sz="4000">
                <a:ln w="24500" cmpd="dbl">
                  <a:solidFill>
                    <a:srgbClr val="8D3769"/>
                  </a:solidFill>
                  <a:prstDash val="solid"/>
                  <a:miter lim="800000"/>
                </a:ln>
                <a:gradFill>
                  <a:gsLst>
                    <a:gs pos="10000">
                      <a:srgbClr val="F7E5E5"/>
                    </a:gs>
                    <a:gs pos="60000">
                      <a:srgbClr val="E5A5A7"/>
                    </a:gs>
                    <a:gs pos="100000">
                      <a:srgbClr val="C5383A"/>
                    </a:gs>
                  </a:gsLst>
                  <a:lin ang="5400000"/>
                </a:gradFill>
              </a:rPr>
              <a:t>EDUCATION IN THE GARDEN OF EDEN</a:t>
            </a:r>
            <a:endParaRPr lang="es-ES" sz="4000" dirty="0">
              <a:ln w="24500" cmpd="dbl">
                <a:solidFill>
                  <a:srgbClr val="8D3769"/>
                </a:solidFill>
                <a:prstDash val="solid"/>
                <a:miter lim="800000"/>
              </a:ln>
              <a:gradFill>
                <a:gsLst>
                  <a:gs pos="10000">
                    <a:srgbClr val="F7E5E5"/>
                  </a:gs>
                  <a:gs pos="60000">
                    <a:srgbClr val="E5A5A7"/>
                  </a:gs>
                  <a:gs pos="100000">
                    <a:srgbClr val="C5383A"/>
                  </a:gs>
                </a:gsLst>
                <a:lin ang="5400000"/>
              </a:gradFill>
            </a:endParaRPr>
          </a:p>
        </p:txBody>
      </p:sp>
      <p:sp>
        <p:nvSpPr>
          <p:cNvPr id="5" name="CuadroTexto 4">
            <a:extLst>
              <a:ext uri="{FF2B5EF4-FFF2-40B4-BE49-F238E27FC236}">
                <a16:creationId xmlns:a16="http://schemas.microsoft.com/office/drawing/2014/main" xmlns="" id="{07998CC1-B372-498A-B945-1F52FC3E4F92}"/>
              </a:ext>
            </a:extLst>
          </p:cNvPr>
          <p:cNvSpPr txBox="1"/>
          <p:nvPr/>
        </p:nvSpPr>
        <p:spPr>
          <a:xfrm>
            <a:off x="0" y="6488668"/>
            <a:ext cx="2902461" cy="369332"/>
          </a:xfrm>
          <a:prstGeom prst="rect">
            <a:avLst/>
          </a:prstGeom>
          <a:noFill/>
        </p:spPr>
        <p:txBody>
          <a:bodyPr wrap="none" rtlCol="0">
            <a:spAutoFit/>
          </a:bodyPr>
          <a:lstStyle/>
          <a:p>
            <a:r>
              <a:rPr lang="en-US" b="1">
                <a:solidFill>
                  <a:srgbClr val="9BCA92"/>
                </a:solidFill>
                <a:effectLst>
                  <a:outerShdw blurRad="38100" dist="38100" dir="2700000" algn="tl">
                    <a:srgbClr val="000000">
                      <a:alpha val="43137"/>
                    </a:srgbClr>
                  </a:outerShdw>
                </a:effectLst>
              </a:rPr>
              <a:t>Lesson 1 for October 3, 2020</a:t>
            </a:r>
            <a:endParaRPr lang="es-ES" b="1" dirty="0">
              <a:solidFill>
                <a:srgbClr val="9BCA9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910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9F2205A-47B6-423C-8CDB-5B90719939DB}"/>
              </a:ext>
            </a:extLst>
          </p:cNvPr>
          <p:cNvSpPr txBox="1"/>
          <p:nvPr/>
        </p:nvSpPr>
        <p:spPr>
          <a:xfrm>
            <a:off x="1662547" y="1562004"/>
            <a:ext cx="7367450" cy="5047536"/>
          </a:xfrm>
          <a:prstGeom prst="rect">
            <a:avLst/>
          </a:prstGeom>
          <a:noFill/>
        </p:spPr>
        <p:txBody>
          <a:bodyPr wrap="square">
            <a:spAutoFit/>
          </a:bodyPr>
          <a:lstStyle/>
          <a:p>
            <a:pPr>
              <a:spcBef>
                <a:spcPts val="600"/>
              </a:spcBef>
            </a:pPr>
            <a:r>
              <a:rPr lang="es-ES" sz="2300">
                <a:latin typeface="Cooper Black" panose="0208090404030B020404" pitchFamily="18" charset="0"/>
              </a:rPr>
              <a:t>“</a:t>
            </a:r>
            <a:r>
              <a:rPr lang="en-US" sz="2300">
                <a:latin typeface="Cooper Black" panose="0208090404030B020404" pitchFamily="18" charset="0"/>
              </a:rPr>
              <a:t>Adam did not consider all the consequences resulting from his disobedience. He did not set his mind in defiance against God, nor did he in any way speak against God; he simply went directly contrary to His express command. And how many today are doing the very same thing, and their guilt is of much greater magnitude because they have the example of Adam’s experience in disobedience, and its terrible results, to warn them of the consequences of transgressing the law of God. So they have clear light upon this subject, and no excuse for their guilt in denying and disobeying God’s authority.</a:t>
            </a:r>
            <a:r>
              <a:rPr lang="es-ES" sz="2300">
                <a:latin typeface="Cooper Black" panose="0208090404030B020404" pitchFamily="18" charset="0"/>
              </a:rPr>
              <a:t>”</a:t>
            </a:r>
            <a:endParaRPr lang="es-ES" sz="23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F60EFF21-AD07-4E87-8F36-EFFB2FCF443C}"/>
              </a:ext>
            </a:extLst>
          </p:cNvPr>
          <p:cNvSpPr txBox="1"/>
          <p:nvPr/>
        </p:nvSpPr>
        <p:spPr>
          <a:xfrm>
            <a:off x="5216280" y="6438790"/>
            <a:ext cx="3859903" cy="369332"/>
          </a:xfrm>
          <a:prstGeom prst="rect">
            <a:avLst/>
          </a:prstGeom>
          <a:noFill/>
        </p:spPr>
        <p:txBody>
          <a:bodyPr wrap="none" rtlCol="0">
            <a:spAutoFit/>
          </a:bodyPr>
          <a:lstStyle/>
          <a:p>
            <a:pPr algn="r"/>
            <a:r>
              <a:rPr lang="en-US" b="1"/>
              <a:t>E.G.W. (Christ Triumphant, January 19)</a:t>
            </a:r>
            <a:endParaRPr lang="es-ES" b="1" dirty="0"/>
          </a:p>
        </p:txBody>
      </p:sp>
    </p:spTree>
    <p:extLst>
      <p:ext uri="{BB962C8B-B14F-4D97-AF65-F5344CB8AC3E}">
        <p14:creationId xmlns:p14="http://schemas.microsoft.com/office/powerpoint/2010/main" val="141461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3AC26F1D-03D9-4AD4-AC96-50BEA11F2FEA}"/>
              </a:ext>
            </a:extLst>
          </p:cNvPr>
          <p:cNvSpPr txBox="1"/>
          <p:nvPr/>
        </p:nvSpPr>
        <p:spPr>
          <a:xfrm>
            <a:off x="1079863" y="4056748"/>
            <a:ext cx="3413759" cy="2554545"/>
          </a:xfrm>
          <a:prstGeom prst="rect">
            <a:avLst/>
          </a:prstGeom>
          <a:noFill/>
        </p:spPr>
        <p:txBody>
          <a:bodyPr wrap="square" rtlCol="0">
            <a:spAutoFit/>
          </a:bodyPr>
          <a:lstStyle/>
          <a:p>
            <a:pPr>
              <a:spcBef>
                <a:spcPts val="1800"/>
              </a:spcBef>
            </a:pPr>
            <a:r>
              <a:rPr lang="es-ES" sz="2000" b="1">
                <a:solidFill>
                  <a:schemeClr val="bg1"/>
                </a:solidFill>
                <a:effectLst>
                  <a:glow rad="127000">
                    <a:srgbClr val="005A9D"/>
                  </a:glow>
                </a:effectLst>
              </a:rPr>
              <a:t>A promising beginning</a:t>
            </a:r>
            <a:endParaRPr lang="es-ES" sz="2000" b="1" dirty="0">
              <a:solidFill>
                <a:schemeClr val="bg1"/>
              </a:solidFill>
              <a:effectLst>
                <a:glow rad="127000">
                  <a:srgbClr val="005A9D"/>
                </a:glow>
              </a:effectLst>
            </a:endParaRPr>
          </a:p>
          <a:p>
            <a:pPr>
              <a:spcBef>
                <a:spcPts val="1800"/>
              </a:spcBef>
            </a:pPr>
            <a:r>
              <a:rPr lang="es-ES" sz="2000" b="1">
                <a:solidFill>
                  <a:schemeClr val="bg1"/>
                </a:solidFill>
                <a:effectLst>
                  <a:glow rad="127000">
                    <a:srgbClr val="D0181E"/>
                  </a:glow>
                </a:effectLst>
              </a:rPr>
              <a:t>An external influence</a:t>
            </a:r>
            <a:endParaRPr lang="es-ES" sz="2000" b="1" dirty="0">
              <a:solidFill>
                <a:schemeClr val="bg1"/>
              </a:solidFill>
              <a:effectLst>
                <a:glow rad="127000">
                  <a:srgbClr val="D0181E"/>
                </a:glow>
              </a:effectLst>
            </a:endParaRPr>
          </a:p>
          <a:p>
            <a:pPr>
              <a:spcBef>
                <a:spcPts val="1800"/>
              </a:spcBef>
            </a:pPr>
            <a:r>
              <a:rPr lang="en-US" sz="2000" b="1">
                <a:solidFill>
                  <a:schemeClr val="bg1"/>
                </a:solidFill>
                <a:effectLst>
                  <a:glow rad="127000">
                    <a:srgbClr val="EB671F"/>
                  </a:glow>
                </a:effectLst>
              </a:rPr>
              <a:t>The decision of the students</a:t>
            </a:r>
            <a:endParaRPr lang="es-ES" sz="2000" b="1" dirty="0">
              <a:solidFill>
                <a:schemeClr val="bg1"/>
              </a:solidFill>
              <a:effectLst>
                <a:glow rad="127000">
                  <a:srgbClr val="EB671F"/>
                </a:glow>
              </a:effectLst>
            </a:endParaRPr>
          </a:p>
          <a:p>
            <a:pPr>
              <a:spcBef>
                <a:spcPts val="1800"/>
              </a:spcBef>
            </a:pPr>
            <a:r>
              <a:rPr lang="en-US" sz="2000" b="1">
                <a:solidFill>
                  <a:schemeClr val="bg1"/>
                </a:solidFill>
                <a:effectLst>
                  <a:glow rad="127000">
                    <a:srgbClr val="99258F"/>
                  </a:glow>
                </a:effectLst>
              </a:rPr>
              <a:t>The decision of the Teacher</a:t>
            </a:r>
            <a:endParaRPr lang="es-ES" sz="2000" b="1" dirty="0">
              <a:solidFill>
                <a:schemeClr val="bg1"/>
              </a:solidFill>
              <a:effectLst>
                <a:glow rad="127000">
                  <a:srgbClr val="99258F"/>
                </a:glow>
              </a:effectLst>
            </a:endParaRPr>
          </a:p>
          <a:p>
            <a:pPr>
              <a:spcBef>
                <a:spcPts val="1800"/>
              </a:spcBef>
            </a:pPr>
            <a:r>
              <a:rPr lang="es-ES" sz="2000" b="1">
                <a:solidFill>
                  <a:schemeClr val="bg1"/>
                </a:solidFill>
                <a:effectLst>
                  <a:glow rad="127000">
                    <a:srgbClr val="BE7030"/>
                  </a:glow>
                </a:effectLst>
              </a:rPr>
              <a:t>Keep learning</a:t>
            </a:r>
            <a:endParaRPr lang="es-ES" sz="2000" b="1" dirty="0">
              <a:solidFill>
                <a:schemeClr val="bg1"/>
              </a:solidFill>
              <a:effectLst>
                <a:glow rad="127000">
                  <a:srgbClr val="BE7030"/>
                </a:glow>
              </a:effectLst>
            </a:endParaRPr>
          </a:p>
        </p:txBody>
      </p:sp>
      <p:sp>
        <p:nvSpPr>
          <p:cNvPr id="3" name="CuadroTexto 2">
            <a:extLst>
              <a:ext uri="{FF2B5EF4-FFF2-40B4-BE49-F238E27FC236}">
                <a16:creationId xmlns:a16="http://schemas.microsoft.com/office/drawing/2014/main" xmlns="" id="{3868079D-A449-43F4-B826-29B912B0E25C}"/>
              </a:ext>
            </a:extLst>
          </p:cNvPr>
          <p:cNvSpPr txBox="1"/>
          <p:nvPr/>
        </p:nvSpPr>
        <p:spPr>
          <a:xfrm>
            <a:off x="130627" y="731968"/>
            <a:ext cx="8551817" cy="707886"/>
          </a:xfrm>
          <a:prstGeom prst="rect">
            <a:avLst/>
          </a:prstGeom>
          <a:noFill/>
        </p:spPr>
        <p:txBody>
          <a:bodyPr wrap="square" rtlCol="0">
            <a:spAutoFit/>
          </a:bodyPr>
          <a:lstStyle/>
          <a:p>
            <a:pPr>
              <a:spcBef>
                <a:spcPts val="600"/>
              </a:spcBef>
            </a:pPr>
            <a:r>
              <a:rPr lang="en-US" sz="2000" b="1"/>
              <a:t>God founded the first school for humanity. Its conditions were perfect: the best classroom, the best textbook, the best Teacher, and the best students.</a:t>
            </a:r>
            <a:endParaRPr lang="es-ES" sz="2000" b="1" dirty="0"/>
          </a:p>
        </p:txBody>
      </p:sp>
      <p:sp>
        <p:nvSpPr>
          <p:cNvPr id="5" name="CuadroTexto 4">
            <a:extLst>
              <a:ext uri="{FF2B5EF4-FFF2-40B4-BE49-F238E27FC236}">
                <a16:creationId xmlns:a16="http://schemas.microsoft.com/office/drawing/2014/main" xmlns="" id="{064085A3-BC0A-47E6-B210-1BE6E8214DFD}"/>
              </a:ext>
            </a:extLst>
          </p:cNvPr>
          <p:cNvSpPr txBox="1"/>
          <p:nvPr/>
        </p:nvSpPr>
        <p:spPr>
          <a:xfrm>
            <a:off x="130627" y="1631253"/>
            <a:ext cx="4580709" cy="2015936"/>
          </a:xfrm>
          <a:prstGeom prst="rect">
            <a:avLst/>
          </a:prstGeom>
          <a:noFill/>
        </p:spPr>
        <p:txBody>
          <a:bodyPr wrap="square">
            <a:spAutoFit/>
          </a:bodyPr>
          <a:lstStyle/>
          <a:p>
            <a:pPr>
              <a:spcBef>
                <a:spcPts val="600"/>
              </a:spcBef>
            </a:pPr>
            <a:r>
              <a:rPr lang="en-US" sz="2000" b="1" dirty="0"/>
              <a:t>However, an external agent caused a crisis that led to crucial decisions from all the participants.</a:t>
            </a:r>
            <a:endParaRPr lang="es-ES" sz="2000" b="1" dirty="0"/>
          </a:p>
          <a:p>
            <a:pPr>
              <a:spcBef>
                <a:spcPts val="600"/>
              </a:spcBef>
            </a:pPr>
            <a:r>
              <a:rPr lang="en-US" sz="2000" b="1" dirty="0"/>
              <a:t>We can learn from Adam and Eve’s mistake, so we get the most from what our Teacher and Savior wants to teach us.</a:t>
            </a:r>
            <a:endParaRPr lang="es-ES" sz="2000" b="1" dirty="0"/>
          </a:p>
        </p:txBody>
      </p:sp>
      <p:pic>
        <p:nvPicPr>
          <p:cNvPr id="7" name="Imagen 6">
            <a:extLst>
              <a:ext uri="{FF2B5EF4-FFF2-40B4-BE49-F238E27FC236}">
                <a16:creationId xmlns:a16="http://schemas.microsoft.com/office/drawing/2014/main" xmlns="" id="{47BF19FB-7EAE-4764-922F-1EB237BB74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725" y="4612037"/>
            <a:ext cx="365011" cy="366699"/>
          </a:xfrm>
          <a:prstGeom prst="rect">
            <a:avLst/>
          </a:prstGeom>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xmlns="" id="{D5B3A5ED-3B98-4E72-AED5-AF3E94652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725" y="5681733"/>
            <a:ext cx="365011" cy="366699"/>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xmlns="" id="{3DAC3806-6031-46FD-A2FE-E426DF45BE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8725" y="4077189"/>
            <a:ext cx="365011" cy="366699"/>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xmlns="" id="{82F52CE6-8DF0-421D-AF70-4D39D3BD04BF}"/>
              </a:ext>
            </a:extLst>
          </p:cNvPr>
          <p:cNvPicPr>
            <a:picLocks noChangeAspect="1"/>
          </p:cNvPicPr>
          <p:nvPr/>
        </p:nvPicPr>
        <p:blipFill>
          <a:blip r:embed="rId6" cstate="screen">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88725" y="6216580"/>
            <a:ext cx="365011" cy="366699"/>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xmlns="" id="{ECDA1B26-D728-4AC6-9A76-8A81A9DD3F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8725" y="5146885"/>
            <a:ext cx="365011" cy="36669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9940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 calcmode="lin" valueType="num">
                                      <p:cBhvr>
                                        <p:cTn id="24" dur="500" fill="hold"/>
                                        <p:tgtEl>
                                          <p:spTgt spid="11"/>
                                        </p:tgtEl>
                                        <p:attrNameLst>
                                          <p:attrName>style.rotation</p:attrName>
                                        </p:attrNameLst>
                                      </p:cBhvr>
                                      <p:tavLst>
                                        <p:tav tm="0">
                                          <p:val>
                                            <p:fltVal val="90"/>
                                          </p:val>
                                        </p:tav>
                                        <p:tav tm="100000">
                                          <p:val>
                                            <p:fltVal val="0"/>
                                          </p:val>
                                        </p:tav>
                                      </p:tavLst>
                                    </p:anim>
                                    <p:animEffect transition="in" filter="fade">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wipe(left)">
                                      <p:cBhvr>
                                        <p:cTn id="29" dur="500"/>
                                        <p:tgtEl>
                                          <p:spTgt spid="2">
                                            <p:txEl>
                                              <p:pRg st="0" end="0"/>
                                            </p:txEl>
                                          </p:spTgt>
                                        </p:tgtEl>
                                      </p:cBhvr>
                                    </p:animEffect>
                                  </p:childTnLst>
                                </p:cTn>
                              </p:par>
                            </p:childTnLst>
                          </p:cTn>
                        </p:par>
                        <p:par>
                          <p:cTn id="30" fill="hold">
                            <p:stCondLst>
                              <p:cond delay="1000"/>
                            </p:stCondLst>
                            <p:childTnLst>
                              <p:par>
                                <p:cTn id="31" presetID="31"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style.rotation</p:attrName>
                                        </p:attrNameLst>
                                      </p:cBhvr>
                                      <p:tavLst>
                                        <p:tav tm="0">
                                          <p:val>
                                            <p:fltVal val="90"/>
                                          </p:val>
                                        </p:tav>
                                        <p:tav tm="100000">
                                          <p:val>
                                            <p:fltVal val="0"/>
                                          </p:val>
                                        </p:tav>
                                      </p:tavLst>
                                    </p:anim>
                                    <p:animEffect transition="in" filter="fade">
                                      <p:cBhvr>
                                        <p:cTn id="36" dur="500"/>
                                        <p:tgtEl>
                                          <p:spTgt spid="7"/>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2">
                                            <p:txEl>
                                              <p:pRg st="1" end="1"/>
                                            </p:txEl>
                                          </p:spTgt>
                                        </p:tgtEl>
                                        <p:attrNameLst>
                                          <p:attrName>style.visibility</p:attrName>
                                        </p:attrNameLst>
                                      </p:cBhvr>
                                      <p:to>
                                        <p:strVal val="visible"/>
                                      </p:to>
                                    </p:set>
                                    <p:animEffect transition="in" filter="wipe(left)">
                                      <p:cBhvr>
                                        <p:cTn id="40" dur="500"/>
                                        <p:tgtEl>
                                          <p:spTgt spid="2">
                                            <p:txEl>
                                              <p:pRg st="1" end="1"/>
                                            </p:txEl>
                                          </p:spTgt>
                                        </p:tgtEl>
                                      </p:cBhvr>
                                    </p:animEffect>
                                  </p:childTnLst>
                                </p:cTn>
                              </p:par>
                            </p:childTnLst>
                          </p:cTn>
                        </p:par>
                        <p:par>
                          <p:cTn id="41" fill="hold">
                            <p:stCondLst>
                              <p:cond delay="2000"/>
                            </p:stCondLst>
                            <p:childTnLst>
                              <p:par>
                                <p:cTn id="42" presetID="31"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 calcmode="lin" valueType="num">
                                      <p:cBhvr>
                                        <p:cTn id="46" dur="500" fill="hold"/>
                                        <p:tgtEl>
                                          <p:spTgt spid="17"/>
                                        </p:tgtEl>
                                        <p:attrNameLst>
                                          <p:attrName>style.rotation</p:attrName>
                                        </p:attrNameLst>
                                      </p:cBhvr>
                                      <p:tavLst>
                                        <p:tav tm="0">
                                          <p:val>
                                            <p:fltVal val="90"/>
                                          </p:val>
                                        </p:tav>
                                        <p:tav tm="100000">
                                          <p:val>
                                            <p:fltVal val="0"/>
                                          </p:val>
                                        </p:tav>
                                      </p:tavLst>
                                    </p:anim>
                                    <p:animEffect transition="in" filter="fade">
                                      <p:cBhvr>
                                        <p:cTn id="47" dur="500"/>
                                        <p:tgtEl>
                                          <p:spTgt spid="17"/>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wipe(left)">
                                      <p:cBhvr>
                                        <p:cTn id="51" dur="500"/>
                                        <p:tgtEl>
                                          <p:spTgt spid="2">
                                            <p:txEl>
                                              <p:pRg st="2" end="2"/>
                                            </p:txEl>
                                          </p:spTgt>
                                        </p:tgtEl>
                                      </p:cBhvr>
                                    </p:animEffect>
                                  </p:childTnLst>
                                </p:cTn>
                              </p:par>
                            </p:childTnLst>
                          </p:cTn>
                        </p:par>
                        <p:par>
                          <p:cTn id="52" fill="hold">
                            <p:stCondLst>
                              <p:cond delay="3000"/>
                            </p:stCondLst>
                            <p:childTnLst>
                              <p:par>
                                <p:cTn id="53" presetID="31"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 calcmode="lin" valueType="num">
                                      <p:cBhvr>
                                        <p:cTn id="57" dur="500" fill="hold"/>
                                        <p:tgtEl>
                                          <p:spTgt spid="9"/>
                                        </p:tgtEl>
                                        <p:attrNameLst>
                                          <p:attrName>style.rotation</p:attrName>
                                        </p:attrNameLst>
                                      </p:cBhvr>
                                      <p:tavLst>
                                        <p:tav tm="0">
                                          <p:val>
                                            <p:fltVal val="90"/>
                                          </p:val>
                                        </p:tav>
                                        <p:tav tm="100000">
                                          <p:val>
                                            <p:fltVal val="0"/>
                                          </p:val>
                                        </p:tav>
                                      </p:tavLst>
                                    </p:anim>
                                    <p:animEffect transition="in" filter="fade">
                                      <p:cBhvr>
                                        <p:cTn id="58" dur="500"/>
                                        <p:tgtEl>
                                          <p:spTgt spid="9"/>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2">
                                            <p:txEl>
                                              <p:pRg st="3" end="3"/>
                                            </p:txEl>
                                          </p:spTgt>
                                        </p:tgtEl>
                                        <p:attrNameLst>
                                          <p:attrName>style.visibility</p:attrName>
                                        </p:attrNameLst>
                                      </p:cBhvr>
                                      <p:to>
                                        <p:strVal val="visible"/>
                                      </p:to>
                                    </p:set>
                                    <p:animEffect transition="in" filter="wipe(left)">
                                      <p:cBhvr>
                                        <p:cTn id="62" dur="500"/>
                                        <p:tgtEl>
                                          <p:spTgt spid="2">
                                            <p:txEl>
                                              <p:pRg st="3" end="3"/>
                                            </p:txEl>
                                          </p:spTgt>
                                        </p:tgtEl>
                                      </p:cBhvr>
                                    </p:animEffect>
                                  </p:childTnLst>
                                </p:cTn>
                              </p:par>
                            </p:childTnLst>
                          </p:cTn>
                        </p:par>
                        <p:par>
                          <p:cTn id="63" fill="hold">
                            <p:stCondLst>
                              <p:cond delay="4000"/>
                            </p:stCondLst>
                            <p:childTnLst>
                              <p:par>
                                <p:cTn id="64" presetID="31" presetClass="entr" presetSubtype="0"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 calcmode="lin" valueType="num">
                                      <p:cBhvr>
                                        <p:cTn id="68" dur="500" fill="hold"/>
                                        <p:tgtEl>
                                          <p:spTgt spid="15"/>
                                        </p:tgtEl>
                                        <p:attrNameLst>
                                          <p:attrName>style.rotation</p:attrName>
                                        </p:attrNameLst>
                                      </p:cBhvr>
                                      <p:tavLst>
                                        <p:tav tm="0">
                                          <p:val>
                                            <p:fltVal val="90"/>
                                          </p:val>
                                        </p:tav>
                                        <p:tav tm="100000">
                                          <p:val>
                                            <p:fltVal val="0"/>
                                          </p:val>
                                        </p:tav>
                                      </p:tavLst>
                                    </p:anim>
                                    <p:animEffect transition="in" filter="fade">
                                      <p:cBhvr>
                                        <p:cTn id="69" dur="500"/>
                                        <p:tgtEl>
                                          <p:spTgt spid="15"/>
                                        </p:tgtEl>
                                      </p:cBhvr>
                                    </p:animEffect>
                                  </p:childTnLst>
                                </p:cTn>
                              </p:par>
                            </p:childTnLst>
                          </p:cTn>
                        </p:par>
                        <p:par>
                          <p:cTn id="70" fill="hold">
                            <p:stCondLst>
                              <p:cond delay="4500"/>
                            </p:stCondLst>
                            <p:childTnLst>
                              <p:par>
                                <p:cTn id="71" presetID="22" presetClass="entr" presetSubtype="8" fill="hold" grpId="0" nodeType="afterEffect">
                                  <p:stCondLst>
                                    <p:cond delay="0"/>
                                  </p:stCondLst>
                                  <p:childTnLst>
                                    <p:set>
                                      <p:cBhvr>
                                        <p:cTn id="72" dur="1" fill="hold">
                                          <p:stCondLst>
                                            <p:cond delay="0"/>
                                          </p:stCondLst>
                                        </p:cTn>
                                        <p:tgtEl>
                                          <p:spTgt spid="2">
                                            <p:txEl>
                                              <p:pRg st="4" end="4"/>
                                            </p:txEl>
                                          </p:spTgt>
                                        </p:tgtEl>
                                        <p:attrNameLst>
                                          <p:attrName>style.visibility</p:attrName>
                                        </p:attrNameLst>
                                      </p:cBhvr>
                                      <p:to>
                                        <p:strVal val="visible"/>
                                      </p:to>
                                    </p:set>
                                    <p:animEffect transition="in" filter="wipe(left)">
                                      <p:cBhvr>
                                        <p:cTn id="7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xmlns="" id="{18E2015D-8684-45D0-8B6A-0977D54D2596}"/>
              </a:ext>
            </a:extLst>
          </p:cNvPr>
          <p:cNvGraphicFramePr/>
          <p:nvPr>
            <p:extLst>
              <p:ext uri="{D42A27DB-BD31-4B8C-83A1-F6EECF244321}">
                <p14:modId xmlns:p14="http://schemas.microsoft.com/office/powerpoint/2010/main" val="2222037130"/>
              </p:ext>
            </p:extLst>
          </p:nvPr>
        </p:nvGraphicFramePr>
        <p:xfrm>
          <a:off x="478969" y="1114696"/>
          <a:ext cx="8743406" cy="5590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xmlns="" id="{11A0CF5D-01F3-4C69-B1F7-B6BCF6CCF064}"/>
              </a:ext>
            </a:extLst>
          </p:cNvPr>
          <p:cNvSpPr txBox="1"/>
          <p:nvPr/>
        </p:nvSpPr>
        <p:spPr>
          <a:xfrm>
            <a:off x="0" y="-104508"/>
            <a:ext cx="9144000" cy="923330"/>
          </a:xfrm>
          <a:prstGeom prst="rect">
            <a:avLst/>
          </a:prstGeom>
          <a:noFill/>
        </p:spPr>
        <p:txBody>
          <a:bodyPr wrap="square" rtlCol="0">
            <a:spAutoFit/>
            <a:scene3d>
              <a:camera prst="orthographicFront"/>
              <a:lightRig rig="brightRoom" dir="t"/>
            </a:scene3d>
            <a:sp3d extrusionH="57150">
              <a:bevelT h="25400" prst="softRound"/>
            </a:sp3d>
          </a:bodyPr>
          <a:lstStyle>
            <a:defPPr>
              <a:defRPr lang="es-ES"/>
            </a:defPPr>
            <a:lvl1pPr algn="ctr" defTabSz="914400">
              <a:defRPr sz="44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defRPr>
            </a:lvl1pPr>
            <a:lvl2pPr defTabSz="914400"/>
            <a:lvl3pPr defTabSz="914400"/>
            <a:lvl4pPr defTabSz="914400"/>
            <a:lvl5pPr defTabSz="914400"/>
            <a:lvl6pPr defTabSz="914400"/>
            <a:lvl7pPr defTabSz="914400"/>
            <a:lvl8pPr defTabSz="914400"/>
            <a:lvl9pPr defTabSz="914400"/>
          </a:lstStyle>
          <a:p>
            <a:r>
              <a:rPr lang="es-ES" sz="5400" spc="300">
                <a:solidFill>
                  <a:srgbClr val="92D050"/>
                </a:solidFill>
              </a:rPr>
              <a:t>THE FIRST SCHOOL</a:t>
            </a:r>
            <a:endParaRPr lang="es-ES" sz="5400" spc="300" dirty="0">
              <a:solidFill>
                <a:srgbClr val="92D050"/>
              </a:solidFill>
            </a:endParaRPr>
          </a:p>
        </p:txBody>
      </p:sp>
      <p:sp>
        <p:nvSpPr>
          <p:cNvPr id="4" name="CuadroTexto 3">
            <a:extLst>
              <a:ext uri="{FF2B5EF4-FFF2-40B4-BE49-F238E27FC236}">
                <a16:creationId xmlns:a16="http://schemas.microsoft.com/office/drawing/2014/main" xmlns="" id="{C9E705E8-D0C7-4D84-A3EC-6EC9C0316647}"/>
              </a:ext>
            </a:extLst>
          </p:cNvPr>
          <p:cNvSpPr txBox="1"/>
          <p:nvPr/>
        </p:nvSpPr>
        <p:spPr>
          <a:xfrm>
            <a:off x="1851570" y="698469"/>
            <a:ext cx="5353773" cy="400110"/>
          </a:xfrm>
          <a:prstGeom prst="rect">
            <a:avLst/>
          </a:prstGeom>
          <a:noFill/>
        </p:spPr>
        <p:txBody>
          <a:bodyPr wrap="none" rtlCol="0">
            <a:spAutoFit/>
          </a:bodyPr>
          <a:lstStyle/>
          <a:p>
            <a:pPr algn="ctr">
              <a:spcBef>
                <a:spcPts val="600"/>
              </a:spcBef>
            </a:pPr>
            <a:r>
              <a:rPr lang="en-US" sz="2000" b="1"/>
              <a:t>How was the first school of humanity organized?</a:t>
            </a:r>
            <a:endParaRPr lang="es-ES" sz="2000" b="1" dirty="0"/>
          </a:p>
        </p:txBody>
      </p:sp>
    </p:spTree>
    <p:extLst>
      <p:ext uri="{BB962C8B-B14F-4D97-AF65-F5344CB8AC3E}">
        <p14:creationId xmlns:p14="http://schemas.microsoft.com/office/powerpoint/2010/main" val="122590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grpId="0" nodeType="clickEffect">
                                  <p:stCondLst>
                                    <p:cond delay="0"/>
                                  </p:stCondLst>
                                  <p:childTnLst>
                                    <p:set>
                                      <p:cBhvr>
                                        <p:cTn id="20" dur="1" fill="hold">
                                          <p:stCondLst>
                                            <p:cond delay="0"/>
                                          </p:stCondLst>
                                        </p:cTn>
                                        <p:tgtEl>
                                          <p:spTgt spid="2">
                                            <p:graphicEl>
                                              <a:dgm id="{89139742-1790-4BE7-AB06-905D66BF57C0}"/>
                                            </p:graphicEl>
                                          </p:spTgt>
                                        </p:tgtEl>
                                        <p:attrNameLst>
                                          <p:attrName>style.visibility</p:attrName>
                                        </p:attrNameLst>
                                      </p:cBhvr>
                                      <p:to>
                                        <p:strVal val="visible"/>
                                      </p:to>
                                    </p:set>
                                    <p:anim calcmode="lin" valueType="num">
                                      <p:cBhvr>
                                        <p:cTn id="21" dur="500" fill="hold"/>
                                        <p:tgtEl>
                                          <p:spTgt spid="2">
                                            <p:graphicEl>
                                              <a:dgm id="{89139742-1790-4BE7-AB06-905D66BF57C0}"/>
                                            </p:graphicEl>
                                          </p:spTgt>
                                        </p:tgtEl>
                                        <p:attrNameLst>
                                          <p:attrName>ppt_w</p:attrName>
                                        </p:attrNameLst>
                                      </p:cBhvr>
                                      <p:tavLst>
                                        <p:tav tm="0">
                                          <p:val>
                                            <p:fltVal val="0"/>
                                          </p:val>
                                        </p:tav>
                                        <p:tav tm="100000">
                                          <p:val>
                                            <p:strVal val="#ppt_w"/>
                                          </p:val>
                                        </p:tav>
                                      </p:tavLst>
                                    </p:anim>
                                    <p:anim calcmode="lin" valueType="num">
                                      <p:cBhvr>
                                        <p:cTn id="22" dur="500" fill="hold"/>
                                        <p:tgtEl>
                                          <p:spTgt spid="2">
                                            <p:graphicEl>
                                              <a:dgm id="{89139742-1790-4BE7-AB06-905D66BF57C0}"/>
                                            </p:graphicEl>
                                          </p:spTgt>
                                        </p:tgtEl>
                                        <p:attrNameLst>
                                          <p:attrName>ppt_h</p:attrName>
                                        </p:attrNameLst>
                                      </p:cBhvr>
                                      <p:tavLst>
                                        <p:tav tm="0">
                                          <p:val>
                                            <p:fltVal val="0"/>
                                          </p:val>
                                        </p:tav>
                                        <p:tav tm="100000">
                                          <p:val>
                                            <p:strVal val="#ppt_h"/>
                                          </p:val>
                                        </p:tav>
                                      </p:tavLst>
                                    </p:anim>
                                    <p:animEffect transition="in" filter="fade">
                                      <p:cBhvr>
                                        <p:cTn id="23" dur="500"/>
                                        <p:tgtEl>
                                          <p:spTgt spid="2">
                                            <p:graphicEl>
                                              <a:dgm id="{89139742-1790-4BE7-AB06-905D66BF57C0}"/>
                                            </p:graphicEl>
                                          </p:spTgt>
                                        </p:tgtEl>
                                      </p:cBhvr>
                                    </p:animEffect>
                                    <p:anim calcmode="lin" valueType="num">
                                      <p:cBhvr>
                                        <p:cTn id="24" dur="500" fill="hold"/>
                                        <p:tgtEl>
                                          <p:spTgt spid="2">
                                            <p:graphicEl>
                                              <a:dgm id="{89139742-1790-4BE7-AB06-905D66BF57C0}"/>
                                            </p:graphicEl>
                                          </p:spTgt>
                                        </p:tgtEl>
                                        <p:attrNameLst>
                                          <p:attrName>ppt_x</p:attrName>
                                        </p:attrNameLst>
                                      </p:cBhvr>
                                      <p:tavLst>
                                        <p:tav tm="0">
                                          <p:val>
                                            <p:fltVal val="0.5"/>
                                          </p:val>
                                        </p:tav>
                                        <p:tav tm="100000">
                                          <p:val>
                                            <p:strVal val="#ppt_x"/>
                                          </p:val>
                                        </p:tav>
                                      </p:tavLst>
                                    </p:anim>
                                    <p:anim calcmode="lin" valueType="num">
                                      <p:cBhvr>
                                        <p:cTn id="25" dur="500" fill="hold"/>
                                        <p:tgtEl>
                                          <p:spTgt spid="2">
                                            <p:graphicEl>
                                              <a:dgm id="{89139742-1790-4BE7-AB06-905D66BF57C0}"/>
                                            </p:graphicEl>
                                          </p:spTgt>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2">
                                            <p:graphicEl>
                                              <a:dgm id="{F41B3BD2-6B79-4881-9823-097BDC639C0B}"/>
                                            </p:graphicEl>
                                          </p:spTgt>
                                        </p:tgtEl>
                                        <p:attrNameLst>
                                          <p:attrName>style.visibility</p:attrName>
                                        </p:attrNameLst>
                                      </p:cBhvr>
                                      <p:to>
                                        <p:strVal val="visible"/>
                                      </p:to>
                                    </p:set>
                                    <p:anim calcmode="lin" valueType="num">
                                      <p:cBhvr>
                                        <p:cTn id="28" dur="500" fill="hold"/>
                                        <p:tgtEl>
                                          <p:spTgt spid="2">
                                            <p:graphicEl>
                                              <a:dgm id="{F41B3BD2-6B79-4881-9823-097BDC639C0B}"/>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F41B3BD2-6B79-4881-9823-097BDC639C0B}"/>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F41B3BD2-6B79-4881-9823-097BDC639C0B}"/>
                                            </p:graphicEl>
                                          </p:spTgt>
                                        </p:tgtEl>
                                      </p:cBhvr>
                                    </p:animEffect>
                                    <p:anim calcmode="lin" valueType="num">
                                      <p:cBhvr>
                                        <p:cTn id="31" dur="500" fill="hold"/>
                                        <p:tgtEl>
                                          <p:spTgt spid="2">
                                            <p:graphicEl>
                                              <a:dgm id="{F41B3BD2-6B79-4881-9823-097BDC639C0B}"/>
                                            </p:graphicEl>
                                          </p:spTgt>
                                        </p:tgtEl>
                                        <p:attrNameLst>
                                          <p:attrName>ppt_x</p:attrName>
                                        </p:attrNameLst>
                                      </p:cBhvr>
                                      <p:tavLst>
                                        <p:tav tm="0">
                                          <p:val>
                                            <p:fltVal val="0.5"/>
                                          </p:val>
                                        </p:tav>
                                        <p:tav tm="100000">
                                          <p:val>
                                            <p:strVal val="#ppt_x"/>
                                          </p:val>
                                        </p:tav>
                                      </p:tavLst>
                                    </p:anim>
                                    <p:anim calcmode="lin" valueType="num">
                                      <p:cBhvr>
                                        <p:cTn id="32" dur="500" fill="hold"/>
                                        <p:tgtEl>
                                          <p:spTgt spid="2">
                                            <p:graphicEl>
                                              <a:dgm id="{F41B3BD2-6B79-4881-9823-097BDC639C0B}"/>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528" fill="hold" grpId="0" nodeType="clickEffect">
                                  <p:stCondLst>
                                    <p:cond delay="0"/>
                                  </p:stCondLst>
                                  <p:childTnLst>
                                    <p:set>
                                      <p:cBhvr>
                                        <p:cTn id="36" dur="1" fill="hold">
                                          <p:stCondLst>
                                            <p:cond delay="0"/>
                                          </p:stCondLst>
                                        </p:cTn>
                                        <p:tgtEl>
                                          <p:spTgt spid="2">
                                            <p:graphicEl>
                                              <a:dgm id="{AC3BB0D6-7210-4EF6-83EB-9B33E72C96BD}"/>
                                            </p:graphicEl>
                                          </p:spTgt>
                                        </p:tgtEl>
                                        <p:attrNameLst>
                                          <p:attrName>style.visibility</p:attrName>
                                        </p:attrNameLst>
                                      </p:cBhvr>
                                      <p:to>
                                        <p:strVal val="visible"/>
                                      </p:to>
                                    </p:set>
                                    <p:anim calcmode="lin" valueType="num">
                                      <p:cBhvr>
                                        <p:cTn id="37" dur="500" fill="hold"/>
                                        <p:tgtEl>
                                          <p:spTgt spid="2">
                                            <p:graphicEl>
                                              <a:dgm id="{AC3BB0D6-7210-4EF6-83EB-9B33E72C96BD}"/>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AC3BB0D6-7210-4EF6-83EB-9B33E72C96BD}"/>
                                            </p:graphicEl>
                                          </p:spTgt>
                                        </p:tgtEl>
                                        <p:attrNameLst>
                                          <p:attrName>ppt_h</p:attrName>
                                        </p:attrNameLst>
                                      </p:cBhvr>
                                      <p:tavLst>
                                        <p:tav tm="0">
                                          <p:val>
                                            <p:fltVal val="0"/>
                                          </p:val>
                                        </p:tav>
                                        <p:tav tm="100000">
                                          <p:val>
                                            <p:strVal val="#ppt_h"/>
                                          </p:val>
                                        </p:tav>
                                      </p:tavLst>
                                    </p:anim>
                                    <p:animEffect transition="in" filter="fade">
                                      <p:cBhvr>
                                        <p:cTn id="39" dur="500"/>
                                        <p:tgtEl>
                                          <p:spTgt spid="2">
                                            <p:graphicEl>
                                              <a:dgm id="{AC3BB0D6-7210-4EF6-83EB-9B33E72C96BD}"/>
                                            </p:graphicEl>
                                          </p:spTgt>
                                        </p:tgtEl>
                                      </p:cBhvr>
                                    </p:animEffect>
                                    <p:anim calcmode="lin" valueType="num">
                                      <p:cBhvr>
                                        <p:cTn id="40" dur="500" fill="hold"/>
                                        <p:tgtEl>
                                          <p:spTgt spid="2">
                                            <p:graphicEl>
                                              <a:dgm id="{AC3BB0D6-7210-4EF6-83EB-9B33E72C96BD}"/>
                                            </p:graphicEl>
                                          </p:spTgt>
                                        </p:tgtEl>
                                        <p:attrNameLst>
                                          <p:attrName>ppt_x</p:attrName>
                                        </p:attrNameLst>
                                      </p:cBhvr>
                                      <p:tavLst>
                                        <p:tav tm="0">
                                          <p:val>
                                            <p:fltVal val="0.5"/>
                                          </p:val>
                                        </p:tav>
                                        <p:tav tm="100000">
                                          <p:val>
                                            <p:strVal val="#ppt_x"/>
                                          </p:val>
                                        </p:tav>
                                      </p:tavLst>
                                    </p:anim>
                                    <p:anim calcmode="lin" valueType="num">
                                      <p:cBhvr>
                                        <p:cTn id="41" dur="500" fill="hold"/>
                                        <p:tgtEl>
                                          <p:spTgt spid="2">
                                            <p:graphicEl>
                                              <a:dgm id="{AC3BB0D6-7210-4EF6-83EB-9B33E72C96BD}"/>
                                            </p:graphicEl>
                                          </p:spTgt>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2">
                                            <p:graphicEl>
                                              <a:dgm id="{F4149123-458D-4D5F-B439-4E67F62ECE37}"/>
                                            </p:graphicEl>
                                          </p:spTgt>
                                        </p:tgtEl>
                                        <p:attrNameLst>
                                          <p:attrName>style.visibility</p:attrName>
                                        </p:attrNameLst>
                                      </p:cBhvr>
                                      <p:to>
                                        <p:strVal val="visible"/>
                                      </p:to>
                                    </p:set>
                                    <p:anim calcmode="lin" valueType="num">
                                      <p:cBhvr>
                                        <p:cTn id="46" dur="500" fill="hold"/>
                                        <p:tgtEl>
                                          <p:spTgt spid="2">
                                            <p:graphicEl>
                                              <a:dgm id="{F4149123-458D-4D5F-B439-4E67F62ECE37}"/>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F4149123-458D-4D5F-B439-4E67F62ECE37}"/>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F4149123-458D-4D5F-B439-4E67F62ECE37}"/>
                                            </p:graphicEl>
                                          </p:spTgt>
                                        </p:tgtEl>
                                      </p:cBhvr>
                                    </p:animEffect>
                                    <p:anim calcmode="lin" valueType="num">
                                      <p:cBhvr>
                                        <p:cTn id="49" dur="500" fill="hold"/>
                                        <p:tgtEl>
                                          <p:spTgt spid="2">
                                            <p:graphicEl>
                                              <a:dgm id="{F4149123-458D-4D5F-B439-4E67F62ECE37}"/>
                                            </p:graphicEl>
                                          </p:spTgt>
                                        </p:tgtEl>
                                        <p:attrNameLst>
                                          <p:attrName>ppt_x</p:attrName>
                                        </p:attrNameLst>
                                      </p:cBhvr>
                                      <p:tavLst>
                                        <p:tav tm="0">
                                          <p:val>
                                            <p:fltVal val="0.5"/>
                                          </p:val>
                                        </p:tav>
                                        <p:tav tm="100000">
                                          <p:val>
                                            <p:strVal val="#ppt_x"/>
                                          </p:val>
                                        </p:tav>
                                      </p:tavLst>
                                    </p:anim>
                                    <p:anim calcmode="lin" valueType="num">
                                      <p:cBhvr>
                                        <p:cTn id="50" dur="500" fill="hold"/>
                                        <p:tgtEl>
                                          <p:spTgt spid="2">
                                            <p:graphicEl>
                                              <a:dgm id="{F4149123-458D-4D5F-B439-4E67F62ECE37}"/>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2">
                                            <p:graphicEl>
                                              <a:dgm id="{02C6EB09-6F64-41DD-A85D-F9404EF7E846}"/>
                                            </p:graphicEl>
                                          </p:spTgt>
                                        </p:tgtEl>
                                        <p:attrNameLst>
                                          <p:attrName>style.visibility</p:attrName>
                                        </p:attrNameLst>
                                      </p:cBhvr>
                                      <p:to>
                                        <p:strVal val="visible"/>
                                      </p:to>
                                    </p:set>
                                    <p:anim calcmode="lin" valueType="num">
                                      <p:cBhvr>
                                        <p:cTn id="53" dur="500" fill="hold"/>
                                        <p:tgtEl>
                                          <p:spTgt spid="2">
                                            <p:graphicEl>
                                              <a:dgm id="{02C6EB09-6F64-41DD-A85D-F9404EF7E846}"/>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02C6EB09-6F64-41DD-A85D-F9404EF7E846}"/>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02C6EB09-6F64-41DD-A85D-F9404EF7E846}"/>
                                            </p:graphicEl>
                                          </p:spTgt>
                                        </p:tgtEl>
                                      </p:cBhvr>
                                    </p:animEffect>
                                    <p:anim calcmode="lin" valueType="num">
                                      <p:cBhvr>
                                        <p:cTn id="56" dur="500" fill="hold"/>
                                        <p:tgtEl>
                                          <p:spTgt spid="2">
                                            <p:graphicEl>
                                              <a:dgm id="{02C6EB09-6F64-41DD-A85D-F9404EF7E846}"/>
                                            </p:graphicEl>
                                          </p:spTgt>
                                        </p:tgtEl>
                                        <p:attrNameLst>
                                          <p:attrName>ppt_x</p:attrName>
                                        </p:attrNameLst>
                                      </p:cBhvr>
                                      <p:tavLst>
                                        <p:tav tm="0">
                                          <p:val>
                                            <p:fltVal val="0.5"/>
                                          </p:val>
                                        </p:tav>
                                        <p:tav tm="100000">
                                          <p:val>
                                            <p:strVal val="#ppt_x"/>
                                          </p:val>
                                        </p:tav>
                                      </p:tavLst>
                                    </p:anim>
                                    <p:anim calcmode="lin" valueType="num">
                                      <p:cBhvr>
                                        <p:cTn id="57" dur="500" fill="hold"/>
                                        <p:tgtEl>
                                          <p:spTgt spid="2">
                                            <p:graphicEl>
                                              <a:dgm id="{02C6EB09-6F64-41DD-A85D-F9404EF7E846}"/>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2">
                                            <p:graphicEl>
                                              <a:dgm id="{C37083AF-8BAB-4AF4-8319-23BA7324B455}"/>
                                            </p:graphicEl>
                                          </p:spTgt>
                                        </p:tgtEl>
                                        <p:attrNameLst>
                                          <p:attrName>style.visibility</p:attrName>
                                        </p:attrNameLst>
                                      </p:cBhvr>
                                      <p:to>
                                        <p:strVal val="visible"/>
                                      </p:to>
                                    </p:set>
                                    <p:anim calcmode="lin" valueType="num">
                                      <p:cBhvr>
                                        <p:cTn id="62" dur="500" fill="hold"/>
                                        <p:tgtEl>
                                          <p:spTgt spid="2">
                                            <p:graphicEl>
                                              <a:dgm id="{C37083AF-8BAB-4AF4-8319-23BA7324B455}"/>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C37083AF-8BAB-4AF4-8319-23BA7324B455}"/>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C37083AF-8BAB-4AF4-8319-23BA7324B455}"/>
                                            </p:graphicEl>
                                          </p:spTgt>
                                        </p:tgtEl>
                                      </p:cBhvr>
                                    </p:animEffect>
                                    <p:anim calcmode="lin" valueType="num">
                                      <p:cBhvr>
                                        <p:cTn id="65" dur="500" fill="hold"/>
                                        <p:tgtEl>
                                          <p:spTgt spid="2">
                                            <p:graphicEl>
                                              <a:dgm id="{C37083AF-8BAB-4AF4-8319-23BA7324B455}"/>
                                            </p:graphicEl>
                                          </p:spTgt>
                                        </p:tgtEl>
                                        <p:attrNameLst>
                                          <p:attrName>ppt_x</p:attrName>
                                        </p:attrNameLst>
                                      </p:cBhvr>
                                      <p:tavLst>
                                        <p:tav tm="0">
                                          <p:val>
                                            <p:fltVal val="0.5"/>
                                          </p:val>
                                        </p:tav>
                                        <p:tav tm="100000">
                                          <p:val>
                                            <p:strVal val="#ppt_x"/>
                                          </p:val>
                                        </p:tav>
                                      </p:tavLst>
                                    </p:anim>
                                    <p:anim calcmode="lin" valueType="num">
                                      <p:cBhvr>
                                        <p:cTn id="66" dur="500" fill="hold"/>
                                        <p:tgtEl>
                                          <p:spTgt spid="2">
                                            <p:graphicEl>
                                              <a:dgm id="{C37083AF-8BAB-4AF4-8319-23BA7324B455}"/>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824FA724-4266-46C5-81F6-9A7D2D21CDD0}"/>
                                            </p:graphicEl>
                                          </p:spTgt>
                                        </p:tgtEl>
                                        <p:attrNameLst>
                                          <p:attrName>style.visibility</p:attrName>
                                        </p:attrNameLst>
                                      </p:cBhvr>
                                      <p:to>
                                        <p:strVal val="visible"/>
                                      </p:to>
                                    </p:set>
                                    <p:anim calcmode="lin" valueType="num">
                                      <p:cBhvr>
                                        <p:cTn id="71" dur="500" fill="hold"/>
                                        <p:tgtEl>
                                          <p:spTgt spid="2">
                                            <p:graphicEl>
                                              <a:dgm id="{824FA724-4266-46C5-81F6-9A7D2D21CDD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824FA724-4266-46C5-81F6-9A7D2D21CDD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824FA724-4266-46C5-81F6-9A7D2D21CDD0}"/>
                                            </p:graphicEl>
                                          </p:spTgt>
                                        </p:tgtEl>
                                      </p:cBhvr>
                                    </p:animEffect>
                                    <p:anim calcmode="lin" valueType="num">
                                      <p:cBhvr>
                                        <p:cTn id="74" dur="500" fill="hold"/>
                                        <p:tgtEl>
                                          <p:spTgt spid="2">
                                            <p:graphicEl>
                                              <a:dgm id="{824FA724-4266-46C5-81F6-9A7D2D21CDD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824FA724-4266-46C5-81F6-9A7D2D21CDD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471DC676-32F4-40BC-BD14-261C438325AF}"/>
                                            </p:graphicEl>
                                          </p:spTgt>
                                        </p:tgtEl>
                                        <p:attrNameLst>
                                          <p:attrName>style.visibility</p:attrName>
                                        </p:attrNameLst>
                                      </p:cBhvr>
                                      <p:to>
                                        <p:strVal val="visible"/>
                                      </p:to>
                                    </p:set>
                                    <p:anim calcmode="lin" valueType="num">
                                      <p:cBhvr>
                                        <p:cTn id="78" dur="500" fill="hold"/>
                                        <p:tgtEl>
                                          <p:spTgt spid="2">
                                            <p:graphicEl>
                                              <a:dgm id="{471DC676-32F4-40BC-BD14-261C438325AF}"/>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471DC676-32F4-40BC-BD14-261C438325AF}"/>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471DC676-32F4-40BC-BD14-261C438325AF}"/>
                                            </p:graphicEl>
                                          </p:spTgt>
                                        </p:tgtEl>
                                      </p:cBhvr>
                                    </p:animEffect>
                                    <p:anim calcmode="lin" valueType="num">
                                      <p:cBhvr>
                                        <p:cTn id="81" dur="500" fill="hold"/>
                                        <p:tgtEl>
                                          <p:spTgt spid="2">
                                            <p:graphicEl>
                                              <a:dgm id="{471DC676-32F4-40BC-BD14-261C438325AF}"/>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471DC676-32F4-40BC-BD14-261C438325AF}"/>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FB8117A1-AD7C-4D72-810F-2FE4851F5EE2}"/>
                                            </p:graphicEl>
                                          </p:spTgt>
                                        </p:tgtEl>
                                        <p:attrNameLst>
                                          <p:attrName>style.visibility</p:attrName>
                                        </p:attrNameLst>
                                      </p:cBhvr>
                                      <p:to>
                                        <p:strVal val="visible"/>
                                      </p:to>
                                    </p:set>
                                    <p:anim calcmode="lin" valueType="num">
                                      <p:cBhvr>
                                        <p:cTn id="87" dur="500" fill="hold"/>
                                        <p:tgtEl>
                                          <p:spTgt spid="2">
                                            <p:graphicEl>
                                              <a:dgm id="{FB8117A1-AD7C-4D72-810F-2FE4851F5EE2}"/>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FB8117A1-AD7C-4D72-810F-2FE4851F5EE2}"/>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FB8117A1-AD7C-4D72-810F-2FE4851F5EE2}"/>
                                            </p:graphicEl>
                                          </p:spTgt>
                                        </p:tgtEl>
                                      </p:cBhvr>
                                    </p:animEffect>
                                    <p:anim calcmode="lin" valueType="num">
                                      <p:cBhvr>
                                        <p:cTn id="90" dur="500" fill="hold"/>
                                        <p:tgtEl>
                                          <p:spTgt spid="2">
                                            <p:graphicEl>
                                              <a:dgm id="{FB8117A1-AD7C-4D72-810F-2FE4851F5EE2}"/>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FB8117A1-AD7C-4D72-810F-2FE4851F5EE2}"/>
                                            </p:graphicEl>
                                          </p:spTgt>
                                        </p:tgtEl>
                                        <p:attrNameLst>
                                          <p:attrName>ppt_y</p:attrName>
                                        </p:attrNameLst>
                                      </p:cBhvr>
                                      <p:tavLst>
                                        <p:tav tm="0">
                                          <p:val>
                                            <p:fltVal val="0.5"/>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53" presetClass="entr" presetSubtype="528" fill="hold" grpId="0" nodeType="clickEffect">
                                  <p:stCondLst>
                                    <p:cond delay="0"/>
                                  </p:stCondLst>
                                  <p:childTnLst>
                                    <p:set>
                                      <p:cBhvr>
                                        <p:cTn id="95" dur="1" fill="hold">
                                          <p:stCondLst>
                                            <p:cond delay="0"/>
                                          </p:stCondLst>
                                        </p:cTn>
                                        <p:tgtEl>
                                          <p:spTgt spid="2">
                                            <p:graphicEl>
                                              <a:dgm id="{A9E4E306-9E34-4C5D-BD0B-D02F3AF73941}"/>
                                            </p:graphicEl>
                                          </p:spTgt>
                                        </p:tgtEl>
                                        <p:attrNameLst>
                                          <p:attrName>style.visibility</p:attrName>
                                        </p:attrNameLst>
                                      </p:cBhvr>
                                      <p:to>
                                        <p:strVal val="visible"/>
                                      </p:to>
                                    </p:set>
                                    <p:anim calcmode="lin" valueType="num">
                                      <p:cBhvr>
                                        <p:cTn id="96" dur="500" fill="hold"/>
                                        <p:tgtEl>
                                          <p:spTgt spid="2">
                                            <p:graphicEl>
                                              <a:dgm id="{A9E4E306-9E34-4C5D-BD0B-D02F3AF73941}"/>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A9E4E306-9E34-4C5D-BD0B-D02F3AF73941}"/>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A9E4E306-9E34-4C5D-BD0B-D02F3AF73941}"/>
                                            </p:graphicEl>
                                          </p:spTgt>
                                        </p:tgtEl>
                                      </p:cBhvr>
                                    </p:animEffect>
                                    <p:anim calcmode="lin" valueType="num">
                                      <p:cBhvr>
                                        <p:cTn id="99" dur="500" fill="hold"/>
                                        <p:tgtEl>
                                          <p:spTgt spid="2">
                                            <p:graphicEl>
                                              <a:dgm id="{A9E4E306-9E34-4C5D-BD0B-D02F3AF73941}"/>
                                            </p:graphicEl>
                                          </p:spTgt>
                                        </p:tgtEl>
                                        <p:attrNameLst>
                                          <p:attrName>ppt_x</p:attrName>
                                        </p:attrNameLst>
                                      </p:cBhvr>
                                      <p:tavLst>
                                        <p:tav tm="0">
                                          <p:val>
                                            <p:fltVal val="0.5"/>
                                          </p:val>
                                        </p:tav>
                                        <p:tav tm="100000">
                                          <p:val>
                                            <p:strVal val="#ppt_x"/>
                                          </p:val>
                                        </p:tav>
                                      </p:tavLst>
                                    </p:anim>
                                    <p:anim calcmode="lin" valueType="num">
                                      <p:cBhvr>
                                        <p:cTn id="100" dur="500" fill="hold"/>
                                        <p:tgtEl>
                                          <p:spTgt spid="2">
                                            <p:graphicEl>
                                              <a:dgm id="{A9E4E306-9E34-4C5D-BD0B-D02F3AF73941}"/>
                                            </p:graphicEl>
                                          </p:spTgt>
                                        </p:tgtEl>
                                        <p:attrNameLst>
                                          <p:attrName>ppt_y</p:attrName>
                                        </p:attrNameLst>
                                      </p:cBhvr>
                                      <p:tavLst>
                                        <p:tav tm="0">
                                          <p:val>
                                            <p:fltVal val="0.5"/>
                                          </p:val>
                                        </p:tav>
                                        <p:tav tm="100000">
                                          <p:val>
                                            <p:strVal val="#ppt_y"/>
                                          </p:val>
                                        </p:tav>
                                      </p:tavLst>
                                    </p:anim>
                                  </p:childTnLst>
                                </p:cTn>
                              </p:par>
                              <p:par>
                                <p:cTn id="101" presetID="53" presetClass="entr" presetSubtype="528" fill="hold" grpId="0" nodeType="withEffect">
                                  <p:stCondLst>
                                    <p:cond delay="0"/>
                                  </p:stCondLst>
                                  <p:childTnLst>
                                    <p:set>
                                      <p:cBhvr>
                                        <p:cTn id="102" dur="1" fill="hold">
                                          <p:stCondLst>
                                            <p:cond delay="0"/>
                                          </p:stCondLst>
                                        </p:cTn>
                                        <p:tgtEl>
                                          <p:spTgt spid="2">
                                            <p:graphicEl>
                                              <a:dgm id="{BC950540-399A-4B4A-B2AE-308BA782C8DB}"/>
                                            </p:graphicEl>
                                          </p:spTgt>
                                        </p:tgtEl>
                                        <p:attrNameLst>
                                          <p:attrName>style.visibility</p:attrName>
                                        </p:attrNameLst>
                                      </p:cBhvr>
                                      <p:to>
                                        <p:strVal val="visible"/>
                                      </p:to>
                                    </p:set>
                                    <p:anim calcmode="lin" valueType="num">
                                      <p:cBhvr>
                                        <p:cTn id="103" dur="500" fill="hold"/>
                                        <p:tgtEl>
                                          <p:spTgt spid="2">
                                            <p:graphicEl>
                                              <a:dgm id="{BC950540-399A-4B4A-B2AE-308BA782C8DB}"/>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BC950540-399A-4B4A-B2AE-308BA782C8DB}"/>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BC950540-399A-4B4A-B2AE-308BA782C8DB}"/>
                                            </p:graphicEl>
                                          </p:spTgt>
                                        </p:tgtEl>
                                      </p:cBhvr>
                                    </p:animEffect>
                                    <p:anim calcmode="lin" valueType="num">
                                      <p:cBhvr>
                                        <p:cTn id="106" dur="500" fill="hold"/>
                                        <p:tgtEl>
                                          <p:spTgt spid="2">
                                            <p:graphicEl>
                                              <a:dgm id="{BC950540-399A-4B4A-B2AE-308BA782C8DB}"/>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BC950540-399A-4B4A-B2AE-308BA782C8DB}"/>
                                            </p:graphicEl>
                                          </p:spTgt>
                                        </p:tgtEl>
                                        <p:attrNameLst>
                                          <p:attrName>ppt_y</p:attrName>
                                        </p:attrNameLst>
                                      </p:cBhvr>
                                      <p:tavLst>
                                        <p:tav tm="0">
                                          <p:val>
                                            <p:fltVal val="0.5"/>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53" presetClass="entr" presetSubtype="528" fill="hold" grpId="0" nodeType="clickEffect">
                                  <p:stCondLst>
                                    <p:cond delay="0"/>
                                  </p:stCondLst>
                                  <p:childTnLst>
                                    <p:set>
                                      <p:cBhvr>
                                        <p:cTn id="111" dur="1" fill="hold">
                                          <p:stCondLst>
                                            <p:cond delay="0"/>
                                          </p:stCondLst>
                                        </p:cTn>
                                        <p:tgtEl>
                                          <p:spTgt spid="2">
                                            <p:graphicEl>
                                              <a:dgm id="{B0E7B60A-654E-4555-90FD-F03D516C66D7}"/>
                                            </p:graphicEl>
                                          </p:spTgt>
                                        </p:tgtEl>
                                        <p:attrNameLst>
                                          <p:attrName>style.visibility</p:attrName>
                                        </p:attrNameLst>
                                      </p:cBhvr>
                                      <p:to>
                                        <p:strVal val="visible"/>
                                      </p:to>
                                    </p:set>
                                    <p:anim calcmode="lin" valueType="num">
                                      <p:cBhvr>
                                        <p:cTn id="112" dur="500" fill="hold"/>
                                        <p:tgtEl>
                                          <p:spTgt spid="2">
                                            <p:graphicEl>
                                              <a:dgm id="{B0E7B60A-654E-4555-90FD-F03D516C66D7}"/>
                                            </p:graphicEl>
                                          </p:spTgt>
                                        </p:tgtEl>
                                        <p:attrNameLst>
                                          <p:attrName>ppt_w</p:attrName>
                                        </p:attrNameLst>
                                      </p:cBhvr>
                                      <p:tavLst>
                                        <p:tav tm="0">
                                          <p:val>
                                            <p:fltVal val="0"/>
                                          </p:val>
                                        </p:tav>
                                        <p:tav tm="100000">
                                          <p:val>
                                            <p:strVal val="#ppt_w"/>
                                          </p:val>
                                        </p:tav>
                                      </p:tavLst>
                                    </p:anim>
                                    <p:anim calcmode="lin" valueType="num">
                                      <p:cBhvr>
                                        <p:cTn id="113" dur="500" fill="hold"/>
                                        <p:tgtEl>
                                          <p:spTgt spid="2">
                                            <p:graphicEl>
                                              <a:dgm id="{B0E7B60A-654E-4555-90FD-F03D516C66D7}"/>
                                            </p:graphicEl>
                                          </p:spTgt>
                                        </p:tgtEl>
                                        <p:attrNameLst>
                                          <p:attrName>ppt_h</p:attrName>
                                        </p:attrNameLst>
                                      </p:cBhvr>
                                      <p:tavLst>
                                        <p:tav tm="0">
                                          <p:val>
                                            <p:fltVal val="0"/>
                                          </p:val>
                                        </p:tav>
                                        <p:tav tm="100000">
                                          <p:val>
                                            <p:strVal val="#ppt_h"/>
                                          </p:val>
                                        </p:tav>
                                      </p:tavLst>
                                    </p:anim>
                                    <p:animEffect transition="in" filter="fade">
                                      <p:cBhvr>
                                        <p:cTn id="114" dur="500"/>
                                        <p:tgtEl>
                                          <p:spTgt spid="2">
                                            <p:graphicEl>
                                              <a:dgm id="{B0E7B60A-654E-4555-90FD-F03D516C66D7}"/>
                                            </p:graphicEl>
                                          </p:spTgt>
                                        </p:tgtEl>
                                      </p:cBhvr>
                                    </p:animEffect>
                                    <p:anim calcmode="lin" valueType="num">
                                      <p:cBhvr>
                                        <p:cTn id="115" dur="500" fill="hold"/>
                                        <p:tgtEl>
                                          <p:spTgt spid="2">
                                            <p:graphicEl>
                                              <a:dgm id="{B0E7B60A-654E-4555-90FD-F03D516C66D7}"/>
                                            </p:graphicEl>
                                          </p:spTgt>
                                        </p:tgtEl>
                                        <p:attrNameLst>
                                          <p:attrName>ppt_x</p:attrName>
                                        </p:attrNameLst>
                                      </p:cBhvr>
                                      <p:tavLst>
                                        <p:tav tm="0">
                                          <p:val>
                                            <p:fltVal val="0.5"/>
                                          </p:val>
                                        </p:tav>
                                        <p:tav tm="100000">
                                          <p:val>
                                            <p:strVal val="#ppt_x"/>
                                          </p:val>
                                        </p:tav>
                                      </p:tavLst>
                                    </p:anim>
                                    <p:anim calcmode="lin" valueType="num">
                                      <p:cBhvr>
                                        <p:cTn id="116" dur="500" fill="hold"/>
                                        <p:tgtEl>
                                          <p:spTgt spid="2">
                                            <p:graphicEl>
                                              <a:dgm id="{B0E7B60A-654E-4555-90FD-F03D516C66D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6092224-40AF-48E6-BDE3-ADEE4BC5A74D}"/>
              </a:ext>
            </a:extLst>
          </p:cNvPr>
          <p:cNvSpPr txBox="1"/>
          <p:nvPr/>
        </p:nvSpPr>
        <p:spPr>
          <a:xfrm>
            <a:off x="2097582" y="0"/>
            <a:ext cx="7046417" cy="769441"/>
          </a:xfrm>
          <a:prstGeom prst="rect">
            <a:avLst/>
          </a:prstGeom>
          <a:noFill/>
        </p:spPr>
        <p:txBody>
          <a:bodyPr wrap="square" rtlCol="0">
            <a:spAutoFit/>
          </a:bodyPr>
          <a:lstStyle>
            <a:defPPr>
              <a:defRPr lang="es-ES"/>
            </a:defPPr>
            <a:lvl1pPr algn="ctr" defTabSz="914400">
              <a:defRPr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defRPr>
            </a:lvl1pPr>
            <a:lvl2pPr defTabSz="914400"/>
            <a:lvl3pPr defTabSz="914400"/>
            <a:lvl4pPr defTabSz="914400"/>
            <a:lvl5pPr defTabSz="914400"/>
            <a:lvl6pPr defTabSz="914400"/>
            <a:lvl7pPr defTabSz="914400"/>
            <a:lvl8pPr defTabSz="914400"/>
            <a:lvl9pPr defTabSz="914400"/>
          </a:lstStyle>
          <a:p>
            <a:r>
              <a:rPr lang="es-ES">
                <a:ln w="9000" cmpd="sng">
                  <a:solidFill>
                    <a:srgbClr val="3C5F2B"/>
                  </a:solidFill>
                  <a:prstDash val="solid"/>
                </a:ln>
                <a:gradFill>
                  <a:gsLst>
                    <a:gs pos="0">
                      <a:srgbClr val="3C5F2B"/>
                    </a:gs>
                    <a:gs pos="43000">
                      <a:srgbClr val="54843C"/>
                    </a:gs>
                    <a:gs pos="48000">
                      <a:srgbClr val="54843C"/>
                    </a:gs>
                    <a:gs pos="100000">
                      <a:srgbClr val="3C5F2B"/>
                    </a:gs>
                  </a:gsLst>
                  <a:lin ang="5400000"/>
                </a:gradFill>
              </a:rPr>
              <a:t>A PROMISING BEGINNING</a:t>
            </a:r>
            <a:endParaRPr lang="es-ES" dirty="0">
              <a:ln w="9000" cmpd="sng">
                <a:solidFill>
                  <a:srgbClr val="3C5F2B"/>
                </a:solidFill>
                <a:prstDash val="solid"/>
              </a:ln>
              <a:gradFill>
                <a:gsLst>
                  <a:gs pos="0">
                    <a:srgbClr val="3C5F2B"/>
                  </a:gs>
                  <a:gs pos="43000">
                    <a:srgbClr val="54843C"/>
                  </a:gs>
                  <a:gs pos="48000">
                    <a:srgbClr val="54843C"/>
                  </a:gs>
                  <a:gs pos="100000">
                    <a:srgbClr val="3C5F2B"/>
                  </a:gs>
                </a:gsLst>
                <a:lin ang="5400000"/>
              </a:gradFill>
            </a:endParaRPr>
          </a:p>
        </p:txBody>
      </p:sp>
      <p:sp>
        <p:nvSpPr>
          <p:cNvPr id="5" name="CuadroTexto 4">
            <a:extLst>
              <a:ext uri="{FF2B5EF4-FFF2-40B4-BE49-F238E27FC236}">
                <a16:creationId xmlns:a16="http://schemas.microsoft.com/office/drawing/2014/main" xmlns="" id="{B0C7F0D0-62FB-4332-BBE9-71D48972032D}"/>
              </a:ext>
            </a:extLst>
          </p:cNvPr>
          <p:cNvSpPr txBox="1"/>
          <p:nvPr/>
        </p:nvSpPr>
        <p:spPr>
          <a:xfrm>
            <a:off x="2194561" y="748445"/>
            <a:ext cx="6839064" cy="646331"/>
          </a:xfrm>
          <a:prstGeom prst="rect">
            <a:avLst/>
          </a:prstGeom>
          <a:noFill/>
        </p:spPr>
        <p:txBody>
          <a:bodyPr wrap="square">
            <a:spAutoFit/>
          </a:bodyPr>
          <a:lstStyle/>
          <a:p>
            <a:pPr algn="ctr"/>
            <a:r>
              <a:rPr lang="es-ES" b="1">
                <a:solidFill>
                  <a:srgbClr val="7030A0"/>
                </a:solidFill>
                <a:latin typeface="Comic Sans MS" panose="030F0702030302020204" pitchFamily="66" charset="0"/>
              </a:rPr>
              <a:t>“</a:t>
            </a:r>
            <a:r>
              <a:rPr lang="en-US" b="1">
                <a:solidFill>
                  <a:srgbClr val="7030A0"/>
                </a:solidFill>
                <a:latin typeface="Comic Sans MS" panose="030F0702030302020204" pitchFamily="66" charset="0"/>
              </a:rPr>
              <a:t>The Lord God planted a garden eastward in Eden, and there He put the man whom He had formed.</a:t>
            </a:r>
            <a:r>
              <a:rPr lang="es-ES" b="1">
                <a:solidFill>
                  <a:srgbClr val="7030A0"/>
                </a:solidFill>
                <a:latin typeface="Comic Sans MS" panose="030F0702030302020204" pitchFamily="66" charset="0"/>
              </a:rPr>
              <a:t>” </a:t>
            </a:r>
            <a:r>
              <a:rPr lang="es-ES" sz="1600" b="1">
                <a:solidFill>
                  <a:srgbClr val="7030A0"/>
                </a:solidFill>
                <a:latin typeface="Comic Sans MS" panose="030F0702030302020204" pitchFamily="66" charset="0"/>
              </a:rPr>
              <a:t>(Genesis </a:t>
            </a:r>
            <a:r>
              <a:rPr lang="es-ES" sz="1600" b="1" dirty="0">
                <a:solidFill>
                  <a:srgbClr val="7030A0"/>
                </a:solidFill>
                <a:latin typeface="Comic Sans MS" panose="030F0702030302020204" pitchFamily="66" charset="0"/>
              </a:rPr>
              <a:t>2:8)</a:t>
            </a:r>
          </a:p>
        </p:txBody>
      </p:sp>
      <p:sp>
        <p:nvSpPr>
          <p:cNvPr id="6" name="CuadroTexto 5">
            <a:extLst>
              <a:ext uri="{FF2B5EF4-FFF2-40B4-BE49-F238E27FC236}">
                <a16:creationId xmlns:a16="http://schemas.microsoft.com/office/drawing/2014/main" xmlns="" id="{AC460492-98EF-4C24-8F87-44BC42B8422A}"/>
              </a:ext>
            </a:extLst>
          </p:cNvPr>
          <p:cNvSpPr txBox="1"/>
          <p:nvPr/>
        </p:nvSpPr>
        <p:spPr>
          <a:xfrm>
            <a:off x="121919" y="1526980"/>
            <a:ext cx="5111932" cy="1708160"/>
          </a:xfrm>
          <a:prstGeom prst="rect">
            <a:avLst/>
          </a:prstGeom>
          <a:noFill/>
        </p:spPr>
        <p:txBody>
          <a:bodyPr wrap="square" rtlCol="0">
            <a:spAutoFit/>
          </a:bodyPr>
          <a:lstStyle/>
          <a:p>
            <a:pPr>
              <a:spcBef>
                <a:spcPts val="600"/>
              </a:spcBef>
            </a:pPr>
            <a:r>
              <a:rPr lang="en-US" sz="2000" b="1"/>
              <a:t>God used a theoretical-practical method to teach Adam and Eve.</a:t>
            </a:r>
            <a:endParaRPr lang="es-ES" sz="2000" b="1" dirty="0"/>
          </a:p>
          <a:p>
            <a:pPr>
              <a:spcBef>
                <a:spcPts val="600"/>
              </a:spcBef>
            </a:pPr>
            <a:r>
              <a:rPr lang="en-US" sz="2000" b="1"/>
              <a:t>They were assigned practical responsibilities: to look after the animals (Gn. 1:28; 2:19) and to take care of the garden (Gn. 2:15).</a:t>
            </a:r>
            <a:endParaRPr lang="es-ES" sz="2000" b="1" dirty="0"/>
          </a:p>
        </p:txBody>
      </p:sp>
      <p:pic>
        <p:nvPicPr>
          <p:cNvPr id="4" name="Imagen 3">
            <a:extLst>
              <a:ext uri="{FF2B5EF4-FFF2-40B4-BE49-F238E27FC236}">
                <a16:creationId xmlns:a16="http://schemas.microsoft.com/office/drawing/2014/main" xmlns="" id="{E927C6FB-644F-4ED8-B16A-647A55985A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401018" y="3306554"/>
            <a:ext cx="2615982" cy="1541940"/>
          </a:xfrm>
          <a:prstGeom prst="rect">
            <a:avLst/>
          </a:prstGeom>
          <a:ln>
            <a:noFill/>
          </a:ln>
          <a:effectLst>
            <a:softEdge rad="112500"/>
          </a:effectLst>
        </p:spPr>
      </p:pic>
      <p:pic>
        <p:nvPicPr>
          <p:cNvPr id="8" name="Imagen 7">
            <a:extLst>
              <a:ext uri="{FF2B5EF4-FFF2-40B4-BE49-F238E27FC236}">
                <a16:creationId xmlns:a16="http://schemas.microsoft.com/office/drawing/2014/main" xmlns="" id="{C7B388D2-CF51-4F21-881A-2AEFFA4B0E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38057" y="1454150"/>
            <a:ext cx="3878942" cy="1723358"/>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xmlns="" id="{EE2EE2B1-2EA1-430A-8FE4-6F6B4C58DF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1018" y="5011729"/>
            <a:ext cx="2615981" cy="1743987"/>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xmlns="" id="{72503DD5-1766-4DFC-8CAF-2F670FA96A2C}"/>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209183" y="100639"/>
            <a:ext cx="2052327" cy="1527864"/>
          </a:xfrm>
          <a:prstGeom prst="rect">
            <a:avLst/>
          </a:prstGeom>
          <a:ln>
            <a:noFill/>
          </a:ln>
          <a:effectLst>
            <a:softEdge rad="112500"/>
          </a:effectLst>
        </p:spPr>
      </p:pic>
      <p:sp>
        <p:nvSpPr>
          <p:cNvPr id="16" name="CuadroTexto 15">
            <a:extLst>
              <a:ext uri="{FF2B5EF4-FFF2-40B4-BE49-F238E27FC236}">
                <a16:creationId xmlns:a16="http://schemas.microsoft.com/office/drawing/2014/main" xmlns="" id="{DA001530-6FF8-4728-8FE5-0F0F8A8A4719}"/>
              </a:ext>
            </a:extLst>
          </p:cNvPr>
          <p:cNvSpPr txBox="1"/>
          <p:nvPr/>
        </p:nvSpPr>
        <p:spPr>
          <a:xfrm>
            <a:off x="3240484" y="3206896"/>
            <a:ext cx="3151605" cy="2246769"/>
          </a:xfrm>
          <a:prstGeom prst="rect">
            <a:avLst/>
          </a:prstGeom>
          <a:noFill/>
        </p:spPr>
        <p:txBody>
          <a:bodyPr wrap="square">
            <a:spAutoFit/>
          </a:bodyPr>
          <a:lstStyle/>
          <a:p>
            <a:pPr>
              <a:spcBef>
                <a:spcPts val="600"/>
              </a:spcBef>
            </a:pPr>
            <a:r>
              <a:rPr lang="en-US" sz="2000" b="1"/>
              <a:t>The angels played an important role in their theoretical education. Besides, God met with them every afternoon to teach them personally </a:t>
            </a:r>
            <a:br>
              <a:rPr lang="en-US" sz="2000" b="1"/>
            </a:br>
            <a:r>
              <a:rPr lang="en-US" sz="2000" b="1"/>
              <a:t>(Gn. 3:8).</a:t>
            </a:r>
            <a:endParaRPr lang="es-ES" sz="2000" b="1" dirty="0"/>
          </a:p>
        </p:txBody>
      </p:sp>
      <p:sp>
        <p:nvSpPr>
          <p:cNvPr id="18" name="CuadroTexto 17">
            <a:extLst>
              <a:ext uri="{FF2B5EF4-FFF2-40B4-BE49-F238E27FC236}">
                <a16:creationId xmlns:a16="http://schemas.microsoft.com/office/drawing/2014/main" xmlns="" id="{1585FBAA-86A6-4251-AD4C-C3085FE8C1ED}"/>
              </a:ext>
            </a:extLst>
          </p:cNvPr>
          <p:cNvSpPr txBox="1"/>
          <p:nvPr/>
        </p:nvSpPr>
        <p:spPr>
          <a:xfrm>
            <a:off x="115386" y="5417941"/>
            <a:ext cx="6024517" cy="1400383"/>
          </a:xfrm>
          <a:prstGeom prst="rect">
            <a:avLst/>
          </a:prstGeom>
          <a:noFill/>
        </p:spPr>
        <p:txBody>
          <a:bodyPr wrap="square">
            <a:spAutoFit/>
          </a:bodyPr>
          <a:lstStyle/>
          <a:p>
            <a:pPr>
              <a:spcBef>
                <a:spcPts val="600"/>
              </a:spcBef>
            </a:pPr>
            <a:r>
              <a:rPr lang="en-US" sz="2000" b="1"/>
              <a:t>The students helped each other and collaborated harmoniously (Gn. 2:18, 22).</a:t>
            </a:r>
            <a:endParaRPr lang="es-ES" sz="2000" b="1" dirty="0"/>
          </a:p>
          <a:p>
            <a:pPr>
              <a:spcBef>
                <a:spcPts val="600"/>
              </a:spcBef>
            </a:pPr>
            <a:r>
              <a:rPr lang="en-US" sz="2000" b="1"/>
              <a:t>Everything in that cozy garden augured a fruitful and gratifying learning.</a:t>
            </a:r>
            <a:endParaRPr lang="es-ES" sz="2000" b="1" dirty="0"/>
          </a:p>
        </p:txBody>
      </p:sp>
      <p:pic>
        <p:nvPicPr>
          <p:cNvPr id="20" name="Imagen 19">
            <a:extLst>
              <a:ext uri="{FF2B5EF4-FFF2-40B4-BE49-F238E27FC236}">
                <a16:creationId xmlns:a16="http://schemas.microsoft.com/office/drawing/2014/main" xmlns="" id="{B4613FCB-B008-4E12-9010-8B576759CFD6}"/>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09184" y="3324649"/>
            <a:ext cx="2877094" cy="202035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88480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32"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out)">
                                      <p:cBhvr>
                                        <p:cTn id="33" dur="1000"/>
                                        <p:tgtEl>
                                          <p:spTgt spid="8"/>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randombar(horizontal)">
                                      <p:cBhvr>
                                        <p:cTn id="42" dur="500"/>
                                        <p:tgtEl>
                                          <p:spTgt spid="20"/>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horizontal)">
                                      <p:cBhvr>
                                        <p:cTn id="45" dur="500"/>
                                        <p:tgtEl>
                                          <p:spTgt spid="16"/>
                                        </p:tgtEl>
                                      </p:cBhvr>
                                    </p:animEffect>
                                  </p:childTnLst>
                                </p:cTn>
                              </p:par>
                              <p:par>
                                <p:cTn id="46" presetID="14" presetClass="entr" presetSubtype="1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8">
                                            <p:txEl>
                                              <p:pRg st="0" end="0"/>
                                            </p:txEl>
                                          </p:spTgt>
                                        </p:tgtEl>
                                        <p:attrNameLst>
                                          <p:attrName>style.visibility</p:attrName>
                                        </p:attrNameLst>
                                      </p:cBhvr>
                                      <p:to>
                                        <p:strVal val="visible"/>
                                      </p:to>
                                    </p:set>
                                    <p:animEffect transition="in" filter="wipe(left)">
                                      <p:cBhvr>
                                        <p:cTn id="64" dur="500"/>
                                        <p:tgtEl>
                                          <p:spTgt spid="1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8">
                                            <p:txEl>
                                              <p:pRg st="1" end="1"/>
                                            </p:txEl>
                                          </p:spTgt>
                                        </p:tgtEl>
                                        <p:attrNameLst>
                                          <p:attrName>style.visibility</p:attrName>
                                        </p:attrNameLst>
                                      </p:cBhvr>
                                      <p:to>
                                        <p:strVal val="visible"/>
                                      </p:to>
                                    </p:set>
                                    <p:animEffect transition="in" filter="wipe(left)">
                                      <p:cBhvr>
                                        <p:cTn id="69"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6" grpId="0"/>
      <p:bldP spid="1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9F2205A-47B6-423C-8CDB-5B90719939DB}"/>
              </a:ext>
            </a:extLst>
          </p:cNvPr>
          <p:cNvSpPr txBox="1"/>
          <p:nvPr/>
        </p:nvSpPr>
        <p:spPr>
          <a:xfrm>
            <a:off x="820457" y="574372"/>
            <a:ext cx="7942217" cy="5709255"/>
          </a:xfrm>
          <a:prstGeom prst="rect">
            <a:avLst/>
          </a:prstGeom>
          <a:noFill/>
        </p:spPr>
        <p:txBody>
          <a:bodyPr wrap="square">
            <a:spAutoFit/>
          </a:bodyPr>
          <a:lstStyle/>
          <a:p>
            <a:pPr>
              <a:spcBef>
                <a:spcPts val="600"/>
              </a:spcBef>
            </a:pPr>
            <a:r>
              <a:rPr lang="es-ES" sz="2400">
                <a:latin typeface="Cooper Black" panose="0208090404030B020404" pitchFamily="18" charset="0"/>
              </a:rPr>
              <a:t>“</a:t>
            </a:r>
            <a:r>
              <a:rPr lang="en-US" sz="2400">
                <a:latin typeface="Cooper Black" panose="0208090404030B020404" pitchFamily="18" charset="0"/>
              </a:rPr>
              <a:t>On every leaf of the forest or stone of the mountains, in every shining star, in earth and air and sky, God’s name was written. The order and harmony of creation spoke to them of infinite wisdom and power. They were ever discovering some attraction that filled their hearts with deeper love and called forth fresh expressions of gratitude.</a:t>
            </a:r>
            <a:endParaRPr lang="es-ES" sz="2400" dirty="0">
              <a:latin typeface="Cooper Black" panose="0208090404030B020404" pitchFamily="18" charset="0"/>
            </a:endParaRPr>
          </a:p>
          <a:p>
            <a:pPr>
              <a:spcBef>
                <a:spcPts val="600"/>
              </a:spcBef>
            </a:pPr>
            <a:r>
              <a:rPr lang="en-US" sz="2400">
                <a:latin typeface="Cooper Black" panose="0208090404030B020404" pitchFamily="18" charset="0"/>
              </a:rPr>
              <a:t>So long as they remained loyal to the divine law, their capacity to know, to enjoy, and to love would continually increase. They would be constantly gaining new treasures of knowledge, discovering fresh springs of happiness, and obtaining clearer and yet clearer conceptions of the immeasurable, unfailing love of God.</a:t>
            </a:r>
            <a:r>
              <a:rPr lang="es-ES" sz="2400">
                <a:latin typeface="Cooper Black" panose="0208090404030B020404" pitchFamily="18" charset="0"/>
              </a:rPr>
              <a:t>”</a:t>
            </a:r>
            <a:endParaRPr lang="es-ES" sz="24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F60EFF21-AD07-4E87-8F36-EFFB2FCF443C}"/>
              </a:ext>
            </a:extLst>
          </p:cNvPr>
          <p:cNvSpPr txBox="1"/>
          <p:nvPr/>
        </p:nvSpPr>
        <p:spPr>
          <a:xfrm>
            <a:off x="4140433" y="6426926"/>
            <a:ext cx="4726743" cy="369332"/>
          </a:xfrm>
          <a:prstGeom prst="rect">
            <a:avLst/>
          </a:prstGeom>
          <a:noFill/>
        </p:spPr>
        <p:txBody>
          <a:bodyPr wrap="none" rtlCol="0">
            <a:spAutoFit/>
          </a:bodyPr>
          <a:lstStyle/>
          <a:p>
            <a:pPr algn="r"/>
            <a:r>
              <a:rPr lang="en-US" b="1"/>
              <a:t>E.G.W. (Patriarchs and Prophets, cp. 2, p. 50-51)</a:t>
            </a:r>
            <a:endParaRPr lang="es-ES" b="1" dirty="0"/>
          </a:p>
        </p:txBody>
      </p:sp>
    </p:spTree>
    <p:extLst>
      <p:ext uri="{BB962C8B-B14F-4D97-AF65-F5344CB8AC3E}">
        <p14:creationId xmlns:p14="http://schemas.microsoft.com/office/powerpoint/2010/main" val="91390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4D79C90-7335-4836-B0F5-0CBC09623913}"/>
              </a:ext>
            </a:extLst>
          </p:cNvPr>
          <p:cNvSpPr txBox="1"/>
          <p:nvPr/>
        </p:nvSpPr>
        <p:spPr>
          <a:xfrm>
            <a:off x="1" y="0"/>
            <a:ext cx="7471954" cy="769441"/>
          </a:xfrm>
          <a:prstGeom prst="rect">
            <a:avLst/>
          </a:prstGeom>
          <a:noFill/>
        </p:spPr>
        <p:txBody>
          <a:bodyPr wrap="square" rtlCol="0">
            <a:spAutoFit/>
            <a:scene3d>
              <a:camera prst="orthographicFront"/>
              <a:lightRig rig="freezing" dir="t"/>
            </a:scene3d>
            <a:sp3d extrusionH="57150">
              <a:bevelT w="38100" h="38100" prst="angle"/>
            </a:sp3d>
          </a:bodyPr>
          <a:lstStyle>
            <a:defPPr>
              <a:defRPr lang="es-ES"/>
            </a:defPPr>
            <a:lvl1pPr algn="ctr" defTabSz="914400">
              <a:defRPr sz="4400" b="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defRPr>
            </a:lvl1pPr>
            <a:lvl2pPr defTabSz="914400"/>
            <a:lvl3pPr defTabSz="914400"/>
            <a:lvl4pPr defTabSz="914400"/>
            <a:lvl5pPr defTabSz="914400"/>
            <a:lvl6pPr defTabSz="914400"/>
            <a:lvl7pPr defTabSz="914400"/>
            <a:lvl8pPr defTabSz="914400"/>
            <a:lvl9pPr defTabSz="914400"/>
          </a:lstStyle>
          <a:p>
            <a:r>
              <a:rPr lang="es-ES" spc="300">
                <a:ln w="10541" cmpd="sng">
                  <a:solidFill>
                    <a:schemeClr val="tx1"/>
                  </a:solidFill>
                  <a:prstDash val="solid"/>
                </a:ln>
                <a:effectLst>
                  <a:outerShdw blurRad="63500" sx="102000" sy="102000" algn="ctr" rotWithShape="0">
                    <a:prstClr val="black">
                      <a:alpha val="40000"/>
                    </a:prstClr>
                  </a:outerShdw>
                </a:effectLst>
              </a:rPr>
              <a:t>AN EXTERNAL INFLUENCE</a:t>
            </a:r>
            <a:endParaRPr lang="es-ES" spc="300" dirty="0">
              <a:ln w="10541" cmpd="sng">
                <a:solidFill>
                  <a:schemeClr val="tx1"/>
                </a:solidFill>
                <a:prstDash val="solid"/>
              </a:ln>
              <a:effectLst>
                <a:outerShdw blurRad="63500" sx="102000" sy="102000" algn="ctr" rotWithShape="0">
                  <a:prstClr val="black">
                    <a:alpha val="40000"/>
                  </a:prstClr>
                </a:outerShdw>
              </a:effectLst>
            </a:endParaRPr>
          </a:p>
        </p:txBody>
      </p:sp>
      <p:sp>
        <p:nvSpPr>
          <p:cNvPr id="5" name="CuadroTexto 4">
            <a:extLst>
              <a:ext uri="{FF2B5EF4-FFF2-40B4-BE49-F238E27FC236}">
                <a16:creationId xmlns:a16="http://schemas.microsoft.com/office/drawing/2014/main" xmlns="" id="{9249462B-7C96-41A6-9C2E-B3F12C4B19A5}"/>
              </a:ext>
            </a:extLst>
          </p:cNvPr>
          <p:cNvSpPr txBox="1"/>
          <p:nvPr/>
        </p:nvSpPr>
        <p:spPr>
          <a:xfrm>
            <a:off x="6516" y="577557"/>
            <a:ext cx="7188621" cy="615553"/>
          </a:xfrm>
          <a:prstGeom prst="rect">
            <a:avLst/>
          </a:prstGeom>
          <a:noFill/>
        </p:spPr>
        <p:txBody>
          <a:bodyPr wrap="square">
            <a:spAutoFit/>
          </a:bodyPr>
          <a:lstStyle/>
          <a:p>
            <a:pPr algn="ctr"/>
            <a:r>
              <a:rPr lang="es-ES" sz="1700" b="1">
                <a:solidFill>
                  <a:srgbClr val="C63031"/>
                </a:solidFill>
                <a:latin typeface="Comic Sans MS" panose="030F0702030302020204" pitchFamily="66" charset="0"/>
              </a:rPr>
              <a:t>“</a:t>
            </a:r>
            <a:r>
              <a:rPr lang="en-US" sz="1700" b="1">
                <a:solidFill>
                  <a:srgbClr val="C63031"/>
                </a:solidFill>
                <a:latin typeface="Comic Sans MS" panose="030F0702030302020204" pitchFamily="66" charset="0"/>
              </a:rPr>
              <a:t>Then the serpent said to the woman, ‘You will not surely die.’</a:t>
            </a:r>
            <a:r>
              <a:rPr lang="es-ES" sz="1700" b="1">
                <a:solidFill>
                  <a:srgbClr val="C63031"/>
                </a:solidFill>
                <a:latin typeface="Comic Sans MS" panose="030F0702030302020204" pitchFamily="66" charset="0"/>
              </a:rPr>
              <a:t>”</a:t>
            </a:r>
            <a:r>
              <a:rPr lang="es-ES" b="1">
                <a:solidFill>
                  <a:srgbClr val="C63031"/>
                </a:solidFill>
                <a:latin typeface="Comic Sans MS" panose="030F0702030302020204" pitchFamily="66" charset="0"/>
              </a:rPr>
              <a:t> </a:t>
            </a:r>
            <a:r>
              <a:rPr lang="es-ES" sz="1600" b="1">
                <a:solidFill>
                  <a:srgbClr val="C63031"/>
                </a:solidFill>
                <a:latin typeface="Comic Sans MS" panose="030F0702030302020204" pitchFamily="66" charset="0"/>
              </a:rPr>
              <a:t>(Genesis </a:t>
            </a:r>
            <a:r>
              <a:rPr lang="es-ES" sz="1600" b="1" dirty="0">
                <a:solidFill>
                  <a:srgbClr val="C63031"/>
                </a:solidFill>
                <a:latin typeface="Comic Sans MS" panose="030F0702030302020204" pitchFamily="66" charset="0"/>
              </a:rPr>
              <a:t>3:4)</a:t>
            </a:r>
          </a:p>
        </p:txBody>
      </p:sp>
      <p:sp>
        <p:nvSpPr>
          <p:cNvPr id="6" name="CuadroTexto 5">
            <a:extLst>
              <a:ext uri="{FF2B5EF4-FFF2-40B4-BE49-F238E27FC236}">
                <a16:creationId xmlns:a16="http://schemas.microsoft.com/office/drawing/2014/main" xmlns="" id="{9F6A6454-09B1-417D-8AD3-EF602815B3F2}"/>
              </a:ext>
            </a:extLst>
          </p:cNvPr>
          <p:cNvSpPr txBox="1"/>
          <p:nvPr/>
        </p:nvSpPr>
        <p:spPr>
          <a:xfrm>
            <a:off x="34831" y="1118837"/>
            <a:ext cx="7080072" cy="2015936"/>
          </a:xfrm>
          <a:prstGeom prst="rect">
            <a:avLst/>
          </a:prstGeom>
          <a:noFill/>
        </p:spPr>
        <p:txBody>
          <a:bodyPr wrap="square" rtlCol="0">
            <a:spAutoFit/>
          </a:bodyPr>
          <a:lstStyle/>
          <a:p>
            <a:pPr>
              <a:spcBef>
                <a:spcPts val="600"/>
              </a:spcBef>
            </a:pPr>
            <a:r>
              <a:rPr lang="en-US" sz="2000" b="1"/>
              <a:t>God created an environment that was “very good” (Gn. 1:31) and filled with “every tree that is pleasant to the sight” (Gn. 2:9). The students “were not ashamed” (Gn. 2:25).</a:t>
            </a:r>
            <a:endParaRPr lang="es-ES" sz="2000" b="1" dirty="0"/>
          </a:p>
          <a:p>
            <a:pPr>
              <a:spcBef>
                <a:spcPts val="600"/>
              </a:spcBef>
            </a:pPr>
            <a:r>
              <a:rPr lang="en-US" sz="2000" b="1"/>
              <a:t>Nevertheless, a “cunning” being came to Eve and denied God’s clear statements. It encouraged her to doubt of God’s intention (Gn. 3:1-5). He introduced God as:</a:t>
            </a:r>
            <a:endParaRPr lang="es-ES" sz="2000" b="1" dirty="0"/>
          </a:p>
        </p:txBody>
      </p:sp>
      <p:sp>
        <p:nvSpPr>
          <p:cNvPr id="8" name="CuadroTexto 7">
            <a:extLst>
              <a:ext uri="{FF2B5EF4-FFF2-40B4-BE49-F238E27FC236}">
                <a16:creationId xmlns:a16="http://schemas.microsoft.com/office/drawing/2014/main" xmlns="" id="{CB6D92C9-C930-4225-AB4C-15D567AE3EEE}"/>
              </a:ext>
            </a:extLst>
          </p:cNvPr>
          <p:cNvSpPr txBox="1"/>
          <p:nvPr/>
        </p:nvSpPr>
        <p:spPr>
          <a:xfrm>
            <a:off x="2421035" y="5320576"/>
            <a:ext cx="4240968" cy="1323439"/>
          </a:xfrm>
          <a:prstGeom prst="rect">
            <a:avLst/>
          </a:prstGeom>
          <a:noFill/>
        </p:spPr>
        <p:txBody>
          <a:bodyPr wrap="square">
            <a:spAutoFit/>
          </a:bodyPr>
          <a:lstStyle/>
          <a:p>
            <a:pPr lvl="0">
              <a:spcBef>
                <a:spcPts val="600"/>
              </a:spcBef>
              <a:defRPr/>
            </a:pPr>
            <a:r>
              <a:rPr lang="en-US" sz="2000" b="1">
                <a:solidFill>
                  <a:prstClr val="black"/>
                </a:solidFill>
              </a:rPr>
              <a:t>God gave Adam and Eve free will. Eve chose to believe the enemy and to doubt God. Adam chose to join Eve’s disobedience.</a:t>
            </a:r>
            <a:endPar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xmlns="" id="{9B98E5A6-B774-48B1-950D-D4AB430DA7A1}"/>
              </a:ext>
            </a:extLst>
          </p:cNvPr>
          <p:cNvSpPr txBox="1"/>
          <p:nvPr/>
        </p:nvSpPr>
        <p:spPr>
          <a:xfrm>
            <a:off x="2421035" y="3222732"/>
            <a:ext cx="4240968" cy="2092881"/>
          </a:xfrm>
          <a:prstGeom prst="rect">
            <a:avLst/>
          </a:prstGeom>
          <a:noFill/>
        </p:spPr>
        <p:txBody>
          <a:bodyPr wrap="square" rtlCol="0">
            <a:spAutoFit/>
          </a:bodyPr>
          <a:lstStyle/>
          <a:p>
            <a:pPr marL="342900" indent="-342900">
              <a:spcBef>
                <a:spcPts val="600"/>
              </a:spcBef>
              <a:buFont typeface="+mj-lt"/>
              <a:buAutoNum type="arabicPeriod"/>
            </a:pPr>
            <a:r>
              <a:rPr lang="es-ES" sz="2000" b="1" u="sng">
                <a:solidFill>
                  <a:srgbClr val="C63031"/>
                </a:solidFill>
              </a:rPr>
              <a:t>Restrictive</a:t>
            </a:r>
            <a:r>
              <a:rPr lang="es-ES" sz="2000" b="1"/>
              <a:t>, prohibiting good things</a:t>
            </a:r>
            <a:endParaRPr lang="es-ES" sz="2000" b="1" dirty="0"/>
          </a:p>
          <a:p>
            <a:pPr marL="342900" indent="-342900">
              <a:spcBef>
                <a:spcPts val="600"/>
              </a:spcBef>
              <a:buFont typeface="+mj-lt"/>
              <a:buAutoNum type="arabicPeriod"/>
            </a:pPr>
            <a:r>
              <a:rPr lang="es-ES" sz="2000" b="1" u="sng">
                <a:solidFill>
                  <a:srgbClr val="C63031"/>
                </a:solidFill>
              </a:rPr>
              <a:t>Afraid</a:t>
            </a:r>
            <a:r>
              <a:rPr lang="es-ES" sz="2000" b="1"/>
              <a:t> </a:t>
            </a:r>
            <a:r>
              <a:rPr lang="en-US" sz="2000" b="1"/>
              <a:t>of Adam and Eve reaching a superior level of knowledge</a:t>
            </a:r>
            <a:endParaRPr lang="es-ES" sz="2000" b="1" dirty="0"/>
          </a:p>
          <a:p>
            <a:pPr marL="342900" indent="-342900">
              <a:spcBef>
                <a:spcPts val="600"/>
              </a:spcBef>
              <a:buFont typeface="+mj-lt"/>
              <a:buAutoNum type="arabicPeriod"/>
            </a:pPr>
            <a:r>
              <a:rPr lang="es-ES" sz="2000" b="1" u="sng">
                <a:solidFill>
                  <a:srgbClr val="C63031"/>
                </a:solidFill>
              </a:rPr>
              <a:t>A liar</a:t>
            </a:r>
            <a:r>
              <a:rPr lang="es-ES" sz="2000" b="1"/>
              <a:t>, </a:t>
            </a:r>
            <a:r>
              <a:rPr lang="en-US" sz="2000" b="1"/>
              <a:t>lying about the consequences of eating from that tree</a:t>
            </a:r>
            <a:endParaRPr lang="es-ES" sz="2000" b="1" dirty="0"/>
          </a:p>
        </p:txBody>
      </p:sp>
      <p:pic>
        <p:nvPicPr>
          <p:cNvPr id="10" name="Imagen 9">
            <a:extLst>
              <a:ext uri="{FF2B5EF4-FFF2-40B4-BE49-F238E27FC236}">
                <a16:creationId xmlns:a16="http://schemas.microsoft.com/office/drawing/2014/main" xmlns="" id="{2D7F9183-9012-4A14-9B84-C36257298421}"/>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7195137" y="1125012"/>
            <a:ext cx="1764138" cy="2352185"/>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4" name="Imagen 23">
            <a:extLst>
              <a:ext uri="{FF2B5EF4-FFF2-40B4-BE49-F238E27FC236}">
                <a16:creationId xmlns:a16="http://schemas.microsoft.com/office/drawing/2014/main" xmlns="" id="{E3508BC0-D777-45CF-AFC0-225009E149C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77522" y="45944"/>
            <a:ext cx="1696812" cy="992388"/>
          </a:xfrm>
          <a:prstGeom prst="rect">
            <a:avLst/>
          </a:prstGeom>
          <a:ln>
            <a:noFill/>
          </a:ln>
          <a:effectLst>
            <a:softEdge rad="112500"/>
          </a:effectLst>
        </p:spPr>
      </p:pic>
      <p:pic>
        <p:nvPicPr>
          <p:cNvPr id="18" name="Imagen 17">
            <a:extLst>
              <a:ext uri="{FF2B5EF4-FFF2-40B4-BE49-F238E27FC236}">
                <a16:creationId xmlns:a16="http://schemas.microsoft.com/office/drawing/2014/main" xmlns="" id="{9C842EDE-051F-4EFF-91BF-EC278C7F0C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2004" y="3676446"/>
            <a:ext cx="2342660" cy="3054316"/>
          </a:xfrm>
          <a:prstGeom prst="snip2DiagRect">
            <a:avLst>
              <a:gd name="adj1" fmla="val 13011"/>
              <a:gd name="adj2" fmla="val 0"/>
            </a:avLst>
          </a:prstGeom>
          <a:solidFill>
            <a:srgbClr val="FFFFFF">
              <a:shade val="85000"/>
            </a:srgbClr>
          </a:solidFill>
          <a:ln w="3810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a:extLst>
              <a:ext uri="{FF2B5EF4-FFF2-40B4-BE49-F238E27FC236}">
                <a16:creationId xmlns:a16="http://schemas.microsoft.com/office/drawing/2014/main" xmlns="" id="{3AE85CA7-423C-490D-BCBE-50C2FB29433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8375" y="3208713"/>
            <a:ext cx="2238115" cy="3540430"/>
          </a:xfrm>
          <a:prstGeom prst="snip2DiagRect">
            <a:avLst/>
          </a:prstGeom>
          <a:solidFill>
            <a:srgbClr val="FFFFFF">
              <a:shade val="85000"/>
            </a:srgbClr>
          </a:solidFill>
          <a:ln w="3810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9106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randombar(horizontal)">
                                      <p:cBhvr>
                                        <p:cTn id="16" dur="500"/>
                                        <p:tgtEl>
                                          <p:spTgt spid="24"/>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ppt_h/2"/>
                                          </p:val>
                                        </p:tav>
                                        <p:tav tm="100000">
                                          <p:val>
                                            <p:strVal val="#ppt_y"/>
                                          </p:val>
                                        </p:tav>
                                      </p:tavLst>
                                    </p:anim>
                                    <p:anim calcmode="lin" valueType="num">
                                      <p:cBhvr>
                                        <p:cTn id="30" dur="500" fill="hold"/>
                                        <p:tgtEl>
                                          <p:spTgt spid="10"/>
                                        </p:tgtEl>
                                        <p:attrNameLst>
                                          <p:attrName>ppt_w</p:attrName>
                                        </p:attrNameLst>
                                      </p:cBhvr>
                                      <p:tavLst>
                                        <p:tav tm="0">
                                          <p:val>
                                            <p:strVal val="#ppt_w"/>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3"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wipe(left)">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Effect transition="in" filter="wipe(left)">
                                      <p:cBhvr>
                                        <p:cTn id="50" dur="500"/>
                                        <p:tgtEl>
                                          <p:spTgt spid="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
                                            <p:txEl>
                                              <p:pRg st="1" end="1"/>
                                            </p:txEl>
                                          </p:spTgt>
                                        </p:tgtEl>
                                        <p:attrNameLst>
                                          <p:attrName>style.visibility</p:attrName>
                                        </p:attrNameLst>
                                      </p:cBhvr>
                                      <p:to>
                                        <p:strVal val="visible"/>
                                      </p:to>
                                    </p:set>
                                    <p:animEffect transition="in" filter="wipe(left)">
                                      <p:cBhvr>
                                        <p:cTn id="55" dur="500"/>
                                        <p:tgtEl>
                                          <p:spTgt spid="9">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
                                            <p:txEl>
                                              <p:pRg st="2" end="2"/>
                                            </p:txEl>
                                          </p:spTgt>
                                        </p:tgtEl>
                                        <p:attrNameLst>
                                          <p:attrName>style.visibility</p:attrName>
                                        </p:attrNameLst>
                                      </p:cBhvr>
                                      <p:to>
                                        <p:strVal val="visible"/>
                                      </p:to>
                                    </p:set>
                                    <p:animEffect transition="in" filter="wipe(left)">
                                      <p:cBhvr>
                                        <p:cTn id="60" dur="500"/>
                                        <p:tgtEl>
                                          <p:spTgt spid="9">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9"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0-#ppt_w/2"/>
                                          </p:val>
                                        </p:tav>
                                        <p:tav tm="100000">
                                          <p:val>
                                            <p:strVal val="#ppt_x"/>
                                          </p:val>
                                        </p:tav>
                                      </p:tavLst>
                                    </p:anim>
                                    <p:anim calcmode="lin" valueType="num">
                                      <p:cBhvr additive="base">
                                        <p:cTn id="66" dur="500" fill="hold"/>
                                        <p:tgtEl>
                                          <p:spTgt spid="18"/>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14" presetClass="entr" presetSubtype="1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randombar(horizontal)">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8" grpId="0"/>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29964D0-32F3-4946-BD29-636AB0797D0D}"/>
              </a:ext>
            </a:extLst>
          </p:cNvPr>
          <p:cNvSpPr txBox="1"/>
          <p:nvPr/>
        </p:nvSpPr>
        <p:spPr>
          <a:xfrm>
            <a:off x="0" y="0"/>
            <a:ext cx="9143999" cy="76944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es-ES"/>
            </a:defPPr>
            <a:lvl1pPr algn="ctr" defTabSz="914400">
              <a:defRPr sz="4400" b="1">
                <a:ln/>
                <a:solidFill>
                  <a:schemeClr val="accent3"/>
                </a:solidFill>
              </a:defRPr>
            </a:lvl1pPr>
            <a:lvl2pPr defTabSz="914400"/>
            <a:lvl3pPr defTabSz="914400"/>
            <a:lvl4pPr defTabSz="914400"/>
            <a:lvl5pPr defTabSz="914400"/>
            <a:lvl6pPr defTabSz="914400"/>
            <a:lvl7pPr defTabSz="914400"/>
            <a:lvl8pPr defTabSz="914400"/>
            <a:lvl9pPr defTabSz="914400"/>
          </a:lstStyle>
          <a:p>
            <a:r>
              <a:rPr lang="en-US"/>
              <a:t>THE DECISION OF THE STUDENTS</a:t>
            </a:r>
            <a:endParaRPr lang="es-ES" dirty="0"/>
          </a:p>
        </p:txBody>
      </p:sp>
      <p:sp>
        <p:nvSpPr>
          <p:cNvPr id="4" name="CuadroTexto 3">
            <a:extLst>
              <a:ext uri="{FF2B5EF4-FFF2-40B4-BE49-F238E27FC236}">
                <a16:creationId xmlns:a16="http://schemas.microsoft.com/office/drawing/2014/main" xmlns="" id="{3C091A22-99B5-4611-8592-04E3AA52A7FE}"/>
              </a:ext>
            </a:extLst>
          </p:cNvPr>
          <p:cNvSpPr txBox="1"/>
          <p:nvPr/>
        </p:nvSpPr>
        <p:spPr>
          <a:xfrm>
            <a:off x="0" y="672171"/>
            <a:ext cx="9143999" cy="923330"/>
          </a:xfrm>
          <a:prstGeom prst="rect">
            <a:avLst/>
          </a:prstGeom>
          <a:noFill/>
        </p:spPr>
        <p:txBody>
          <a:bodyPr wrap="square">
            <a:spAutoFit/>
          </a:bodyPr>
          <a:lstStyle/>
          <a:p>
            <a:pPr algn="ctr"/>
            <a:r>
              <a:rPr lang="es-ES" b="1">
                <a:solidFill>
                  <a:srgbClr val="F7F771"/>
                </a:solidFill>
                <a:effectLst>
                  <a:outerShdw blurRad="38100" dist="38100" dir="2700000" algn="tl">
                    <a:srgbClr val="000000">
                      <a:alpha val="43137"/>
                    </a:srgbClr>
                  </a:outerShdw>
                </a:effectLst>
                <a:latin typeface="Comic Sans MS" panose="030F0702030302020204" pitchFamily="66" charset="0"/>
              </a:rPr>
              <a:t>“</a:t>
            </a:r>
            <a:r>
              <a:rPr lang="en-US" b="1">
                <a:solidFill>
                  <a:srgbClr val="F7F771"/>
                </a:solidFill>
                <a:effectLst>
                  <a:outerShdw blurRad="38100" dist="38100" dir="2700000" algn="tl">
                    <a:srgbClr val="000000">
                      <a:alpha val="43137"/>
                    </a:srgbClr>
                  </a:outerShdw>
                </a:effectLst>
                <a:latin typeface="Comic Sans MS" panose="030F0702030302020204" pitchFamily="66" charset="0"/>
              </a:rPr>
              <a:t>So when the woman saw that the tree was good for food, that it was pleasant to the eyes, and a tree desirable to make one wise, she took of its fruit and ate. She also gave to her husband with her, and he ate.</a:t>
            </a:r>
            <a:r>
              <a:rPr lang="es-ES" b="1">
                <a:solidFill>
                  <a:srgbClr val="F7F771"/>
                </a:solidFill>
                <a:effectLst>
                  <a:outerShdw blurRad="38100" dist="38100" dir="2700000" algn="tl">
                    <a:srgbClr val="000000">
                      <a:alpha val="43137"/>
                    </a:srgbClr>
                  </a:outerShdw>
                </a:effectLst>
                <a:latin typeface="Comic Sans MS" panose="030F0702030302020204" pitchFamily="66" charset="0"/>
              </a:rPr>
              <a:t>” </a:t>
            </a:r>
            <a:r>
              <a:rPr lang="es-ES" sz="1600" b="1">
                <a:solidFill>
                  <a:srgbClr val="F7F771"/>
                </a:solidFill>
                <a:effectLst>
                  <a:outerShdw blurRad="38100" dist="38100" dir="2700000" algn="tl">
                    <a:srgbClr val="000000">
                      <a:alpha val="43137"/>
                    </a:srgbClr>
                  </a:outerShdw>
                </a:effectLst>
                <a:latin typeface="Comic Sans MS" panose="030F0702030302020204" pitchFamily="66" charset="0"/>
              </a:rPr>
              <a:t>(Genesis </a:t>
            </a:r>
            <a:r>
              <a:rPr lang="es-ES" sz="1600" b="1" dirty="0">
                <a:solidFill>
                  <a:srgbClr val="F7F771"/>
                </a:solidFill>
                <a:effectLst>
                  <a:outerShdw blurRad="38100" dist="38100" dir="2700000" algn="tl">
                    <a:srgbClr val="000000">
                      <a:alpha val="43137"/>
                    </a:srgbClr>
                  </a:outerShdw>
                </a:effectLst>
                <a:latin typeface="Comic Sans MS" panose="030F0702030302020204" pitchFamily="66" charset="0"/>
              </a:rPr>
              <a:t>3:6)</a:t>
            </a:r>
            <a:endParaRPr lang="es-ES" b="1" dirty="0">
              <a:solidFill>
                <a:srgbClr val="F7F771"/>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F41672C2-36C6-4B76-B417-DD8E0E23E4DE}"/>
              </a:ext>
            </a:extLst>
          </p:cNvPr>
          <p:cNvSpPr txBox="1"/>
          <p:nvPr/>
        </p:nvSpPr>
        <p:spPr>
          <a:xfrm>
            <a:off x="148046" y="1703566"/>
            <a:ext cx="5030783" cy="4939814"/>
          </a:xfrm>
          <a:prstGeom prst="rect">
            <a:avLst/>
          </a:prstGeom>
          <a:noFill/>
        </p:spPr>
        <p:txBody>
          <a:bodyPr wrap="square" rtlCol="0">
            <a:spAutoFit/>
          </a:bodyPr>
          <a:lstStyle/>
          <a:p>
            <a:pPr>
              <a:spcBef>
                <a:spcPts val="600"/>
              </a:spcBef>
            </a:pPr>
            <a:r>
              <a:rPr lang="en-US" sz="2000" b="1" dirty="0">
                <a:solidFill>
                  <a:schemeClr val="bg1"/>
                </a:solidFill>
                <a:effectLst>
                  <a:outerShdw blurRad="38100" dist="38100" dir="2700000" algn="tl">
                    <a:srgbClr val="000000">
                      <a:alpha val="43137"/>
                    </a:srgbClr>
                  </a:outerShdw>
                </a:effectLst>
              </a:rPr>
              <a:t>Eve wasn’t drawn by the forbidden tree’s fruit before being tempted. She didn’t find it pleasant. She didn’t covet the fruit or the wisdom it could give. And of course she didn’t even think of taking the fruit and eating it.</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dirty="0">
                <a:solidFill>
                  <a:schemeClr val="bg1"/>
                </a:solidFill>
                <a:effectLst>
                  <a:outerShdw blurRad="38100" dist="38100" dir="2700000" algn="tl">
                    <a:srgbClr val="000000">
                      <a:alpha val="43137"/>
                    </a:srgbClr>
                  </a:outerShdw>
                </a:effectLst>
              </a:rPr>
              <a:t>What could have Eve done when doubt came to her mind?</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dirty="0">
                <a:solidFill>
                  <a:schemeClr val="bg1"/>
                </a:solidFill>
                <a:effectLst>
                  <a:outerShdw blurRad="38100" dist="38100" dir="2700000" algn="tl">
                    <a:srgbClr val="000000">
                      <a:alpha val="43137"/>
                    </a:srgbClr>
                  </a:outerShdw>
                </a:effectLst>
              </a:rPr>
              <a:t>It was reasonable to talk to God about it because she could talk to Him directly. She could ask Him about the serpent’s accusations. She could also ask Adam for help. But she didn’t.</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dirty="0">
                <a:solidFill>
                  <a:schemeClr val="bg1"/>
                </a:solidFill>
                <a:effectLst>
                  <a:outerShdw blurRad="38100" dist="38100" dir="2700000" algn="tl">
                    <a:srgbClr val="000000">
                      <a:alpha val="43137"/>
                    </a:srgbClr>
                  </a:outerShdw>
                </a:effectLst>
              </a:rPr>
              <a:t>Adam didn’t even think about the tree. He just decided to share Eve’s fate. Both used their free will badly.</a:t>
            </a:r>
            <a:endParaRPr lang="es-ES" sz="2000" b="1" dirty="0">
              <a:solidFill>
                <a:schemeClr val="bg1"/>
              </a:solidFill>
              <a:effectLst>
                <a:outerShdw blurRad="38100" dist="38100" dir="2700000" algn="tl">
                  <a:srgbClr val="000000">
                    <a:alpha val="43137"/>
                  </a:srgbClr>
                </a:outerShdw>
              </a:effectLst>
            </a:endParaRPr>
          </a:p>
        </p:txBody>
      </p:sp>
      <p:pic>
        <p:nvPicPr>
          <p:cNvPr id="6" name="Imagen 5">
            <a:extLst>
              <a:ext uri="{FF2B5EF4-FFF2-40B4-BE49-F238E27FC236}">
                <a16:creationId xmlns:a16="http://schemas.microsoft.com/office/drawing/2014/main" xmlns="" id="{9FA1763C-ADFB-4D9B-93D1-CE2DA4E252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6183" y="1641134"/>
            <a:ext cx="2147816" cy="2546818"/>
          </a:xfrm>
          <a:prstGeom prst="rect">
            <a:avLst/>
          </a:prstGeom>
          <a:ln>
            <a:noFill/>
          </a:ln>
          <a:effectLst>
            <a:softEdge rad="112500"/>
          </a:effectLst>
        </p:spPr>
      </p:pic>
    </p:spTree>
    <p:extLst>
      <p:ext uri="{BB962C8B-B14F-4D97-AF65-F5344CB8AC3E}">
        <p14:creationId xmlns:p14="http://schemas.microsoft.com/office/powerpoint/2010/main" val="9761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1000"/>
                                        <p:tgtEl>
                                          <p:spTgt spid="5">
                                            <p:txEl>
                                              <p:pRg st="1" end="1"/>
                                            </p:txEl>
                                          </p:spTgt>
                                        </p:tgtEl>
                                      </p:cBhvr>
                                    </p:animEffect>
                                    <p:anim calcmode="lin" valueType="num">
                                      <p:cBhvr>
                                        <p:cTn id="3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fade">
                                      <p:cBhvr>
                                        <p:cTn id="41" dur="1000"/>
                                        <p:tgtEl>
                                          <p:spTgt spid="5">
                                            <p:txEl>
                                              <p:pRg st="2" end="2"/>
                                            </p:txEl>
                                          </p:spTgt>
                                        </p:tgtEl>
                                      </p:cBhvr>
                                    </p:animEffect>
                                    <p:anim calcmode="lin" valueType="num">
                                      <p:cBhvr>
                                        <p:cTn id="4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childTnLst>
                          </p:cTn>
                        </p:par>
                        <p:par>
                          <p:cTn id="53" fill="hold">
                            <p:stCondLst>
                              <p:cond delay="1000"/>
                            </p:stCondLst>
                            <p:childTnLst>
                              <p:par>
                                <p:cTn id="54" presetID="37" presetClass="entr" presetSubtype="0" fill="hold" grpId="0" nodeType="after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fade">
                                      <p:cBhvr>
                                        <p:cTn id="56" dur="1000"/>
                                        <p:tgtEl>
                                          <p:spTgt spid="5">
                                            <p:txEl>
                                              <p:pRg st="3" end="3"/>
                                            </p:txEl>
                                          </p:spTgt>
                                        </p:tgtEl>
                                      </p:cBhvr>
                                    </p:animEffect>
                                    <p:anim calcmode="lin" valueType="num">
                                      <p:cBhvr>
                                        <p:cTn id="5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39BB74D-2194-4CE8-90AE-6726A8405A0B}"/>
              </a:ext>
            </a:extLst>
          </p:cNvPr>
          <p:cNvSpPr txBox="1"/>
          <p:nvPr/>
        </p:nvSpPr>
        <p:spPr>
          <a:xfrm>
            <a:off x="1881051" y="0"/>
            <a:ext cx="7262948" cy="707886"/>
          </a:xfrm>
          <a:prstGeom prst="rect">
            <a:avLst/>
          </a:prstGeom>
          <a:noFill/>
        </p:spPr>
        <p:txBody>
          <a:bodyPr wrap="square" rtlCol="0">
            <a:spAutoFit/>
            <a:scene3d>
              <a:camera prst="orthographicFront"/>
              <a:lightRig rig="twoPt" dir="tl">
                <a:rot lat="0" lon="0" rev="0"/>
              </a:lightRig>
            </a:scene3d>
            <a:sp3d extrusionH="25400" contourW="8890">
              <a:bevelT w="38100" h="31750"/>
              <a:contourClr>
                <a:schemeClr val="accent2">
                  <a:shade val="75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r>
              <a:rPr lang="en-US" sz="4000"/>
              <a:t>THE DECISION OF THE TEACHER</a:t>
            </a:r>
            <a:endParaRPr lang="es-ES" sz="4000" dirty="0"/>
          </a:p>
        </p:txBody>
      </p:sp>
      <p:sp>
        <p:nvSpPr>
          <p:cNvPr id="4" name="CuadroTexto 3">
            <a:extLst>
              <a:ext uri="{FF2B5EF4-FFF2-40B4-BE49-F238E27FC236}">
                <a16:creationId xmlns:a16="http://schemas.microsoft.com/office/drawing/2014/main" xmlns="" id="{7B7CDCB4-499D-486E-B55B-78EDF4F44A97}"/>
              </a:ext>
            </a:extLst>
          </p:cNvPr>
          <p:cNvSpPr txBox="1"/>
          <p:nvPr/>
        </p:nvSpPr>
        <p:spPr>
          <a:xfrm>
            <a:off x="2050124" y="678059"/>
            <a:ext cx="7019061" cy="646331"/>
          </a:xfrm>
          <a:prstGeom prst="rect">
            <a:avLst/>
          </a:prstGeom>
          <a:noFill/>
        </p:spPr>
        <p:txBody>
          <a:bodyPr wrap="square">
            <a:spAutoFit/>
            <a:scene3d>
              <a:camera prst="orthographicFront"/>
              <a:lightRig rig="threePt" dir="t"/>
            </a:scene3d>
            <a:sp3d extrusionH="57150">
              <a:bevelT w="38100" h="38100"/>
            </a:sp3d>
          </a:bodyPr>
          <a:lstStyle/>
          <a:p>
            <a:r>
              <a:rPr lang="es-ES" b="1">
                <a:solidFill>
                  <a:srgbClr val="79390D"/>
                </a:solidFill>
                <a:latin typeface="Comic Sans MS" panose="030F0702030302020204" pitchFamily="66" charset="0"/>
              </a:rPr>
              <a:t>“</a:t>
            </a:r>
            <a:r>
              <a:rPr lang="en-US" b="1">
                <a:solidFill>
                  <a:srgbClr val="79390D"/>
                </a:solidFill>
                <a:latin typeface="Comic Sans MS" panose="030F0702030302020204" pitchFamily="66" charset="0"/>
              </a:rPr>
              <a:t>therefore the Lord God sent him out of the garden of Eden to till the ground from which he was taken.</a:t>
            </a:r>
            <a:r>
              <a:rPr lang="es-ES" b="1">
                <a:solidFill>
                  <a:srgbClr val="79390D"/>
                </a:solidFill>
                <a:latin typeface="Comic Sans MS" panose="030F0702030302020204" pitchFamily="66" charset="0"/>
              </a:rPr>
              <a:t>” </a:t>
            </a:r>
            <a:r>
              <a:rPr lang="es-ES" sz="1600" b="1">
                <a:solidFill>
                  <a:srgbClr val="79390D"/>
                </a:solidFill>
                <a:latin typeface="Comic Sans MS" panose="030F0702030302020204" pitchFamily="66" charset="0"/>
              </a:rPr>
              <a:t>(Genesis </a:t>
            </a:r>
            <a:r>
              <a:rPr lang="es-ES" sz="1600" b="1" dirty="0">
                <a:solidFill>
                  <a:srgbClr val="79390D"/>
                </a:solidFill>
                <a:latin typeface="Comic Sans MS" panose="030F0702030302020204" pitchFamily="66" charset="0"/>
              </a:rPr>
              <a:t>3:23)</a:t>
            </a:r>
          </a:p>
        </p:txBody>
      </p:sp>
      <p:sp>
        <p:nvSpPr>
          <p:cNvPr id="5" name="CuadroTexto 4">
            <a:extLst>
              <a:ext uri="{FF2B5EF4-FFF2-40B4-BE49-F238E27FC236}">
                <a16:creationId xmlns:a16="http://schemas.microsoft.com/office/drawing/2014/main" xmlns="" id="{F1C0E8E5-B177-4B44-9E52-7110B4F6FF0D}"/>
              </a:ext>
            </a:extLst>
          </p:cNvPr>
          <p:cNvSpPr txBox="1"/>
          <p:nvPr/>
        </p:nvSpPr>
        <p:spPr>
          <a:xfrm>
            <a:off x="156613" y="1360797"/>
            <a:ext cx="5935580" cy="2015936"/>
          </a:xfrm>
          <a:prstGeom prst="rect">
            <a:avLst/>
          </a:prstGeom>
          <a:noFill/>
        </p:spPr>
        <p:txBody>
          <a:bodyPr wrap="square" rtlCol="0">
            <a:spAutoFit/>
          </a:bodyPr>
          <a:lstStyle/>
          <a:p>
            <a:pPr>
              <a:spcBef>
                <a:spcPts val="600"/>
              </a:spcBef>
            </a:pPr>
            <a:r>
              <a:rPr lang="en-US" sz="2000" b="1"/>
              <a:t>The Divine Teacher had been close to His students. He wanted to teach them about His character, kindness, and love.</a:t>
            </a:r>
            <a:endParaRPr lang="es-ES" sz="2000" b="1" dirty="0"/>
          </a:p>
          <a:p>
            <a:pPr>
              <a:spcBef>
                <a:spcPts val="600"/>
              </a:spcBef>
            </a:pPr>
            <a:r>
              <a:rPr lang="en-US" sz="2000" b="1"/>
              <a:t>Then the students could no longer remain in His presence. Before expelling them, God assured them that Redemption would come (Genesis 3:15).</a:t>
            </a:r>
            <a:endParaRPr lang="es-ES" sz="2000" b="1" dirty="0"/>
          </a:p>
        </p:txBody>
      </p:sp>
      <p:pic>
        <p:nvPicPr>
          <p:cNvPr id="6" name="Imagen 5">
            <a:extLst>
              <a:ext uri="{FF2B5EF4-FFF2-40B4-BE49-F238E27FC236}">
                <a16:creationId xmlns:a16="http://schemas.microsoft.com/office/drawing/2014/main" xmlns="" id="{D159FA95-02B6-47AC-965B-6A8AB90260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2193" y="1387917"/>
            <a:ext cx="2895194" cy="1779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a:extLst>
              <a:ext uri="{FF2B5EF4-FFF2-40B4-BE49-F238E27FC236}">
                <a16:creationId xmlns:a16="http://schemas.microsoft.com/office/drawing/2014/main" xmlns="" id="{1A62D747-DED2-4124-87CB-A75E2A458D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487" y="3379084"/>
            <a:ext cx="1584809" cy="2118729"/>
          </a:xfrm>
          <a:prstGeom prst="round2DiagRect">
            <a:avLst>
              <a:gd name="adj1" fmla="val 16667"/>
              <a:gd name="adj2" fmla="val 0"/>
            </a:avLst>
          </a:prstGeom>
          <a:ln w="19050" cap="sq">
            <a:solidFill>
              <a:schemeClr val="bg1"/>
            </a:solidFill>
            <a:miter lim="800000"/>
          </a:ln>
          <a:effectLst>
            <a:outerShdw blurRad="254000" algn="tl" rotWithShape="0">
              <a:srgbClr val="000000">
                <a:alpha val="43000"/>
              </a:srgbClr>
            </a:outerShdw>
          </a:effectLst>
        </p:spPr>
      </p:pic>
      <p:sp>
        <p:nvSpPr>
          <p:cNvPr id="12" name="CuadroTexto 11">
            <a:extLst>
              <a:ext uri="{FF2B5EF4-FFF2-40B4-BE49-F238E27FC236}">
                <a16:creationId xmlns:a16="http://schemas.microsoft.com/office/drawing/2014/main" xmlns="" id="{8886BAEB-AD2B-4C57-A6ED-4A230D0D8A0A}"/>
              </a:ext>
            </a:extLst>
          </p:cNvPr>
          <p:cNvSpPr txBox="1"/>
          <p:nvPr/>
        </p:nvSpPr>
        <p:spPr>
          <a:xfrm>
            <a:off x="4432664" y="3436004"/>
            <a:ext cx="4711336" cy="2015936"/>
          </a:xfrm>
          <a:prstGeom prst="rect">
            <a:avLst/>
          </a:prstGeom>
          <a:noFill/>
        </p:spPr>
        <p:txBody>
          <a:bodyPr wrap="square">
            <a:spAutoFit/>
          </a:bodyPr>
          <a:lstStyle/>
          <a:p>
            <a:pPr>
              <a:spcBef>
                <a:spcPts val="600"/>
              </a:spcBef>
            </a:pPr>
            <a:r>
              <a:rPr lang="en-US" sz="2000" b="1"/>
              <a:t>He assigned new tasks to them, so they could keep learning. He also gave them new ways to communicate with Him.</a:t>
            </a:r>
            <a:endParaRPr lang="es-ES" sz="2000" b="1" dirty="0"/>
          </a:p>
          <a:p>
            <a:pPr>
              <a:spcBef>
                <a:spcPts val="600"/>
              </a:spcBef>
            </a:pPr>
            <a:r>
              <a:rPr lang="en-US" sz="2000" b="1"/>
              <a:t>We are descendants of Adam and Eve. We can learn as they did through prayer, service, and Bible study.</a:t>
            </a:r>
            <a:endParaRPr lang="es-ES" sz="2000" b="1" dirty="0"/>
          </a:p>
        </p:txBody>
      </p:sp>
      <p:sp>
        <p:nvSpPr>
          <p:cNvPr id="14" name="CuadroTexto 13">
            <a:extLst>
              <a:ext uri="{FF2B5EF4-FFF2-40B4-BE49-F238E27FC236}">
                <a16:creationId xmlns:a16="http://schemas.microsoft.com/office/drawing/2014/main" xmlns="" id="{854E3321-1C89-4A61-9398-0007522DB5DC}"/>
              </a:ext>
            </a:extLst>
          </p:cNvPr>
          <p:cNvSpPr txBox="1"/>
          <p:nvPr/>
        </p:nvSpPr>
        <p:spPr>
          <a:xfrm>
            <a:off x="2001048" y="5550925"/>
            <a:ext cx="3720487" cy="1323439"/>
          </a:xfrm>
          <a:prstGeom prst="rect">
            <a:avLst/>
          </a:prstGeom>
          <a:noFill/>
        </p:spPr>
        <p:txBody>
          <a:bodyPr wrap="square">
            <a:spAutoFit/>
          </a:bodyPr>
          <a:lstStyle/>
          <a:p>
            <a:pPr>
              <a:spcBef>
                <a:spcPts val="600"/>
              </a:spcBef>
            </a:pPr>
            <a:r>
              <a:rPr lang="en-US" sz="2000" b="1"/>
              <a:t>Our learning goal is to rebuild God’s image in our lives, growing in the Christian virtues </a:t>
            </a:r>
            <a:br>
              <a:rPr lang="en-US" sz="2000" b="1"/>
            </a:br>
            <a:r>
              <a:rPr lang="en-US" sz="2000" b="1"/>
              <a:t>(2 Peter 1:3-11).</a:t>
            </a:r>
            <a:endParaRPr lang="es-ES" sz="2000" b="1" dirty="0"/>
          </a:p>
        </p:txBody>
      </p:sp>
      <p:pic>
        <p:nvPicPr>
          <p:cNvPr id="18" name="Imagen 17">
            <a:extLst>
              <a:ext uri="{FF2B5EF4-FFF2-40B4-BE49-F238E27FC236}">
                <a16:creationId xmlns:a16="http://schemas.microsoft.com/office/drawing/2014/main" xmlns="" id="{9EE98ED2-F39D-4CC1-A242-98EA58D8ECB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19745" y="5549344"/>
            <a:ext cx="1051086" cy="1219882"/>
          </a:xfrm>
          <a:prstGeom prst="snip2DiagRect">
            <a:avLst>
              <a:gd name="adj1" fmla="val 15742"/>
              <a:gd name="adj2" fmla="val 16667"/>
            </a:avLst>
          </a:prstGeom>
          <a:solidFill>
            <a:srgbClr val="FFFFFF">
              <a:shade val="85000"/>
            </a:srgbClr>
          </a:solidFill>
          <a:ln w="28575"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a:extLst>
              <a:ext uri="{FF2B5EF4-FFF2-40B4-BE49-F238E27FC236}">
                <a16:creationId xmlns:a16="http://schemas.microsoft.com/office/drawing/2014/main" xmlns="" id="{DE16D896-8218-4FA4-9418-27E491B2243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2871" y="5549344"/>
            <a:ext cx="1030494" cy="1219882"/>
          </a:xfrm>
          <a:prstGeom prst="snip2DiagRect">
            <a:avLst>
              <a:gd name="adj1" fmla="val 15212"/>
              <a:gd name="adj2" fmla="val 16667"/>
            </a:avLst>
          </a:prstGeom>
          <a:solidFill>
            <a:srgbClr val="FFFFFF">
              <a:shade val="85000"/>
            </a:srgbClr>
          </a:solidFill>
          <a:ln w="28575"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Imagen 21">
            <a:extLst>
              <a:ext uri="{FF2B5EF4-FFF2-40B4-BE49-F238E27FC236}">
                <a16:creationId xmlns:a16="http://schemas.microsoft.com/office/drawing/2014/main" xmlns="" id="{095CFFFA-AFEB-4D06-97F3-617371F99C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05405" y="5549344"/>
            <a:ext cx="881982" cy="1221206"/>
          </a:xfrm>
          <a:prstGeom prst="snip2DiagRect">
            <a:avLst>
              <a:gd name="adj1" fmla="val 15798"/>
              <a:gd name="adj2" fmla="val 16667"/>
            </a:avLst>
          </a:prstGeom>
          <a:solidFill>
            <a:srgbClr val="FFFFFF">
              <a:shade val="85000"/>
            </a:srgbClr>
          </a:solidFill>
          <a:ln w="28575"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4" name="Imagen 23">
            <a:extLst>
              <a:ext uri="{FF2B5EF4-FFF2-40B4-BE49-F238E27FC236}">
                <a16:creationId xmlns:a16="http://schemas.microsoft.com/office/drawing/2014/main" xmlns="" id="{1450BAD8-3CA5-4ABC-ADCE-4288814DA41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487" y="5602703"/>
            <a:ext cx="1829824" cy="1219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Imagen 25">
            <a:extLst>
              <a:ext uri="{FF2B5EF4-FFF2-40B4-BE49-F238E27FC236}">
                <a16:creationId xmlns:a16="http://schemas.microsoft.com/office/drawing/2014/main" xmlns="" id="{359950CE-9F0C-4664-B809-ABA0ED77BDA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793962" y="3379084"/>
            <a:ext cx="2601878" cy="2118728"/>
          </a:xfrm>
          <a:prstGeom prst="round2DiagRect">
            <a:avLst>
              <a:gd name="adj1" fmla="val 0"/>
              <a:gd name="adj2" fmla="val 14797"/>
            </a:avLst>
          </a:prstGeom>
          <a:ln w="19050" cap="sq">
            <a:solidFill>
              <a:schemeClr val="bg1"/>
            </a:solidFill>
            <a:miter lim="800000"/>
          </a:ln>
          <a:effectLst>
            <a:outerShdw blurRad="254000" algn="tl" rotWithShape="0">
              <a:srgbClr val="000000">
                <a:alpha val="43000"/>
              </a:srgbClr>
            </a:outerShdw>
          </a:effectLst>
        </p:spPr>
      </p:pic>
      <p:pic>
        <p:nvPicPr>
          <p:cNvPr id="28" name="Imagen 27">
            <a:extLst>
              <a:ext uri="{FF2B5EF4-FFF2-40B4-BE49-F238E27FC236}">
                <a16:creationId xmlns:a16="http://schemas.microsoft.com/office/drawing/2014/main" xmlns="" id="{68200020-B30F-45F0-8664-560DA348BFD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34841" y="30483"/>
            <a:ext cx="1874157" cy="1406430"/>
          </a:xfrm>
          <a:prstGeom prst="rect">
            <a:avLst/>
          </a:prstGeom>
          <a:ln>
            <a:noFill/>
          </a:ln>
          <a:effectLst>
            <a:softEdge rad="112500"/>
          </a:effectLst>
        </p:spPr>
      </p:pic>
    </p:spTree>
    <p:extLst>
      <p:ext uri="{BB962C8B-B14F-4D97-AF65-F5344CB8AC3E}">
        <p14:creationId xmlns:p14="http://schemas.microsoft.com/office/powerpoint/2010/main" val="201623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43"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
                                        <p:tgtEl>
                                          <p:spTgt spid="4"/>
                                        </p:tgtEl>
                                      </p:cBhvr>
                                    </p:animEffect>
                                    <p:anim calcmode="lin" valueType="num">
                                      <p:cBhvr>
                                        <p:cTn id="21" dur="400" fill="hold"/>
                                        <p:tgtEl>
                                          <p:spTgt spid="4"/>
                                        </p:tgtEl>
                                        <p:attrNameLst>
                                          <p:attrName>ppt_x</p:attrName>
                                        </p:attrNameLst>
                                      </p:cBhvr>
                                      <p:tavLst>
                                        <p:tav tm="0">
                                          <p:val>
                                            <p:strVal val="#ppt_x"/>
                                          </p:val>
                                        </p:tav>
                                        <p:tav tm="100000">
                                          <p:val>
                                            <p:strVal val="#ppt_x"/>
                                          </p:val>
                                        </p:tav>
                                      </p:tavLst>
                                    </p:anim>
                                    <p:anim calcmode="lin" valueType="num">
                                      <p:cBhvr>
                                        <p:cTn id="22" dur="400" fill="hold"/>
                                        <p:tgtEl>
                                          <p:spTgt spid="4"/>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4)">
                                      <p:cBhvr>
                                        <p:cTn id="29" dur="1000"/>
                                        <p:tgtEl>
                                          <p:spTgt spid="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left)">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1+#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wipe(left)">
                                      <p:cBhvr>
                                        <p:cTn id="43" dur="500"/>
                                        <p:tgtEl>
                                          <p:spTgt spid="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wipe(left)">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ppt_w</p:attrName>
                                        </p:attrNameLst>
                                      </p:cBhvr>
                                      <p:tavLst>
                                        <p:tav tm="0" fmla="#ppt_w*sin(2.5*pi*$)">
                                          <p:val>
                                            <p:fltVal val="0"/>
                                          </p:val>
                                        </p:tav>
                                        <p:tav tm="100000">
                                          <p:val>
                                            <p:fltVal val="1"/>
                                          </p:val>
                                        </p:tav>
                                      </p:tavLst>
                                    </p:anim>
                                    <p:anim calcmode="lin" valueType="num">
                                      <p:cBhvr>
                                        <p:cTn id="59" dur="1000" fill="hold"/>
                                        <p:tgtEl>
                                          <p:spTgt spid="18"/>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ppt_w</p:attrName>
                                        </p:attrNameLst>
                                      </p:cBhvr>
                                      <p:tavLst>
                                        <p:tav tm="0" fmla="#ppt_w*sin(2.5*pi*$)">
                                          <p:val>
                                            <p:fltVal val="0"/>
                                          </p:val>
                                        </p:tav>
                                        <p:tav tm="100000">
                                          <p:val>
                                            <p:fltVal val="1"/>
                                          </p:val>
                                        </p:tav>
                                      </p:tavLst>
                                    </p:anim>
                                    <p:anim calcmode="lin" valueType="num">
                                      <p:cBhvr>
                                        <p:cTn id="64" dur="1000" fill="hold"/>
                                        <p:tgtEl>
                                          <p:spTgt spid="20"/>
                                        </p:tgtEl>
                                        <p:attrNameLst>
                                          <p:attrName>ppt_h</p:attrName>
                                        </p:attrNameLst>
                                      </p:cBhvr>
                                      <p:tavLst>
                                        <p:tav tm="0">
                                          <p:val>
                                            <p:strVal val="#ppt_h"/>
                                          </p:val>
                                        </p:tav>
                                        <p:tav tm="100000">
                                          <p:val>
                                            <p:strVal val="#ppt_h"/>
                                          </p:val>
                                        </p:tav>
                                      </p:tavLst>
                                    </p:anim>
                                  </p:childTnLst>
                                </p:cTn>
                              </p:par>
                              <p:par>
                                <p:cTn id="65" presetID="45"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ppt_w</p:attrName>
                                        </p:attrNameLst>
                                      </p:cBhvr>
                                      <p:tavLst>
                                        <p:tav tm="0" fmla="#ppt_w*sin(2.5*pi*$)">
                                          <p:val>
                                            <p:fltVal val="0"/>
                                          </p:val>
                                        </p:tav>
                                        <p:tav tm="100000">
                                          <p:val>
                                            <p:fltVal val="1"/>
                                          </p:val>
                                        </p:tav>
                                      </p:tavLst>
                                    </p:anim>
                                    <p:anim calcmode="lin" valueType="num">
                                      <p:cBhvr>
                                        <p:cTn id="69" dur="1000" fill="hold"/>
                                        <p:tgtEl>
                                          <p:spTgt spid="22"/>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2">
                                            <p:txEl>
                                              <p:pRg st="1" end="1"/>
                                            </p:txEl>
                                          </p:spTgt>
                                        </p:tgtEl>
                                        <p:attrNameLst>
                                          <p:attrName>style.visibility</p:attrName>
                                        </p:attrNameLst>
                                      </p:cBhvr>
                                      <p:to>
                                        <p:strVal val="visible"/>
                                      </p:to>
                                    </p:set>
                                    <p:animEffect transition="in" filter="wipe(left)">
                                      <p:cBhvr>
                                        <p:cTn id="73" dur="500"/>
                                        <p:tgtEl>
                                          <p:spTgt spid="12">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1000" fill="hold"/>
                                        <p:tgtEl>
                                          <p:spTgt spid="24"/>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12" grpId="0" uiExpand="1" build="p"/>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9CB1360-E27C-434F-9853-0A9B069420C7}"/>
              </a:ext>
            </a:extLst>
          </p:cNvPr>
          <p:cNvSpPr txBox="1"/>
          <p:nvPr/>
        </p:nvSpPr>
        <p:spPr>
          <a:xfrm>
            <a:off x="2551611" y="0"/>
            <a:ext cx="6592388" cy="769441"/>
          </a:xfrm>
          <a:prstGeom prst="rect">
            <a:avLst/>
          </a:prstGeom>
          <a:noFill/>
        </p:spPr>
        <p:txBody>
          <a:bodyPr wrap="square" rtlCol="0">
            <a:spAutoFit/>
            <a:scene3d>
              <a:camera prst="orthographicFront">
                <a:rot lat="0" lon="0" rev="0"/>
              </a:camera>
              <a:lightRig rig="glow" dir="t">
                <a:rot lat="0" lon="0" rev="3600000"/>
              </a:lightRig>
            </a:scene3d>
            <a:sp3d contourW="12700" prstMaterial="softEdge">
              <a:bevelT w="29210" h="16510"/>
              <a:contourClr>
                <a:srgbClr val="50526D"/>
              </a:contourClr>
            </a:sp3d>
          </a:bodyPr>
          <a:lstStyle>
            <a:defPPr>
              <a:defRPr lang="es-ES"/>
            </a:defPPr>
            <a:lvl1pPr algn="ctr" defTabSz="914400">
              <a:defRPr sz="44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defRPr>
            </a:lvl1pPr>
            <a:lvl2pPr defTabSz="914400"/>
            <a:lvl3pPr defTabSz="914400"/>
            <a:lvl4pPr defTabSz="914400"/>
            <a:lvl5pPr defTabSz="914400"/>
            <a:lvl6pPr defTabSz="914400"/>
            <a:lvl7pPr defTabSz="914400"/>
            <a:lvl8pPr defTabSz="914400"/>
            <a:lvl9pPr defTabSz="914400"/>
          </a:lstStyle>
          <a:p>
            <a:r>
              <a:rPr lang="es-ES">
                <a:gradFill rotWithShape="1">
                  <a:gsLst>
                    <a:gs pos="0">
                      <a:srgbClr val="A4A6BC"/>
                    </a:gs>
                    <a:gs pos="43000">
                      <a:srgbClr val="50526D"/>
                    </a:gs>
                    <a:gs pos="100000">
                      <a:srgbClr val="A4A6BC"/>
                    </a:gs>
                  </a:gsLst>
                  <a:lin ang="5400000"/>
                </a:gradFill>
              </a:rPr>
              <a:t>KEEP LEARNING</a:t>
            </a:r>
            <a:endParaRPr lang="es-ES" dirty="0">
              <a:gradFill rotWithShape="1">
                <a:gsLst>
                  <a:gs pos="0">
                    <a:srgbClr val="A4A6BC"/>
                  </a:gs>
                  <a:gs pos="43000">
                    <a:srgbClr val="50526D"/>
                  </a:gs>
                  <a:gs pos="100000">
                    <a:srgbClr val="A4A6BC"/>
                  </a:gs>
                </a:gsLst>
                <a:lin ang="5400000"/>
              </a:gradFill>
            </a:endParaRPr>
          </a:p>
        </p:txBody>
      </p:sp>
      <p:sp>
        <p:nvSpPr>
          <p:cNvPr id="4" name="CuadroTexto 3">
            <a:extLst>
              <a:ext uri="{FF2B5EF4-FFF2-40B4-BE49-F238E27FC236}">
                <a16:creationId xmlns:a16="http://schemas.microsoft.com/office/drawing/2014/main" xmlns="" id="{7B840B9D-68DD-4343-BE94-A385F7AF90C5}"/>
              </a:ext>
            </a:extLst>
          </p:cNvPr>
          <p:cNvSpPr txBox="1"/>
          <p:nvPr/>
        </p:nvSpPr>
        <p:spPr>
          <a:xfrm>
            <a:off x="2551611" y="680832"/>
            <a:ext cx="6592388" cy="923330"/>
          </a:xfrm>
          <a:prstGeom prst="rect">
            <a:avLst/>
          </a:prstGeom>
          <a:noFill/>
        </p:spPr>
        <p:txBody>
          <a:bodyPr wrap="square">
            <a:spAutoFit/>
          </a:bodyPr>
          <a:lstStyle/>
          <a:p>
            <a:pPr algn="ctr"/>
            <a:r>
              <a:rPr lang="es-ES" b="1">
                <a:solidFill>
                  <a:srgbClr val="8F1F3C"/>
                </a:solidFill>
                <a:latin typeface="Comic Sans MS" panose="030F0702030302020204" pitchFamily="66" charset="0"/>
              </a:rPr>
              <a:t>“</a:t>
            </a:r>
            <a:r>
              <a:rPr lang="en-US" b="1">
                <a:solidFill>
                  <a:srgbClr val="8F1F3C"/>
                </a:solidFill>
                <a:latin typeface="Comic Sans MS" panose="030F0702030302020204" pitchFamily="66" charset="0"/>
              </a:rPr>
              <a:t>Obey those who rule over you, and be submissive, for they watch out for your souls, as those who must give account […]</a:t>
            </a:r>
            <a:r>
              <a:rPr lang="es-ES" b="1">
                <a:solidFill>
                  <a:srgbClr val="8F1F3C"/>
                </a:solidFill>
                <a:latin typeface="Comic Sans MS" panose="030F0702030302020204" pitchFamily="66" charset="0"/>
              </a:rPr>
              <a:t>” </a:t>
            </a:r>
            <a:r>
              <a:rPr lang="es-ES" sz="1600" b="1">
                <a:solidFill>
                  <a:srgbClr val="8F1F3C"/>
                </a:solidFill>
                <a:latin typeface="Comic Sans MS" panose="030F0702030302020204" pitchFamily="66" charset="0"/>
              </a:rPr>
              <a:t>(Hebews 13:17</a:t>
            </a:r>
            <a:r>
              <a:rPr lang="es-ES" sz="1600" b="1" dirty="0">
                <a:solidFill>
                  <a:srgbClr val="8F1F3C"/>
                </a:solidFill>
                <a:latin typeface="Comic Sans MS" panose="030F0702030302020204" pitchFamily="66" charset="0"/>
              </a:rPr>
              <a:t>)</a:t>
            </a:r>
            <a:endParaRPr lang="es-ES" b="1" dirty="0">
              <a:solidFill>
                <a:srgbClr val="8F1F3C"/>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2DC2F0D3-F83F-4E32-A6D6-E486465F5A2F}"/>
              </a:ext>
            </a:extLst>
          </p:cNvPr>
          <p:cNvSpPr txBox="1"/>
          <p:nvPr/>
        </p:nvSpPr>
        <p:spPr>
          <a:xfrm>
            <a:off x="2551610" y="1560617"/>
            <a:ext cx="6505303" cy="2015936"/>
          </a:xfrm>
          <a:prstGeom prst="rect">
            <a:avLst/>
          </a:prstGeom>
          <a:noFill/>
        </p:spPr>
        <p:txBody>
          <a:bodyPr wrap="square" rtlCol="0">
            <a:spAutoFit/>
          </a:bodyPr>
          <a:lstStyle/>
          <a:p>
            <a:pPr>
              <a:spcBef>
                <a:spcPts val="600"/>
              </a:spcBef>
            </a:pPr>
            <a:r>
              <a:rPr lang="en-US" sz="2000" b="1"/>
              <a:t>Those learning must submit to the teacher’s authority. This authority is necessary and must be respected.</a:t>
            </a:r>
            <a:endParaRPr lang="es-ES" sz="2000" b="1" dirty="0"/>
          </a:p>
          <a:p>
            <a:pPr>
              <a:spcBef>
                <a:spcPts val="600"/>
              </a:spcBef>
            </a:pPr>
            <a:r>
              <a:rPr lang="en-US" sz="2000" b="1"/>
              <a:t>As Christians, we learn from pastors and teachers, and we should acknowledge their authority. But they must be assessed so they don’t introduce heresy to the flock </a:t>
            </a:r>
            <a:br>
              <a:rPr lang="en-US" sz="2000" b="1"/>
            </a:br>
            <a:r>
              <a:rPr lang="en-US" sz="2000" b="1"/>
              <a:t>(2 Peter 2:1).</a:t>
            </a:r>
            <a:endParaRPr lang="es-ES" sz="2000" b="1" dirty="0"/>
          </a:p>
        </p:txBody>
      </p:sp>
      <p:sp>
        <p:nvSpPr>
          <p:cNvPr id="6" name="CuadroTexto 5">
            <a:extLst>
              <a:ext uri="{FF2B5EF4-FFF2-40B4-BE49-F238E27FC236}">
                <a16:creationId xmlns:a16="http://schemas.microsoft.com/office/drawing/2014/main" xmlns="" id="{02F37BDA-348B-401B-A6A1-8C9539CEE396}"/>
              </a:ext>
            </a:extLst>
          </p:cNvPr>
          <p:cNvSpPr txBox="1"/>
          <p:nvPr/>
        </p:nvSpPr>
        <p:spPr>
          <a:xfrm>
            <a:off x="2551609" y="3543506"/>
            <a:ext cx="4602480" cy="3323987"/>
          </a:xfrm>
          <a:prstGeom prst="rect">
            <a:avLst/>
          </a:prstGeom>
          <a:noFill/>
        </p:spPr>
        <p:txBody>
          <a:bodyPr wrap="square">
            <a:spAutoFit/>
          </a:bodyPr>
          <a:lstStyle/>
          <a:p>
            <a:pPr>
              <a:spcBef>
                <a:spcPts val="600"/>
              </a:spcBef>
            </a:pPr>
            <a:r>
              <a:rPr lang="en-US" sz="2000" b="1"/>
              <a:t>After all, those with the authority to teach should remind that they must submit to God. They will be held accountable before Him.</a:t>
            </a:r>
            <a:endParaRPr lang="es-ES" sz="2000" b="1" dirty="0"/>
          </a:p>
          <a:p>
            <a:pPr>
              <a:spcBef>
                <a:spcPts val="600"/>
              </a:spcBef>
            </a:pPr>
            <a:r>
              <a:rPr lang="en-US" sz="2000" b="1"/>
              <a:t>Adam and Eve disregarded God’s authority and submitted to a deceitful one.</a:t>
            </a:r>
            <a:endParaRPr lang="es-ES" sz="2000" b="1" dirty="0"/>
          </a:p>
          <a:p>
            <a:pPr>
              <a:spcBef>
                <a:spcPts val="600"/>
              </a:spcBef>
            </a:pPr>
            <a:r>
              <a:rPr lang="en-US" sz="2000" b="1"/>
              <a:t>In order to keep learning, we must submit to God’s Word and to those authorized by it.</a:t>
            </a:r>
            <a:endParaRPr lang="es-ES" sz="2000" b="1" dirty="0"/>
          </a:p>
        </p:txBody>
      </p:sp>
      <p:pic>
        <p:nvPicPr>
          <p:cNvPr id="8" name="Imagen 7">
            <a:extLst>
              <a:ext uri="{FF2B5EF4-FFF2-40B4-BE49-F238E27FC236}">
                <a16:creationId xmlns:a16="http://schemas.microsoft.com/office/drawing/2014/main" xmlns="" id="{FA7C10CA-ACEC-49F1-B19E-10521781CD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20619" y="3790013"/>
            <a:ext cx="1769764" cy="2323713"/>
          </a:xfrm>
          <a:prstGeom prst="roundRect">
            <a:avLst>
              <a:gd name="adj" fmla="val 4167"/>
            </a:avLst>
          </a:prstGeom>
          <a:solidFill>
            <a:srgbClr val="FFFFFF"/>
          </a:solidFill>
          <a:ln w="76200" cap="sq">
            <a:solidFill>
              <a:srgbClr val="50526D"/>
            </a:solidFill>
            <a:miter lim="800000"/>
          </a:ln>
          <a:effectLst>
            <a:reflection blurRad="12700" stA="70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9155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900" decel="100000" fill="hold"/>
                                        <p:tgtEl>
                                          <p:spTgt spid="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left)">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left)">
                                      <p:cBhvr>
                                        <p:cTn id="40" dur="5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wipe(left)">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wipe(left)">
                                      <p:cBhvr>
                                        <p:cTn id="5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6" grpId="0" build="p"/>
    </p:bld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TotalTime>
  <Words>1143</Words>
  <Application>Microsoft Office PowerPoint</Application>
  <PresentationFormat>画面に合わせる (4:3)</PresentationFormat>
  <Paragraphs>60</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Calibri</vt:lpstr>
      <vt:lpstr>Cooper Black</vt:lpstr>
      <vt:lpstr>Calibri Light</vt:lpstr>
      <vt:lpstr>Comic Sans MS</vt:lpstr>
      <vt:lpstr>Arial</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78</cp:revision>
  <dcterms:created xsi:type="dcterms:W3CDTF">2020-09-13T17:17:07Z</dcterms:created>
  <dcterms:modified xsi:type="dcterms:W3CDTF">2020-10-01T05:05:56Z</dcterms:modified>
</cp:coreProperties>
</file>