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Lst>
  <p:sldIdLst>
    <p:sldId id="256" r:id="rId3"/>
    <p:sldId id="270" r:id="rId4"/>
    <p:sldId id="268" r:id="rId5"/>
    <p:sldId id="259" r:id="rId6"/>
    <p:sldId id="260" r:id="rId7"/>
    <p:sldId id="271" r:id="rId8"/>
    <p:sldId id="262" r:id="rId9"/>
    <p:sldId id="264" r:id="rId10"/>
    <p:sldId id="265" r:id="rId11"/>
  </p:sldIdLst>
  <p:sldSz cx="12192000" cy="6858000"/>
  <p:notesSz cx="6858000" cy="9144000"/>
  <p:embeddedFontLst>
    <p:embeddedFont>
      <p:font typeface="游ゴシック Light" panose="020B0300000000000000" pitchFamily="50" charset="-128"/>
      <p:regular r:id="rId12"/>
    </p:embeddedFont>
    <p:embeddedFont>
      <p:font typeface="Calibri Light" panose="020F0302020204030204" pitchFamily="34" charset="0"/>
      <p:regular r:id="rId13"/>
      <p:italic r:id="rId14"/>
    </p:embeddedFont>
    <p:embeddedFont>
      <p:font typeface="Comic Sans MS" panose="030F0702030302020204" pitchFamily="66" charset="0"/>
      <p:regular r:id="rId15"/>
      <p:bold r:id="rId16"/>
      <p:italic r:id="rId17"/>
      <p:boldItalic r:id="rId18"/>
    </p:embeddedFont>
    <p:embeddedFont>
      <p:font typeface="游ゴシック" panose="020B0400000000000000" pitchFamily="50" charset="-128"/>
      <p:regular r:id="rId19"/>
      <p:bold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007"/>
    <a:srgbClr val="C49500"/>
    <a:srgbClr val="670001"/>
    <a:srgbClr val="FFFF99"/>
    <a:srgbClr val="FFFF66"/>
    <a:srgbClr val="DCC5ED"/>
    <a:srgbClr val="162B70"/>
    <a:srgbClr val="2141A4"/>
    <a:srgbClr val="663300"/>
    <a:srgbClr val="7E47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03049-3BFC-4242-8A98-53C984FAC617}"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s-ES"/>
        </a:p>
      </dgm:t>
    </dgm:pt>
    <dgm:pt modelId="{DA069C8F-A670-43B4-8F61-02142F9900CB}">
      <dgm:prSet phldrT="[Texto]"/>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r="752"/>
          </a:stretch>
        </a:blipFill>
      </dgm:spPr>
      <dgm:t>
        <a:bodyPr/>
        <a:lstStyle/>
        <a:p>
          <a:r>
            <a:rPr lang="es-ES" dirty="0"/>
            <a:t> </a:t>
          </a:r>
        </a:p>
      </dgm:t>
    </dgm:pt>
    <dgm:pt modelId="{448CDC53-B76B-4419-BC55-7B0898BF9888}" type="parTrans" cxnId="{13EA2B5B-A4B2-43D1-A2EE-E1A9209BEEB5}">
      <dgm:prSet/>
      <dgm:spPr/>
      <dgm:t>
        <a:bodyPr/>
        <a:lstStyle/>
        <a:p>
          <a:endParaRPr lang="es-ES"/>
        </a:p>
      </dgm:t>
    </dgm:pt>
    <dgm:pt modelId="{968CF41E-357E-44F8-A27E-FD04B65CF9F5}" type="sibTrans" cxnId="{13EA2B5B-A4B2-43D1-A2EE-E1A9209BEEB5}">
      <dgm:prSet/>
      <dgm:spPr/>
      <dgm:t>
        <a:bodyPr/>
        <a:lstStyle/>
        <a:p>
          <a:endParaRPr lang="es-ES"/>
        </a:p>
      </dgm:t>
    </dgm:pt>
    <dgm:pt modelId="{0DE22F18-45C7-4185-872D-EC551DBDD524}">
      <dgm:prSet phldrT="[Texto]" custT="1"/>
      <dgm:spPr/>
      <dgm:t>
        <a:bodyPr/>
        <a:lstStyle/>
        <a:p>
          <a:r>
            <a:rPr lang="ja-JP" altLang="en-US" sz="2000" b="1" dirty="0"/>
            <a:t>ノ　ア</a:t>
          </a:r>
          <a:endParaRPr lang="es-ES" sz="2000" b="1" dirty="0"/>
        </a:p>
      </dgm:t>
    </dgm:pt>
    <dgm:pt modelId="{E51BE499-835A-420D-960C-9DE905825385}" type="parTrans" cxnId="{41D99721-D76F-49F9-AE65-03A8E7B6FA4C}">
      <dgm:prSet/>
      <dgm:spPr/>
      <dgm:t>
        <a:bodyPr/>
        <a:lstStyle/>
        <a:p>
          <a:endParaRPr lang="es-ES"/>
        </a:p>
      </dgm:t>
    </dgm:pt>
    <dgm:pt modelId="{F347FE07-9F2A-40C6-8C89-0518A04EF35E}" type="sibTrans" cxnId="{41D99721-D76F-49F9-AE65-03A8E7B6FA4C}">
      <dgm:prSet/>
      <dgm:spPr/>
      <dgm:t>
        <a:bodyPr/>
        <a:lstStyle/>
        <a:p>
          <a:endParaRPr lang="es-ES"/>
        </a:p>
      </dgm:t>
    </dgm:pt>
    <dgm:pt modelId="{30456ABC-721F-47A3-AB31-D17EF9270679}">
      <dgm:prSet phldrT="[Texto]" custT="1"/>
      <dgm:spPr/>
      <dgm:t>
        <a:bodyPr/>
        <a:lstStyle/>
        <a:p>
          <a:r>
            <a:rPr lang="ja-JP" altLang="en-US" sz="2000" b="1" dirty="0"/>
            <a:t>大　洪　水</a:t>
          </a:r>
          <a:endParaRPr lang="es-ES" sz="2000" b="1" dirty="0"/>
        </a:p>
      </dgm:t>
    </dgm:pt>
    <dgm:pt modelId="{2B942727-270D-4C90-AA94-E9BE5C63E258}" type="parTrans" cxnId="{D528F37F-C072-4ED3-9FAD-49A1AB8E2044}">
      <dgm:prSet/>
      <dgm:spPr/>
      <dgm:t>
        <a:bodyPr/>
        <a:lstStyle/>
        <a:p>
          <a:endParaRPr lang="es-ES"/>
        </a:p>
      </dgm:t>
    </dgm:pt>
    <dgm:pt modelId="{F2ED1873-913B-403F-B2C5-44C0068A3094}" type="sibTrans" cxnId="{D528F37F-C072-4ED3-9FAD-49A1AB8E2044}">
      <dgm:prSet/>
      <dgm:spPr/>
      <dgm:t>
        <a:bodyPr/>
        <a:lstStyle/>
        <a:p>
          <a:endParaRPr lang="es-ES"/>
        </a:p>
      </dgm:t>
    </dgm:pt>
    <dgm:pt modelId="{4934F028-106C-4134-B32A-E228F715F554}">
      <dgm:prSet phldrT="[Texto]"/>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r>
            <a:rPr lang="es-ES" dirty="0"/>
            <a:t> </a:t>
          </a:r>
        </a:p>
      </dgm:t>
    </dgm:pt>
    <dgm:pt modelId="{A0073B38-A042-4D34-B8E7-76FE27CF8455}" type="parTrans" cxnId="{41800FC1-216D-4547-AE6D-4C105AE4D9C1}">
      <dgm:prSet/>
      <dgm:spPr/>
      <dgm:t>
        <a:bodyPr/>
        <a:lstStyle/>
        <a:p>
          <a:endParaRPr lang="es-ES"/>
        </a:p>
      </dgm:t>
    </dgm:pt>
    <dgm:pt modelId="{BF13AB4B-E3C5-4E94-98EF-BBA07AAB9265}" type="sibTrans" cxnId="{41800FC1-216D-4547-AE6D-4C105AE4D9C1}">
      <dgm:prSet/>
      <dgm:spPr/>
      <dgm:t>
        <a:bodyPr/>
        <a:lstStyle/>
        <a:p>
          <a:endParaRPr lang="es-ES"/>
        </a:p>
      </dgm:t>
    </dgm:pt>
    <dgm:pt modelId="{5F18E2EB-6193-42B1-893B-E97D8E7C6DAE}">
      <dgm:prSet phldrT="[Texto]" custT="1"/>
      <dgm:spPr/>
      <dgm:t>
        <a:bodyPr/>
        <a:lstStyle/>
        <a:p>
          <a:r>
            <a:rPr lang="ja-JP" altLang="en-US" sz="2000" b="1" dirty="0"/>
            <a:t>エレミヤ</a:t>
          </a:r>
          <a:endParaRPr lang="es-ES" sz="2000" b="1" dirty="0"/>
        </a:p>
      </dgm:t>
    </dgm:pt>
    <dgm:pt modelId="{80852788-EABC-4CFB-94BA-D1D329BF86AC}" type="parTrans" cxnId="{00F7D31F-7889-4E8F-91D3-62310BF0E518}">
      <dgm:prSet/>
      <dgm:spPr/>
      <dgm:t>
        <a:bodyPr/>
        <a:lstStyle/>
        <a:p>
          <a:endParaRPr lang="es-ES"/>
        </a:p>
      </dgm:t>
    </dgm:pt>
    <dgm:pt modelId="{9A9951EB-BC60-4872-9891-DA56058A5178}" type="sibTrans" cxnId="{00F7D31F-7889-4E8F-91D3-62310BF0E518}">
      <dgm:prSet/>
      <dgm:spPr/>
      <dgm:t>
        <a:bodyPr/>
        <a:lstStyle/>
        <a:p>
          <a:endParaRPr lang="es-ES"/>
        </a:p>
      </dgm:t>
    </dgm:pt>
    <dgm:pt modelId="{7BDDEC81-69B0-4145-8A02-F01E89E49246}">
      <dgm:prSet phldrT="[Texto]" custT="1"/>
      <dgm:spPr/>
      <dgm:t>
        <a:bodyPr/>
        <a:lstStyle/>
        <a:p>
          <a:r>
            <a:rPr kumimoji="1" lang="ja-JP" altLang="en-US" sz="2000" b="1" dirty="0"/>
            <a:t>バビロンに降伏して生き延びる</a:t>
          </a:r>
          <a:r>
            <a:rPr lang="ja-JP" altLang="en-US" sz="2000" b="1" dirty="0"/>
            <a:t>　　</a:t>
          </a:r>
          <a:endParaRPr lang="es-ES" sz="2000" b="1" dirty="0"/>
        </a:p>
      </dgm:t>
    </dgm:pt>
    <dgm:pt modelId="{7A2C3EF2-8236-45BD-B563-106D912CABC2}" type="parTrans" cxnId="{01DE91D6-CCF7-45E2-B621-E802E41C9305}">
      <dgm:prSet/>
      <dgm:spPr/>
      <dgm:t>
        <a:bodyPr/>
        <a:lstStyle/>
        <a:p>
          <a:endParaRPr lang="es-ES"/>
        </a:p>
      </dgm:t>
    </dgm:pt>
    <dgm:pt modelId="{219ED0F7-1F48-4A22-A670-2F3C150DD5DF}" type="sibTrans" cxnId="{01DE91D6-CCF7-45E2-B621-E802E41C9305}">
      <dgm:prSet/>
      <dgm:spPr/>
      <dgm:t>
        <a:bodyPr/>
        <a:lstStyle/>
        <a:p>
          <a:endParaRPr lang="es-ES"/>
        </a:p>
      </dgm:t>
    </dgm:pt>
    <dgm:pt modelId="{598DA8AF-946D-418C-9E4E-474F6851EBC5}">
      <dgm:prSet phldrT="[Texto]" custT="1"/>
      <dgm:spPr/>
      <dgm:t>
        <a:bodyPr anchor="b" anchorCtr="1"/>
        <a:lstStyle/>
        <a:p>
          <a:pPr>
            <a:lnSpc>
              <a:spcPct val="50000"/>
            </a:lnSpc>
          </a:pPr>
          <a:r>
            <a:rPr lang="ja-JP" altLang="en-US" sz="2000" b="1" dirty="0"/>
            <a:t>バプテスマのヨハネ</a:t>
          </a:r>
          <a:endParaRPr lang="es-ES" sz="2000" b="1" dirty="0"/>
        </a:p>
      </dgm:t>
    </dgm:pt>
    <dgm:pt modelId="{8DD731F9-6087-40DC-8D3F-C8D7C62A8E2F}" type="parTrans" cxnId="{57241CAD-EDEB-4A2C-A15A-3182BA80D6D1}">
      <dgm:prSet/>
      <dgm:spPr/>
      <dgm:t>
        <a:bodyPr/>
        <a:lstStyle/>
        <a:p>
          <a:endParaRPr lang="es-ES"/>
        </a:p>
      </dgm:t>
    </dgm:pt>
    <dgm:pt modelId="{028AB712-4233-44FC-842E-51DEAC5D05AA}" type="sibTrans" cxnId="{57241CAD-EDEB-4A2C-A15A-3182BA80D6D1}">
      <dgm:prSet/>
      <dgm:spPr/>
      <dgm:t>
        <a:bodyPr/>
        <a:lstStyle/>
        <a:p>
          <a:endParaRPr lang="es-ES"/>
        </a:p>
      </dgm:t>
    </dgm:pt>
    <dgm:pt modelId="{29DD54A9-2DD9-4C44-B46E-0AB0D2FD937B}">
      <dgm:prSet phldrT="[Texto]"/>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s-ES" dirty="0"/>
        </a:p>
      </dgm:t>
    </dgm:pt>
    <dgm:pt modelId="{5934EF54-9E69-4595-90A9-6E0B39383779}" type="parTrans" cxnId="{F3B9B73E-D32C-4066-A4A1-27C148E7C325}">
      <dgm:prSet/>
      <dgm:spPr/>
      <dgm:t>
        <a:bodyPr/>
        <a:lstStyle/>
        <a:p>
          <a:endParaRPr lang="es-ES"/>
        </a:p>
      </dgm:t>
    </dgm:pt>
    <dgm:pt modelId="{23B777EE-FC23-45EE-8786-31034F40959B}" type="sibTrans" cxnId="{F3B9B73E-D32C-4066-A4A1-27C148E7C325}">
      <dgm:prSet/>
      <dgm:spPr/>
      <dgm:t>
        <a:bodyPr/>
        <a:lstStyle/>
        <a:p>
          <a:endParaRPr lang="es-ES"/>
        </a:p>
      </dgm:t>
    </dgm:pt>
    <dgm:pt modelId="{54DB8F5F-C7F6-46CE-87E9-4EC1A456E449}">
      <dgm:prSet phldrT="[Texto]" custT="1"/>
      <dgm:spPr/>
      <dgm:t>
        <a:bodyPr/>
        <a:lstStyle/>
        <a:p>
          <a:r>
            <a:rPr kumimoji="1" lang="ja-JP" altLang="en-US" sz="2000" b="1" dirty="0"/>
            <a:t>メシアのための道を準備する</a:t>
          </a:r>
          <a:endParaRPr lang="es-ES" sz="2000" b="1" dirty="0"/>
        </a:p>
      </dgm:t>
    </dgm:pt>
    <dgm:pt modelId="{862B9606-799E-4754-A237-D8CA8C6159F9}" type="parTrans" cxnId="{C88B5FBA-65D2-41EB-B89F-BBC15673862E}">
      <dgm:prSet/>
      <dgm:spPr/>
      <dgm:t>
        <a:bodyPr/>
        <a:lstStyle/>
        <a:p>
          <a:endParaRPr lang="es-ES"/>
        </a:p>
      </dgm:t>
    </dgm:pt>
    <dgm:pt modelId="{E05A9F70-EEC0-4027-AAF7-F34957C41980}" type="sibTrans" cxnId="{C88B5FBA-65D2-41EB-B89F-BBC15673862E}">
      <dgm:prSet/>
      <dgm:spPr/>
      <dgm:t>
        <a:bodyPr/>
        <a:lstStyle/>
        <a:p>
          <a:endParaRPr lang="es-ES"/>
        </a:p>
      </dgm:t>
    </dgm:pt>
    <dgm:pt modelId="{4DD851E7-EA39-44C0-B0F2-509E013E0A8E}">
      <dgm:prSet phldrT="[Texto]" custT="1"/>
      <dgm:spPr/>
      <dgm:t>
        <a:bodyPr/>
        <a:lstStyle/>
        <a:p>
          <a:r>
            <a:rPr lang="ja-JP" altLang="en-US" sz="2000" b="1" dirty="0"/>
            <a:t>ペテロ</a:t>
          </a:r>
          <a:endParaRPr lang="es-ES" sz="2000" b="1" dirty="0"/>
        </a:p>
      </dgm:t>
    </dgm:pt>
    <dgm:pt modelId="{C75C1F0D-0CB5-4074-B527-2FF80997DED3}" type="parTrans" cxnId="{4064D9ED-E261-4364-9BE4-F426E537C626}">
      <dgm:prSet/>
      <dgm:spPr/>
      <dgm:t>
        <a:bodyPr/>
        <a:lstStyle/>
        <a:p>
          <a:endParaRPr lang="es-ES"/>
        </a:p>
      </dgm:t>
    </dgm:pt>
    <dgm:pt modelId="{AC7F83FD-ED51-4EFB-8F46-D0D575928085}" type="sibTrans" cxnId="{4064D9ED-E261-4364-9BE4-F426E537C626}">
      <dgm:prSet/>
      <dgm:spPr/>
      <dgm:t>
        <a:bodyPr/>
        <a:lstStyle/>
        <a:p>
          <a:endParaRPr lang="es-ES"/>
        </a:p>
      </dgm:t>
    </dgm:pt>
    <dgm:pt modelId="{A083FB58-5779-4070-ABF6-180B290FC355}">
      <dgm:prSet phldrT="[Texto]"/>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s-ES" dirty="0"/>
        </a:p>
      </dgm:t>
    </dgm:pt>
    <dgm:pt modelId="{70ABE6FB-0884-41BE-A67A-CACE9970CD29}" type="parTrans" cxnId="{B1E5B2A3-0B1D-49D8-B8F6-4BFEBA421492}">
      <dgm:prSet/>
      <dgm:spPr/>
      <dgm:t>
        <a:bodyPr/>
        <a:lstStyle/>
        <a:p>
          <a:endParaRPr lang="es-ES"/>
        </a:p>
      </dgm:t>
    </dgm:pt>
    <dgm:pt modelId="{413DDBE7-7050-4ABA-90B1-9DD36F6B9CAA}" type="sibTrans" cxnId="{B1E5B2A3-0B1D-49D8-B8F6-4BFEBA421492}">
      <dgm:prSet/>
      <dgm:spPr/>
      <dgm:t>
        <a:bodyPr/>
        <a:lstStyle/>
        <a:p>
          <a:endParaRPr lang="es-ES"/>
        </a:p>
      </dgm:t>
    </dgm:pt>
    <dgm:pt modelId="{3AA9449A-5436-48A2-A7CE-162872DB73BE}">
      <dgm:prSet phldrT="[Texto]" custT="1"/>
      <dgm:spPr/>
      <dgm:t>
        <a:bodyPr/>
        <a:lstStyle/>
        <a:p>
          <a:r>
            <a:rPr kumimoji="1" lang="ja-JP" altLang="en-US" sz="2000" b="1" dirty="0"/>
            <a:t>イエスの生と死と復活</a:t>
          </a:r>
          <a:r>
            <a:rPr lang="ja-JP" altLang="en-US" sz="2000" b="1" dirty="0"/>
            <a:t>　</a:t>
          </a:r>
          <a:r>
            <a:rPr lang="es-ES" sz="2000" b="1" dirty="0"/>
            <a:t> </a:t>
          </a:r>
        </a:p>
      </dgm:t>
    </dgm:pt>
    <dgm:pt modelId="{9D9DC405-333A-4658-9CC5-C0C721D7FC52}" type="parTrans" cxnId="{96AED9E4-B431-42F4-B758-8FE5D2AEEF3B}">
      <dgm:prSet/>
      <dgm:spPr/>
      <dgm:t>
        <a:bodyPr/>
        <a:lstStyle/>
        <a:p>
          <a:endParaRPr lang="es-ES"/>
        </a:p>
      </dgm:t>
    </dgm:pt>
    <dgm:pt modelId="{5197F264-B3D1-4409-9130-5A43C3F5EE13}" type="sibTrans" cxnId="{96AED9E4-B431-42F4-B758-8FE5D2AEEF3B}">
      <dgm:prSet/>
      <dgm:spPr/>
      <dgm:t>
        <a:bodyPr/>
        <a:lstStyle/>
        <a:p>
          <a:endParaRPr lang="es-ES"/>
        </a:p>
      </dgm:t>
    </dgm:pt>
    <dgm:pt modelId="{89D8617B-A8C6-4454-8CCF-B98F5D6165A7}" type="pres">
      <dgm:prSet presAssocID="{BAA03049-3BFC-4242-8A98-53C984FAC617}" presName="Name0" presStyleCnt="0">
        <dgm:presLayoutVars>
          <dgm:chPref val="3"/>
          <dgm:dir/>
          <dgm:animLvl val="lvl"/>
          <dgm:resizeHandles/>
        </dgm:presLayoutVars>
      </dgm:prSet>
      <dgm:spPr/>
      <dgm:t>
        <a:bodyPr/>
        <a:lstStyle/>
        <a:p>
          <a:endParaRPr kumimoji="1" lang="ja-JP" altLang="en-US"/>
        </a:p>
      </dgm:t>
    </dgm:pt>
    <dgm:pt modelId="{8EEAFD3A-C067-44E8-8127-250841BBFC79}" type="pres">
      <dgm:prSet presAssocID="{DA069C8F-A670-43B4-8F61-02142F9900CB}" presName="horFlow" presStyleCnt="0"/>
      <dgm:spPr/>
    </dgm:pt>
    <dgm:pt modelId="{CE1CE075-AFB9-4A60-82A2-CEBC63CA9594}" type="pres">
      <dgm:prSet presAssocID="{DA069C8F-A670-43B4-8F61-02142F9900CB}" presName="bigChev" presStyleLbl="node1" presStyleIdx="0" presStyleCnt="4" custScaleX="149575" custScaleY="149802"/>
      <dgm:spPr>
        <a:prstGeom prst="homePlate">
          <a:avLst/>
        </a:prstGeom>
      </dgm:spPr>
      <dgm:t>
        <a:bodyPr/>
        <a:lstStyle/>
        <a:p>
          <a:endParaRPr kumimoji="1" lang="ja-JP" altLang="en-US"/>
        </a:p>
      </dgm:t>
    </dgm:pt>
    <dgm:pt modelId="{CAC796F9-3CBB-45E3-9597-8C09CA633F33}" type="pres">
      <dgm:prSet presAssocID="{E51BE499-835A-420D-960C-9DE905825385}" presName="parTrans" presStyleCnt="0"/>
      <dgm:spPr/>
    </dgm:pt>
    <dgm:pt modelId="{4DBF399E-CF55-4A1F-88F3-69EF6E718170}" type="pres">
      <dgm:prSet presAssocID="{0DE22F18-45C7-4185-872D-EC551DBDD524}" presName="node" presStyleLbl="alignAccFollowNode1" presStyleIdx="0" presStyleCnt="8" custScaleX="224506" custScaleY="160739">
        <dgm:presLayoutVars>
          <dgm:bulletEnabled val="1"/>
        </dgm:presLayoutVars>
      </dgm:prSet>
      <dgm:spPr/>
      <dgm:t>
        <a:bodyPr/>
        <a:lstStyle/>
        <a:p>
          <a:endParaRPr kumimoji="1" lang="ja-JP" altLang="en-US"/>
        </a:p>
      </dgm:t>
    </dgm:pt>
    <dgm:pt modelId="{C0755030-87AC-41A3-818C-F5D576D15274}" type="pres">
      <dgm:prSet presAssocID="{F347FE07-9F2A-40C6-8C89-0518A04EF35E}" presName="sibTrans" presStyleCnt="0"/>
      <dgm:spPr/>
    </dgm:pt>
    <dgm:pt modelId="{8BB5D4FE-F6F0-47A6-B293-61E575A2A9EC}" type="pres">
      <dgm:prSet presAssocID="{30456ABC-721F-47A3-AB31-D17EF9270679}" presName="node" presStyleLbl="alignAccFollowNode1" presStyleIdx="1" presStyleCnt="8" custScaleX="628529" custScaleY="160739">
        <dgm:presLayoutVars>
          <dgm:bulletEnabled val="1"/>
        </dgm:presLayoutVars>
      </dgm:prSet>
      <dgm:spPr/>
      <dgm:t>
        <a:bodyPr/>
        <a:lstStyle/>
        <a:p>
          <a:endParaRPr kumimoji="1" lang="ja-JP" altLang="en-US"/>
        </a:p>
      </dgm:t>
    </dgm:pt>
    <dgm:pt modelId="{D8F0264C-9518-499D-99BD-9F92947D41E1}" type="pres">
      <dgm:prSet presAssocID="{DA069C8F-A670-43B4-8F61-02142F9900CB}" presName="vSp" presStyleCnt="0"/>
      <dgm:spPr/>
    </dgm:pt>
    <dgm:pt modelId="{7177C0A9-78A1-401A-89ED-0DE009FD8479}" type="pres">
      <dgm:prSet presAssocID="{4934F028-106C-4134-B32A-E228F715F554}" presName="horFlow" presStyleCnt="0"/>
      <dgm:spPr/>
    </dgm:pt>
    <dgm:pt modelId="{628BE9D5-B39B-4845-AE6B-C18B70D5C14F}" type="pres">
      <dgm:prSet presAssocID="{4934F028-106C-4134-B32A-E228F715F554}" presName="bigChev" presStyleLbl="node1" presStyleIdx="1" presStyleCnt="4" custScaleX="149575" custScaleY="149802"/>
      <dgm:spPr>
        <a:prstGeom prst="homePlate">
          <a:avLst/>
        </a:prstGeom>
      </dgm:spPr>
      <dgm:t>
        <a:bodyPr/>
        <a:lstStyle/>
        <a:p>
          <a:endParaRPr kumimoji="1" lang="ja-JP" altLang="en-US"/>
        </a:p>
      </dgm:t>
    </dgm:pt>
    <dgm:pt modelId="{D820B271-8CAB-447D-8499-D3F7F3AAF7BD}" type="pres">
      <dgm:prSet presAssocID="{80852788-EABC-4CFB-94BA-D1D329BF86AC}" presName="parTrans" presStyleCnt="0"/>
      <dgm:spPr/>
    </dgm:pt>
    <dgm:pt modelId="{BA0AEFE9-57E7-4CB6-80C5-F23BDB06D7AB}" type="pres">
      <dgm:prSet presAssocID="{5F18E2EB-6193-42B1-893B-E97D8E7C6DAE}" presName="node" presStyleLbl="alignAccFollowNode1" presStyleIdx="2" presStyleCnt="8" custScaleX="224506" custScaleY="160739">
        <dgm:presLayoutVars>
          <dgm:bulletEnabled val="1"/>
        </dgm:presLayoutVars>
      </dgm:prSet>
      <dgm:spPr/>
      <dgm:t>
        <a:bodyPr/>
        <a:lstStyle/>
        <a:p>
          <a:endParaRPr kumimoji="1" lang="ja-JP" altLang="en-US"/>
        </a:p>
      </dgm:t>
    </dgm:pt>
    <dgm:pt modelId="{22BF9D70-CA4C-414B-A9D1-AF48AC989914}" type="pres">
      <dgm:prSet presAssocID="{9A9951EB-BC60-4872-9891-DA56058A5178}" presName="sibTrans" presStyleCnt="0"/>
      <dgm:spPr/>
    </dgm:pt>
    <dgm:pt modelId="{A195E637-CD08-49D8-B9CE-37342E12BE57}" type="pres">
      <dgm:prSet presAssocID="{7BDDEC81-69B0-4145-8A02-F01E89E49246}" presName="node" presStyleLbl="alignAccFollowNode1" presStyleIdx="3" presStyleCnt="8" custScaleX="628529" custScaleY="160739">
        <dgm:presLayoutVars>
          <dgm:bulletEnabled val="1"/>
        </dgm:presLayoutVars>
      </dgm:prSet>
      <dgm:spPr/>
      <dgm:t>
        <a:bodyPr/>
        <a:lstStyle/>
        <a:p>
          <a:endParaRPr kumimoji="1" lang="ja-JP" altLang="en-US"/>
        </a:p>
      </dgm:t>
    </dgm:pt>
    <dgm:pt modelId="{3869DEF1-9ACF-4ED3-88D7-C09755B20135}" type="pres">
      <dgm:prSet presAssocID="{4934F028-106C-4134-B32A-E228F715F554}" presName="vSp" presStyleCnt="0"/>
      <dgm:spPr/>
    </dgm:pt>
    <dgm:pt modelId="{F38C7D98-F695-4754-A154-0DC0AB0CB9B9}" type="pres">
      <dgm:prSet presAssocID="{29DD54A9-2DD9-4C44-B46E-0AB0D2FD937B}" presName="horFlow" presStyleCnt="0"/>
      <dgm:spPr/>
    </dgm:pt>
    <dgm:pt modelId="{2FF99ED8-C106-4BCB-8B45-C63DA9C56D32}" type="pres">
      <dgm:prSet presAssocID="{29DD54A9-2DD9-4C44-B46E-0AB0D2FD937B}" presName="bigChev" presStyleLbl="node1" presStyleIdx="2" presStyleCnt="4" custScaleX="149575" custScaleY="149802"/>
      <dgm:spPr>
        <a:prstGeom prst="homePlate">
          <a:avLst/>
        </a:prstGeom>
      </dgm:spPr>
      <dgm:t>
        <a:bodyPr/>
        <a:lstStyle/>
        <a:p>
          <a:endParaRPr kumimoji="1" lang="ja-JP" altLang="en-US"/>
        </a:p>
      </dgm:t>
    </dgm:pt>
    <dgm:pt modelId="{BC12FD76-C89E-425C-B08D-88AAFA15AF45}" type="pres">
      <dgm:prSet presAssocID="{8DD731F9-6087-40DC-8D3F-C8D7C62A8E2F}" presName="parTrans" presStyleCnt="0"/>
      <dgm:spPr/>
    </dgm:pt>
    <dgm:pt modelId="{2C855DF3-A8E8-46E4-99AE-D64DB9651449}" type="pres">
      <dgm:prSet presAssocID="{598DA8AF-946D-418C-9E4E-474F6851EBC5}" presName="node" presStyleLbl="alignAccFollowNode1" presStyleIdx="4" presStyleCnt="8" custScaleX="224506" custScaleY="160739" custLinFactNeighborY="-4223">
        <dgm:presLayoutVars>
          <dgm:bulletEnabled val="1"/>
        </dgm:presLayoutVars>
      </dgm:prSet>
      <dgm:spPr/>
      <dgm:t>
        <a:bodyPr/>
        <a:lstStyle/>
        <a:p>
          <a:endParaRPr kumimoji="1" lang="ja-JP" altLang="en-US"/>
        </a:p>
      </dgm:t>
    </dgm:pt>
    <dgm:pt modelId="{91320FAD-D7E0-4C92-865F-2C5693BDC722}" type="pres">
      <dgm:prSet presAssocID="{028AB712-4233-44FC-842E-51DEAC5D05AA}" presName="sibTrans" presStyleCnt="0"/>
      <dgm:spPr/>
    </dgm:pt>
    <dgm:pt modelId="{2E799C72-0C91-4A44-B4BF-D937FFF1A864}" type="pres">
      <dgm:prSet presAssocID="{54DB8F5F-C7F6-46CE-87E9-4EC1A456E449}" presName="node" presStyleLbl="alignAccFollowNode1" presStyleIdx="5" presStyleCnt="8" custScaleX="628529" custScaleY="160739">
        <dgm:presLayoutVars>
          <dgm:bulletEnabled val="1"/>
        </dgm:presLayoutVars>
      </dgm:prSet>
      <dgm:spPr/>
      <dgm:t>
        <a:bodyPr/>
        <a:lstStyle/>
        <a:p>
          <a:endParaRPr kumimoji="1" lang="ja-JP" altLang="en-US"/>
        </a:p>
      </dgm:t>
    </dgm:pt>
    <dgm:pt modelId="{DF26F608-E382-43FA-8871-3726D11A9E43}" type="pres">
      <dgm:prSet presAssocID="{29DD54A9-2DD9-4C44-B46E-0AB0D2FD937B}" presName="vSp" presStyleCnt="0"/>
      <dgm:spPr/>
    </dgm:pt>
    <dgm:pt modelId="{CDA0E0D3-B74E-43CD-9F03-262F79682555}" type="pres">
      <dgm:prSet presAssocID="{A083FB58-5779-4070-ABF6-180B290FC355}" presName="horFlow" presStyleCnt="0"/>
      <dgm:spPr/>
    </dgm:pt>
    <dgm:pt modelId="{D5EE17EB-5FD0-427F-97E5-866861476862}" type="pres">
      <dgm:prSet presAssocID="{A083FB58-5779-4070-ABF6-180B290FC355}" presName="bigChev" presStyleLbl="node1" presStyleIdx="3" presStyleCnt="4" custScaleX="149575" custScaleY="149802"/>
      <dgm:spPr>
        <a:prstGeom prst="homePlate">
          <a:avLst/>
        </a:prstGeom>
      </dgm:spPr>
      <dgm:t>
        <a:bodyPr/>
        <a:lstStyle/>
        <a:p>
          <a:endParaRPr kumimoji="1" lang="ja-JP" altLang="en-US"/>
        </a:p>
      </dgm:t>
    </dgm:pt>
    <dgm:pt modelId="{806E8143-F329-46C3-AC9B-871406D36CCE}" type="pres">
      <dgm:prSet presAssocID="{C75C1F0D-0CB5-4074-B527-2FF80997DED3}" presName="parTrans" presStyleCnt="0"/>
      <dgm:spPr/>
    </dgm:pt>
    <dgm:pt modelId="{3FDADD5D-B938-4482-866F-1E3F6EE894C3}" type="pres">
      <dgm:prSet presAssocID="{4DD851E7-EA39-44C0-B0F2-509E013E0A8E}" presName="node" presStyleLbl="alignAccFollowNode1" presStyleIdx="6" presStyleCnt="8" custScaleX="224506" custScaleY="160739">
        <dgm:presLayoutVars>
          <dgm:bulletEnabled val="1"/>
        </dgm:presLayoutVars>
      </dgm:prSet>
      <dgm:spPr/>
      <dgm:t>
        <a:bodyPr/>
        <a:lstStyle/>
        <a:p>
          <a:endParaRPr kumimoji="1" lang="ja-JP" altLang="en-US"/>
        </a:p>
      </dgm:t>
    </dgm:pt>
    <dgm:pt modelId="{A59E16FE-66E0-418B-B05B-5685A27912A7}" type="pres">
      <dgm:prSet presAssocID="{AC7F83FD-ED51-4EFB-8F46-D0D575928085}" presName="sibTrans" presStyleCnt="0"/>
      <dgm:spPr/>
    </dgm:pt>
    <dgm:pt modelId="{8D1E0AE7-7299-45EB-B159-9F269FE88740}" type="pres">
      <dgm:prSet presAssocID="{3AA9449A-5436-48A2-A7CE-162872DB73BE}" presName="node" presStyleLbl="alignAccFollowNode1" presStyleIdx="7" presStyleCnt="8" custScaleX="628529" custScaleY="160739">
        <dgm:presLayoutVars>
          <dgm:bulletEnabled val="1"/>
        </dgm:presLayoutVars>
      </dgm:prSet>
      <dgm:spPr/>
      <dgm:t>
        <a:bodyPr/>
        <a:lstStyle/>
        <a:p>
          <a:endParaRPr kumimoji="1" lang="ja-JP" altLang="en-US"/>
        </a:p>
      </dgm:t>
    </dgm:pt>
  </dgm:ptLst>
  <dgm:cxnLst>
    <dgm:cxn modelId="{162E1256-EDA5-4904-A29C-AEEBBEF4CABA}" type="presOf" srcId="{DA069C8F-A670-43B4-8F61-02142F9900CB}" destId="{CE1CE075-AFB9-4A60-82A2-CEBC63CA9594}" srcOrd="0" destOrd="0" presId="urn:microsoft.com/office/officeart/2005/8/layout/lProcess3"/>
    <dgm:cxn modelId="{F3B9B73E-D32C-4066-A4A1-27C148E7C325}" srcId="{BAA03049-3BFC-4242-8A98-53C984FAC617}" destId="{29DD54A9-2DD9-4C44-B46E-0AB0D2FD937B}" srcOrd="2" destOrd="0" parTransId="{5934EF54-9E69-4595-90A9-6E0B39383779}" sibTransId="{23B777EE-FC23-45EE-8786-31034F40959B}"/>
    <dgm:cxn modelId="{01DE91D6-CCF7-45E2-B621-E802E41C9305}" srcId="{4934F028-106C-4134-B32A-E228F715F554}" destId="{7BDDEC81-69B0-4145-8A02-F01E89E49246}" srcOrd="1" destOrd="0" parTransId="{7A2C3EF2-8236-45BD-B563-106D912CABC2}" sibTransId="{219ED0F7-1F48-4A22-A670-2F3C150DD5DF}"/>
    <dgm:cxn modelId="{4E0C3696-8EDF-4CF7-8243-BB4B1EE9A898}" type="presOf" srcId="{30456ABC-721F-47A3-AB31-D17EF9270679}" destId="{8BB5D4FE-F6F0-47A6-B293-61E575A2A9EC}" srcOrd="0" destOrd="0" presId="urn:microsoft.com/office/officeart/2005/8/layout/lProcess3"/>
    <dgm:cxn modelId="{31069A6A-EFC7-467B-8420-C7678B2D99AC}" type="presOf" srcId="{54DB8F5F-C7F6-46CE-87E9-4EC1A456E449}" destId="{2E799C72-0C91-4A44-B4BF-D937FFF1A864}" srcOrd="0" destOrd="0" presId="urn:microsoft.com/office/officeart/2005/8/layout/lProcess3"/>
    <dgm:cxn modelId="{41D99721-D76F-49F9-AE65-03A8E7B6FA4C}" srcId="{DA069C8F-A670-43B4-8F61-02142F9900CB}" destId="{0DE22F18-45C7-4185-872D-EC551DBDD524}" srcOrd="0" destOrd="0" parTransId="{E51BE499-835A-420D-960C-9DE905825385}" sibTransId="{F347FE07-9F2A-40C6-8C89-0518A04EF35E}"/>
    <dgm:cxn modelId="{C787641C-A7E8-4E1D-8C3B-8DE47B79CF02}" type="presOf" srcId="{4934F028-106C-4134-B32A-E228F715F554}" destId="{628BE9D5-B39B-4845-AE6B-C18B70D5C14F}" srcOrd="0" destOrd="0" presId="urn:microsoft.com/office/officeart/2005/8/layout/lProcess3"/>
    <dgm:cxn modelId="{774DF3BA-443E-4FBA-B2A4-C6CC8A90C732}" type="presOf" srcId="{A083FB58-5779-4070-ABF6-180B290FC355}" destId="{D5EE17EB-5FD0-427F-97E5-866861476862}" srcOrd="0" destOrd="0" presId="urn:microsoft.com/office/officeart/2005/8/layout/lProcess3"/>
    <dgm:cxn modelId="{847E12E3-46F7-44F1-8565-923125D4E0D6}" type="presOf" srcId="{7BDDEC81-69B0-4145-8A02-F01E89E49246}" destId="{A195E637-CD08-49D8-B9CE-37342E12BE57}" srcOrd="0" destOrd="0" presId="urn:microsoft.com/office/officeart/2005/8/layout/lProcess3"/>
    <dgm:cxn modelId="{4064D9ED-E261-4364-9BE4-F426E537C626}" srcId="{A083FB58-5779-4070-ABF6-180B290FC355}" destId="{4DD851E7-EA39-44C0-B0F2-509E013E0A8E}" srcOrd="0" destOrd="0" parTransId="{C75C1F0D-0CB5-4074-B527-2FF80997DED3}" sibTransId="{AC7F83FD-ED51-4EFB-8F46-D0D575928085}"/>
    <dgm:cxn modelId="{42B09E58-FF01-4A36-AB7C-15BF8B2CC724}" type="presOf" srcId="{0DE22F18-45C7-4185-872D-EC551DBDD524}" destId="{4DBF399E-CF55-4A1F-88F3-69EF6E718170}" srcOrd="0" destOrd="0" presId="urn:microsoft.com/office/officeart/2005/8/layout/lProcess3"/>
    <dgm:cxn modelId="{CE41D514-09C3-4535-BF74-425577DA0A44}" type="presOf" srcId="{29DD54A9-2DD9-4C44-B46E-0AB0D2FD937B}" destId="{2FF99ED8-C106-4BCB-8B45-C63DA9C56D32}" srcOrd="0" destOrd="0" presId="urn:microsoft.com/office/officeart/2005/8/layout/lProcess3"/>
    <dgm:cxn modelId="{41800FC1-216D-4547-AE6D-4C105AE4D9C1}" srcId="{BAA03049-3BFC-4242-8A98-53C984FAC617}" destId="{4934F028-106C-4134-B32A-E228F715F554}" srcOrd="1" destOrd="0" parTransId="{A0073B38-A042-4D34-B8E7-76FE27CF8455}" sibTransId="{BF13AB4B-E3C5-4E94-98EF-BBA07AAB9265}"/>
    <dgm:cxn modelId="{B1E5B2A3-0B1D-49D8-B8F6-4BFEBA421492}" srcId="{BAA03049-3BFC-4242-8A98-53C984FAC617}" destId="{A083FB58-5779-4070-ABF6-180B290FC355}" srcOrd="3" destOrd="0" parTransId="{70ABE6FB-0884-41BE-A67A-CACE9970CD29}" sibTransId="{413DDBE7-7050-4ABA-90B1-9DD36F6B9CAA}"/>
    <dgm:cxn modelId="{E5CC7159-BBDB-46DE-986A-D20D916A7AB4}" type="presOf" srcId="{5F18E2EB-6193-42B1-893B-E97D8E7C6DAE}" destId="{BA0AEFE9-57E7-4CB6-80C5-F23BDB06D7AB}" srcOrd="0" destOrd="0" presId="urn:microsoft.com/office/officeart/2005/8/layout/lProcess3"/>
    <dgm:cxn modelId="{C88B5FBA-65D2-41EB-B89F-BBC15673862E}" srcId="{29DD54A9-2DD9-4C44-B46E-0AB0D2FD937B}" destId="{54DB8F5F-C7F6-46CE-87E9-4EC1A456E449}" srcOrd="1" destOrd="0" parTransId="{862B9606-799E-4754-A237-D8CA8C6159F9}" sibTransId="{E05A9F70-EEC0-4027-AAF7-F34957C41980}"/>
    <dgm:cxn modelId="{96AED9E4-B431-42F4-B758-8FE5D2AEEF3B}" srcId="{A083FB58-5779-4070-ABF6-180B290FC355}" destId="{3AA9449A-5436-48A2-A7CE-162872DB73BE}" srcOrd="1" destOrd="0" parTransId="{9D9DC405-333A-4658-9CC5-C0C721D7FC52}" sibTransId="{5197F264-B3D1-4409-9130-5A43C3F5EE13}"/>
    <dgm:cxn modelId="{1C1B5812-9BCD-4668-9FCC-BF5CBA09F067}" type="presOf" srcId="{BAA03049-3BFC-4242-8A98-53C984FAC617}" destId="{89D8617B-A8C6-4454-8CCF-B98F5D6165A7}" srcOrd="0" destOrd="0" presId="urn:microsoft.com/office/officeart/2005/8/layout/lProcess3"/>
    <dgm:cxn modelId="{D528F37F-C072-4ED3-9FAD-49A1AB8E2044}" srcId="{DA069C8F-A670-43B4-8F61-02142F9900CB}" destId="{30456ABC-721F-47A3-AB31-D17EF9270679}" srcOrd="1" destOrd="0" parTransId="{2B942727-270D-4C90-AA94-E9BE5C63E258}" sibTransId="{F2ED1873-913B-403F-B2C5-44C0068A3094}"/>
    <dgm:cxn modelId="{00F7D31F-7889-4E8F-91D3-62310BF0E518}" srcId="{4934F028-106C-4134-B32A-E228F715F554}" destId="{5F18E2EB-6193-42B1-893B-E97D8E7C6DAE}" srcOrd="0" destOrd="0" parTransId="{80852788-EABC-4CFB-94BA-D1D329BF86AC}" sibTransId="{9A9951EB-BC60-4872-9891-DA56058A5178}"/>
    <dgm:cxn modelId="{CF3C117D-AFEC-4B75-997B-980935CC2E2B}" type="presOf" srcId="{4DD851E7-EA39-44C0-B0F2-509E013E0A8E}" destId="{3FDADD5D-B938-4482-866F-1E3F6EE894C3}" srcOrd="0" destOrd="0" presId="urn:microsoft.com/office/officeart/2005/8/layout/lProcess3"/>
    <dgm:cxn modelId="{13EA2B5B-A4B2-43D1-A2EE-E1A9209BEEB5}" srcId="{BAA03049-3BFC-4242-8A98-53C984FAC617}" destId="{DA069C8F-A670-43B4-8F61-02142F9900CB}" srcOrd="0" destOrd="0" parTransId="{448CDC53-B76B-4419-BC55-7B0898BF9888}" sibTransId="{968CF41E-357E-44F8-A27E-FD04B65CF9F5}"/>
    <dgm:cxn modelId="{62E2C08B-ABBB-496F-95F8-0C92E1C450EE}" type="presOf" srcId="{598DA8AF-946D-418C-9E4E-474F6851EBC5}" destId="{2C855DF3-A8E8-46E4-99AE-D64DB9651449}" srcOrd="0" destOrd="0" presId="urn:microsoft.com/office/officeart/2005/8/layout/lProcess3"/>
    <dgm:cxn modelId="{2FE122AF-2941-4DE6-9DB5-4669398E8640}" type="presOf" srcId="{3AA9449A-5436-48A2-A7CE-162872DB73BE}" destId="{8D1E0AE7-7299-45EB-B159-9F269FE88740}" srcOrd="0" destOrd="0" presId="urn:microsoft.com/office/officeart/2005/8/layout/lProcess3"/>
    <dgm:cxn modelId="{57241CAD-EDEB-4A2C-A15A-3182BA80D6D1}" srcId="{29DD54A9-2DD9-4C44-B46E-0AB0D2FD937B}" destId="{598DA8AF-946D-418C-9E4E-474F6851EBC5}" srcOrd="0" destOrd="0" parTransId="{8DD731F9-6087-40DC-8D3F-C8D7C62A8E2F}" sibTransId="{028AB712-4233-44FC-842E-51DEAC5D05AA}"/>
    <dgm:cxn modelId="{7061EF8B-8E32-4988-B13B-81DF51DCF367}" type="presParOf" srcId="{89D8617B-A8C6-4454-8CCF-B98F5D6165A7}" destId="{8EEAFD3A-C067-44E8-8127-250841BBFC79}" srcOrd="0" destOrd="0" presId="urn:microsoft.com/office/officeart/2005/8/layout/lProcess3"/>
    <dgm:cxn modelId="{34134A12-BAD2-4B0E-8C79-E30007143494}" type="presParOf" srcId="{8EEAFD3A-C067-44E8-8127-250841BBFC79}" destId="{CE1CE075-AFB9-4A60-82A2-CEBC63CA9594}" srcOrd="0" destOrd="0" presId="urn:microsoft.com/office/officeart/2005/8/layout/lProcess3"/>
    <dgm:cxn modelId="{8A2CD2C2-3DC5-497E-8E7B-361F5B828E6C}" type="presParOf" srcId="{8EEAFD3A-C067-44E8-8127-250841BBFC79}" destId="{CAC796F9-3CBB-45E3-9597-8C09CA633F33}" srcOrd="1" destOrd="0" presId="urn:microsoft.com/office/officeart/2005/8/layout/lProcess3"/>
    <dgm:cxn modelId="{9F192071-CDBD-4226-9F00-CBB3E49CCC5B}" type="presParOf" srcId="{8EEAFD3A-C067-44E8-8127-250841BBFC79}" destId="{4DBF399E-CF55-4A1F-88F3-69EF6E718170}" srcOrd="2" destOrd="0" presId="urn:microsoft.com/office/officeart/2005/8/layout/lProcess3"/>
    <dgm:cxn modelId="{6719915C-BC64-4385-932A-82F2515A66F7}" type="presParOf" srcId="{8EEAFD3A-C067-44E8-8127-250841BBFC79}" destId="{C0755030-87AC-41A3-818C-F5D576D15274}" srcOrd="3" destOrd="0" presId="urn:microsoft.com/office/officeart/2005/8/layout/lProcess3"/>
    <dgm:cxn modelId="{7821592C-5353-45FC-BCC4-F3F0B4623748}" type="presParOf" srcId="{8EEAFD3A-C067-44E8-8127-250841BBFC79}" destId="{8BB5D4FE-F6F0-47A6-B293-61E575A2A9EC}" srcOrd="4" destOrd="0" presId="urn:microsoft.com/office/officeart/2005/8/layout/lProcess3"/>
    <dgm:cxn modelId="{D8AE5434-8959-432A-89B6-9B7951B22128}" type="presParOf" srcId="{89D8617B-A8C6-4454-8CCF-B98F5D6165A7}" destId="{D8F0264C-9518-499D-99BD-9F92947D41E1}" srcOrd="1" destOrd="0" presId="urn:microsoft.com/office/officeart/2005/8/layout/lProcess3"/>
    <dgm:cxn modelId="{866D45E8-1C93-48AB-96D7-C75AA04CEEBF}" type="presParOf" srcId="{89D8617B-A8C6-4454-8CCF-B98F5D6165A7}" destId="{7177C0A9-78A1-401A-89ED-0DE009FD8479}" srcOrd="2" destOrd="0" presId="urn:microsoft.com/office/officeart/2005/8/layout/lProcess3"/>
    <dgm:cxn modelId="{FEBA1009-F77F-4155-9309-5BAD9EB85A2E}" type="presParOf" srcId="{7177C0A9-78A1-401A-89ED-0DE009FD8479}" destId="{628BE9D5-B39B-4845-AE6B-C18B70D5C14F}" srcOrd="0" destOrd="0" presId="urn:microsoft.com/office/officeart/2005/8/layout/lProcess3"/>
    <dgm:cxn modelId="{0D40B207-AE58-4AF7-B4A5-74F2446D4EDB}" type="presParOf" srcId="{7177C0A9-78A1-401A-89ED-0DE009FD8479}" destId="{D820B271-8CAB-447D-8499-D3F7F3AAF7BD}" srcOrd="1" destOrd="0" presId="urn:microsoft.com/office/officeart/2005/8/layout/lProcess3"/>
    <dgm:cxn modelId="{7247E101-254F-49CA-8DF3-95173A725502}" type="presParOf" srcId="{7177C0A9-78A1-401A-89ED-0DE009FD8479}" destId="{BA0AEFE9-57E7-4CB6-80C5-F23BDB06D7AB}" srcOrd="2" destOrd="0" presId="urn:microsoft.com/office/officeart/2005/8/layout/lProcess3"/>
    <dgm:cxn modelId="{55934C1F-7348-4FAA-83AE-EDE303F11C29}" type="presParOf" srcId="{7177C0A9-78A1-401A-89ED-0DE009FD8479}" destId="{22BF9D70-CA4C-414B-A9D1-AF48AC989914}" srcOrd="3" destOrd="0" presId="urn:microsoft.com/office/officeart/2005/8/layout/lProcess3"/>
    <dgm:cxn modelId="{1239B6E3-3372-4478-A745-1CDB8E8EDA8B}" type="presParOf" srcId="{7177C0A9-78A1-401A-89ED-0DE009FD8479}" destId="{A195E637-CD08-49D8-B9CE-37342E12BE57}" srcOrd="4" destOrd="0" presId="urn:microsoft.com/office/officeart/2005/8/layout/lProcess3"/>
    <dgm:cxn modelId="{43AEFD18-E92A-4BC0-A09F-8ED803E29508}" type="presParOf" srcId="{89D8617B-A8C6-4454-8CCF-B98F5D6165A7}" destId="{3869DEF1-9ACF-4ED3-88D7-C09755B20135}" srcOrd="3" destOrd="0" presId="urn:microsoft.com/office/officeart/2005/8/layout/lProcess3"/>
    <dgm:cxn modelId="{31A45550-999D-4BD0-8936-36581E3C192C}" type="presParOf" srcId="{89D8617B-A8C6-4454-8CCF-B98F5D6165A7}" destId="{F38C7D98-F695-4754-A154-0DC0AB0CB9B9}" srcOrd="4" destOrd="0" presId="urn:microsoft.com/office/officeart/2005/8/layout/lProcess3"/>
    <dgm:cxn modelId="{ED5DE1E8-B612-43CC-BDA4-26F6B6E79A7D}" type="presParOf" srcId="{F38C7D98-F695-4754-A154-0DC0AB0CB9B9}" destId="{2FF99ED8-C106-4BCB-8B45-C63DA9C56D32}" srcOrd="0" destOrd="0" presId="urn:microsoft.com/office/officeart/2005/8/layout/lProcess3"/>
    <dgm:cxn modelId="{A6B16CAD-E8F8-4323-B7CB-2363E489B4F7}" type="presParOf" srcId="{F38C7D98-F695-4754-A154-0DC0AB0CB9B9}" destId="{BC12FD76-C89E-425C-B08D-88AAFA15AF45}" srcOrd="1" destOrd="0" presId="urn:microsoft.com/office/officeart/2005/8/layout/lProcess3"/>
    <dgm:cxn modelId="{903FADFE-238D-4E29-BD40-ABEA7AAAC5F7}" type="presParOf" srcId="{F38C7D98-F695-4754-A154-0DC0AB0CB9B9}" destId="{2C855DF3-A8E8-46E4-99AE-D64DB9651449}" srcOrd="2" destOrd="0" presId="urn:microsoft.com/office/officeart/2005/8/layout/lProcess3"/>
    <dgm:cxn modelId="{E7055EC2-A60F-48F6-ADC3-A4B260AA4F91}" type="presParOf" srcId="{F38C7D98-F695-4754-A154-0DC0AB0CB9B9}" destId="{91320FAD-D7E0-4C92-865F-2C5693BDC722}" srcOrd="3" destOrd="0" presId="urn:microsoft.com/office/officeart/2005/8/layout/lProcess3"/>
    <dgm:cxn modelId="{BCEAC9C5-6C96-4E99-910E-5F57A4DB8B6D}" type="presParOf" srcId="{F38C7D98-F695-4754-A154-0DC0AB0CB9B9}" destId="{2E799C72-0C91-4A44-B4BF-D937FFF1A864}" srcOrd="4" destOrd="0" presId="urn:microsoft.com/office/officeart/2005/8/layout/lProcess3"/>
    <dgm:cxn modelId="{692FA992-7F34-467E-9362-F3ADD6981A80}" type="presParOf" srcId="{89D8617B-A8C6-4454-8CCF-B98F5D6165A7}" destId="{DF26F608-E382-43FA-8871-3726D11A9E43}" srcOrd="5" destOrd="0" presId="urn:microsoft.com/office/officeart/2005/8/layout/lProcess3"/>
    <dgm:cxn modelId="{E2E05E1F-5E99-4421-8941-50F6C95F5F25}" type="presParOf" srcId="{89D8617B-A8C6-4454-8CCF-B98F5D6165A7}" destId="{CDA0E0D3-B74E-43CD-9F03-262F79682555}" srcOrd="6" destOrd="0" presId="urn:microsoft.com/office/officeart/2005/8/layout/lProcess3"/>
    <dgm:cxn modelId="{111CCBB8-7C2C-4791-B423-183539263A8C}" type="presParOf" srcId="{CDA0E0D3-B74E-43CD-9F03-262F79682555}" destId="{D5EE17EB-5FD0-427F-97E5-866861476862}" srcOrd="0" destOrd="0" presId="urn:microsoft.com/office/officeart/2005/8/layout/lProcess3"/>
    <dgm:cxn modelId="{0C8556D7-4AD2-40BA-B78F-B8417942E1EF}" type="presParOf" srcId="{CDA0E0D3-B74E-43CD-9F03-262F79682555}" destId="{806E8143-F329-46C3-AC9B-871406D36CCE}" srcOrd="1" destOrd="0" presId="urn:microsoft.com/office/officeart/2005/8/layout/lProcess3"/>
    <dgm:cxn modelId="{3E2653CC-A235-4915-87ED-4C803FF57D11}" type="presParOf" srcId="{CDA0E0D3-B74E-43CD-9F03-262F79682555}" destId="{3FDADD5D-B938-4482-866F-1E3F6EE894C3}" srcOrd="2" destOrd="0" presId="urn:microsoft.com/office/officeart/2005/8/layout/lProcess3"/>
    <dgm:cxn modelId="{1A9B2326-DB06-4A16-B3DC-78FD3E97736D}" type="presParOf" srcId="{CDA0E0D3-B74E-43CD-9F03-262F79682555}" destId="{A59E16FE-66E0-418B-B05B-5685A27912A7}" srcOrd="3" destOrd="0" presId="urn:microsoft.com/office/officeart/2005/8/layout/lProcess3"/>
    <dgm:cxn modelId="{19F21E00-18FD-4E55-9652-1B0952F1F464}" type="presParOf" srcId="{CDA0E0D3-B74E-43CD-9F03-262F79682555}" destId="{8D1E0AE7-7299-45EB-B159-9F269FE88740}"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22ACC-8695-4E5E-AB1A-D4A729FB278A}" type="doc">
      <dgm:prSet loTypeId="urn:microsoft.com/office/officeart/2008/layout/AlternatingPictureBlocks" loCatId="picture" qsTypeId="urn:microsoft.com/office/officeart/2005/8/quickstyle/3d1" qsCatId="3D" csTypeId="urn:microsoft.com/office/officeart/2005/8/colors/colorful1" csCatId="colorful" phldr="1"/>
      <dgm:spPr/>
      <dgm:t>
        <a:bodyPr/>
        <a:lstStyle/>
        <a:p>
          <a:endParaRPr lang="es-ES"/>
        </a:p>
      </dgm:t>
    </dgm:pt>
    <dgm:pt modelId="{8FCC0C9F-3189-4308-931F-FAD90CA684F3}">
      <dgm:prSet custT="1"/>
      <dgm:spPr>
        <a:ln>
          <a:solidFill>
            <a:schemeClr val="tx1"/>
          </a:solidFill>
        </a:ln>
      </dgm:spPr>
      <dgm:t>
        <a:bodyPr/>
        <a:lstStyle/>
        <a:p>
          <a:r>
            <a:rPr kumimoji="1" lang="ja-JP" altLang="en-US" sz="2000" b="1" dirty="0">
              <a:solidFill>
                <a:schemeClr val="tx1"/>
              </a:solidFill>
            </a:rPr>
            <a:t>私たちが行うすべてにおいて、神を畏れ、礼拝しましょう。私たちが考え、行動することのすべては、神を第一位とし、神に栄光を帰すことです。</a:t>
          </a:r>
        </a:p>
      </dgm:t>
    </dgm:pt>
    <dgm:pt modelId="{64BAB99B-DBD6-4A96-8756-47352C02EAA0}" type="parTrans" cxnId="{25C01673-D7DE-45BF-B002-673AC9EA6A3D}">
      <dgm:prSet/>
      <dgm:spPr/>
      <dgm:t>
        <a:bodyPr/>
        <a:lstStyle/>
        <a:p>
          <a:endParaRPr lang="es-ES">
            <a:solidFill>
              <a:schemeClr val="tx1"/>
            </a:solidFill>
            <a:effectLst/>
          </a:endParaRPr>
        </a:p>
      </dgm:t>
    </dgm:pt>
    <dgm:pt modelId="{D9A15C7F-8133-420C-A0B8-3F0958C58E85}" type="sibTrans" cxnId="{25C01673-D7DE-45BF-B002-673AC9EA6A3D}">
      <dgm:prSet/>
      <dgm:spPr/>
      <dgm:t>
        <a:bodyPr/>
        <a:lstStyle/>
        <a:p>
          <a:endParaRPr lang="es-ES">
            <a:solidFill>
              <a:schemeClr val="tx1"/>
            </a:solidFill>
            <a:effectLst/>
          </a:endParaRPr>
        </a:p>
      </dgm:t>
    </dgm:pt>
    <dgm:pt modelId="{6737BA9F-3863-470F-B4F7-D7FFD5A4D8E8}">
      <dgm:prSet custT="1"/>
      <dgm:spPr>
        <a:solidFill>
          <a:schemeClr val="bg2">
            <a:lumMod val="40000"/>
            <a:lumOff val="60000"/>
          </a:schemeClr>
        </a:solidFill>
        <a:ln>
          <a:solidFill>
            <a:schemeClr val="tx1"/>
          </a:solidFill>
        </a:ln>
      </dgm:spPr>
      <dgm:t>
        <a:bodyPr/>
        <a:lstStyle/>
        <a:p>
          <a:pPr>
            <a:lnSpc>
              <a:spcPct val="50000"/>
            </a:lnSpc>
          </a:pPr>
          <a:r>
            <a:rPr kumimoji="1" lang="ja-JP" altLang="en-US" sz="2000" b="1" dirty="0">
              <a:solidFill>
                <a:schemeClr val="tx1"/>
              </a:solidFill>
            </a:rPr>
            <a:t>神を恐れ、その命令を守れ、神はすべてのわざを善悪ともにさばかれる。</a:t>
          </a:r>
        </a:p>
        <a:p>
          <a:pPr>
            <a:lnSpc>
              <a:spcPct val="50000"/>
            </a:lnSpc>
          </a:pPr>
          <a:r>
            <a:rPr lang="ja-JP" altLang="en-US" sz="2000" b="1" dirty="0">
              <a:solidFill>
                <a:schemeClr val="accent5">
                  <a:lumMod val="75000"/>
                </a:schemeClr>
              </a:solidFill>
            </a:rPr>
            <a:t>伝道の書</a:t>
          </a:r>
          <a:r>
            <a:rPr lang="en-US" sz="2000" b="1" dirty="0">
              <a:solidFill>
                <a:schemeClr val="accent5">
                  <a:lumMod val="75000"/>
                </a:schemeClr>
              </a:solidFill>
            </a:rPr>
            <a:t> 12:13-14</a:t>
          </a:r>
          <a:r>
            <a:rPr lang="ja-JP" altLang="en-US" sz="2000" b="1" dirty="0">
              <a:solidFill>
                <a:schemeClr val="accent5">
                  <a:lumMod val="75000"/>
                </a:schemeClr>
              </a:solidFill>
            </a:rPr>
            <a:t>参照</a:t>
          </a:r>
          <a:endParaRPr lang="es-ES" sz="2000" b="1" dirty="0">
            <a:solidFill>
              <a:schemeClr val="accent5">
                <a:lumMod val="75000"/>
              </a:schemeClr>
            </a:solidFill>
            <a:effectLst/>
          </a:endParaRPr>
        </a:p>
      </dgm:t>
    </dgm:pt>
    <dgm:pt modelId="{F9725A5D-85E4-4B7C-8B4C-C7D97BD865EB}" type="parTrans" cxnId="{9D9A566D-FFD4-4172-8A3F-5940055EC6F4}">
      <dgm:prSet/>
      <dgm:spPr/>
      <dgm:t>
        <a:bodyPr/>
        <a:lstStyle/>
        <a:p>
          <a:endParaRPr lang="es-ES">
            <a:solidFill>
              <a:schemeClr val="tx1"/>
            </a:solidFill>
            <a:effectLst/>
          </a:endParaRPr>
        </a:p>
      </dgm:t>
    </dgm:pt>
    <dgm:pt modelId="{013C8E38-ABF0-4838-928E-6115E7E88C89}" type="sibTrans" cxnId="{9D9A566D-FFD4-4172-8A3F-5940055EC6F4}">
      <dgm:prSet/>
      <dgm:spPr/>
      <dgm:t>
        <a:bodyPr/>
        <a:lstStyle/>
        <a:p>
          <a:endParaRPr lang="es-ES">
            <a:solidFill>
              <a:schemeClr val="tx1"/>
            </a:solidFill>
            <a:effectLst/>
          </a:endParaRPr>
        </a:p>
      </dgm:t>
    </dgm:pt>
    <dgm:pt modelId="{A174CE07-7F0D-4A5E-AE21-4E8EC9B7864C}">
      <dgm:prSet custT="1"/>
      <dgm:spPr>
        <a:ln>
          <a:solidFill>
            <a:schemeClr val="tx1"/>
          </a:solidFill>
        </a:ln>
      </dgm:spPr>
      <dgm:t>
        <a:bodyPr/>
        <a:lstStyle/>
        <a:p>
          <a:pPr>
            <a:lnSpc>
              <a:spcPct val="50000"/>
            </a:lnSpc>
          </a:pPr>
          <a:r>
            <a:rPr kumimoji="1" lang="ja-JP" altLang="en-US" sz="2000" b="1" dirty="0">
              <a:solidFill>
                <a:schemeClr val="tx1"/>
              </a:solidFill>
            </a:rPr>
            <a:t>創造主としての神を礼拝し、第四の戒めを尊ぶ </a:t>
          </a:r>
        </a:p>
        <a:p>
          <a:pPr>
            <a:lnSpc>
              <a:spcPct val="50000"/>
            </a:lnSpc>
          </a:pPr>
          <a:r>
            <a:rPr lang="ja-JP" altLang="en-US" sz="2000" b="1" dirty="0">
              <a:solidFill>
                <a:schemeClr val="accent5">
                  <a:lumMod val="75000"/>
                </a:schemeClr>
              </a:solidFill>
            </a:rPr>
            <a:t>安息日の戒め</a:t>
          </a:r>
          <a:r>
            <a:rPr lang="en-US" sz="2000" b="1" dirty="0">
              <a:solidFill>
                <a:schemeClr val="accent5">
                  <a:lumMod val="75000"/>
                </a:schemeClr>
              </a:solidFill>
            </a:rPr>
            <a:t> </a:t>
          </a:r>
          <a:r>
            <a:rPr lang="ja-JP" altLang="en-US" sz="2000" b="1" dirty="0">
              <a:solidFill>
                <a:schemeClr val="accent5">
                  <a:lumMod val="75000"/>
                </a:schemeClr>
              </a:solidFill>
            </a:rPr>
            <a:t>出エジプト記</a:t>
          </a:r>
          <a:r>
            <a:rPr lang="en-US" sz="2000" b="1" dirty="0">
              <a:solidFill>
                <a:schemeClr val="accent5">
                  <a:lumMod val="75000"/>
                </a:schemeClr>
              </a:solidFill>
            </a:rPr>
            <a:t> 20:8-11</a:t>
          </a:r>
          <a:endParaRPr lang="es-ES" sz="2000" b="1" dirty="0">
            <a:solidFill>
              <a:schemeClr val="accent5">
                <a:lumMod val="75000"/>
              </a:schemeClr>
            </a:solidFill>
            <a:effectLst/>
          </a:endParaRPr>
        </a:p>
      </dgm:t>
    </dgm:pt>
    <dgm:pt modelId="{EEE356A8-20BF-4EBE-9E8D-63676945CAD5}" type="parTrans" cxnId="{78CD20D2-9B1E-4CAB-8076-D7F872311000}">
      <dgm:prSet/>
      <dgm:spPr/>
      <dgm:t>
        <a:bodyPr/>
        <a:lstStyle/>
        <a:p>
          <a:endParaRPr lang="es-ES">
            <a:solidFill>
              <a:schemeClr val="tx1"/>
            </a:solidFill>
            <a:effectLst/>
          </a:endParaRPr>
        </a:p>
      </dgm:t>
    </dgm:pt>
    <dgm:pt modelId="{FAF37A77-1CE0-40A5-A272-11E619C02557}" type="sibTrans" cxnId="{78CD20D2-9B1E-4CAB-8076-D7F872311000}">
      <dgm:prSet/>
      <dgm:spPr/>
      <dgm:t>
        <a:bodyPr/>
        <a:lstStyle/>
        <a:p>
          <a:endParaRPr lang="es-ES">
            <a:solidFill>
              <a:schemeClr val="tx1"/>
            </a:solidFill>
            <a:effectLst/>
          </a:endParaRPr>
        </a:p>
      </dgm:t>
    </dgm:pt>
    <dgm:pt modelId="{A01DFAA5-19A8-4641-84EE-6B5962952F40}" type="pres">
      <dgm:prSet presAssocID="{37222ACC-8695-4E5E-AB1A-D4A729FB278A}" presName="linearFlow" presStyleCnt="0">
        <dgm:presLayoutVars>
          <dgm:dir/>
          <dgm:resizeHandles val="exact"/>
        </dgm:presLayoutVars>
      </dgm:prSet>
      <dgm:spPr/>
      <dgm:t>
        <a:bodyPr/>
        <a:lstStyle/>
        <a:p>
          <a:endParaRPr kumimoji="1" lang="ja-JP" altLang="en-US"/>
        </a:p>
      </dgm:t>
    </dgm:pt>
    <dgm:pt modelId="{3FB39627-93F1-477D-B62C-A746CEB97590}" type="pres">
      <dgm:prSet presAssocID="{8FCC0C9F-3189-4308-931F-FAD90CA684F3}" presName="comp" presStyleCnt="0"/>
      <dgm:spPr/>
    </dgm:pt>
    <dgm:pt modelId="{F686ADB8-294E-469D-A5A4-AC34A3ED026C}" type="pres">
      <dgm:prSet presAssocID="{8FCC0C9F-3189-4308-931F-FAD90CA684F3}" presName="rect2" presStyleLbl="node1" presStyleIdx="0" presStyleCnt="3" custScaleX="390130" custLinFactNeighborX="44140" custLinFactNeighborY="13056">
        <dgm:presLayoutVars>
          <dgm:bulletEnabled val="1"/>
        </dgm:presLayoutVars>
      </dgm:prSet>
      <dgm:spPr/>
      <dgm:t>
        <a:bodyPr/>
        <a:lstStyle/>
        <a:p>
          <a:endParaRPr kumimoji="1" lang="ja-JP" altLang="en-US"/>
        </a:p>
      </dgm:t>
    </dgm:pt>
    <dgm:pt modelId="{7D35BA6E-6A76-417A-9532-70508E341F2F}" type="pres">
      <dgm:prSet presAssocID="{8FCC0C9F-3189-4308-931F-FAD90CA684F3}" presName="rect1" presStyleLbl="lnNode1" presStyleIdx="0" presStyleCnt="3" custScaleX="181553" custLinFactX="-100000" custLinFactNeighborX="-159643" custLinFactNeighborY="14960"/>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4F5F62D-C48A-4088-8F1F-E3A363F36387}" type="pres">
      <dgm:prSet presAssocID="{D9A15C7F-8133-420C-A0B8-3F0958C58E85}" presName="sibTrans" presStyleCnt="0"/>
      <dgm:spPr/>
    </dgm:pt>
    <dgm:pt modelId="{02F96B10-806C-47BF-A89E-3D34B56B1D65}" type="pres">
      <dgm:prSet presAssocID="{6737BA9F-3863-470F-B4F7-D7FFD5A4D8E8}" presName="comp" presStyleCnt="0"/>
      <dgm:spPr/>
    </dgm:pt>
    <dgm:pt modelId="{E6F3DD77-812A-49D1-8977-60D0DDFDED3A}" type="pres">
      <dgm:prSet presAssocID="{6737BA9F-3863-470F-B4F7-D7FFD5A4D8E8}" presName="rect2" presStyleLbl="node1" presStyleIdx="1" presStyleCnt="3" custScaleX="385412" custLinFactNeighborX="-42277" custLinFactNeighborY="5712">
        <dgm:presLayoutVars>
          <dgm:bulletEnabled val="1"/>
        </dgm:presLayoutVars>
      </dgm:prSet>
      <dgm:spPr/>
      <dgm:t>
        <a:bodyPr/>
        <a:lstStyle/>
        <a:p>
          <a:endParaRPr kumimoji="1" lang="ja-JP" altLang="en-US"/>
        </a:p>
      </dgm:t>
    </dgm:pt>
    <dgm:pt modelId="{68A957CC-C64E-40F4-AC65-B190A1BB955B}" type="pres">
      <dgm:prSet presAssocID="{6737BA9F-3863-470F-B4F7-D7FFD5A4D8E8}" presName="rect1" presStyleLbl="lnNode1" presStyleIdx="1" presStyleCnt="3" custScaleX="181553" custLinFactX="100000" custLinFactNeighborX="160858" custLinFactNeighborY="8966"/>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r="289"/>
          </a:stretch>
        </a:blipFill>
      </dgm:spPr>
    </dgm:pt>
    <dgm:pt modelId="{5A97651C-E0D9-48FE-9633-1321F3B9523F}" type="pres">
      <dgm:prSet presAssocID="{013C8E38-ABF0-4838-928E-6115E7E88C89}" presName="sibTrans" presStyleCnt="0"/>
      <dgm:spPr/>
    </dgm:pt>
    <dgm:pt modelId="{B45E1FC8-959C-4825-9B05-0099A4EB92A5}" type="pres">
      <dgm:prSet presAssocID="{A174CE07-7F0D-4A5E-AE21-4E8EC9B7864C}" presName="comp" presStyleCnt="0"/>
      <dgm:spPr/>
    </dgm:pt>
    <dgm:pt modelId="{4621486F-F0CD-4BD9-9376-B78F23EB7755}" type="pres">
      <dgm:prSet presAssocID="{A174CE07-7F0D-4A5E-AE21-4E8EC9B7864C}" presName="rect2" presStyleLbl="node1" presStyleIdx="2" presStyleCnt="3" custScaleX="380348" custLinFactNeighborX="44786">
        <dgm:presLayoutVars>
          <dgm:bulletEnabled val="1"/>
        </dgm:presLayoutVars>
      </dgm:prSet>
      <dgm:spPr/>
      <dgm:t>
        <a:bodyPr/>
        <a:lstStyle/>
        <a:p>
          <a:endParaRPr kumimoji="1" lang="ja-JP" altLang="en-US"/>
        </a:p>
      </dgm:t>
    </dgm:pt>
    <dgm:pt modelId="{80C397AD-3497-4A09-8DA7-487309A551FC}" type="pres">
      <dgm:prSet presAssocID="{A174CE07-7F0D-4A5E-AE21-4E8EC9B7864C}" presName="rect1" presStyleLbl="lnNode1" presStyleIdx="2" presStyleCnt="3" custScaleX="181553" custLinFactX="-100000" custLinFactNeighborX="-156759" custLinFactNeighborY="-808"/>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454"/>
          </a:stretch>
        </a:blipFill>
      </dgm:spPr>
    </dgm:pt>
  </dgm:ptLst>
  <dgm:cxnLst>
    <dgm:cxn modelId="{666A4841-9917-4011-ADEC-608A9EBD12CA}" type="presOf" srcId="{37222ACC-8695-4E5E-AB1A-D4A729FB278A}" destId="{A01DFAA5-19A8-4641-84EE-6B5962952F40}" srcOrd="0" destOrd="0" presId="urn:microsoft.com/office/officeart/2008/layout/AlternatingPictureBlocks"/>
    <dgm:cxn modelId="{6EFEECFD-5522-438A-ADAD-EEE8EA978A70}" type="presOf" srcId="{A174CE07-7F0D-4A5E-AE21-4E8EC9B7864C}" destId="{4621486F-F0CD-4BD9-9376-B78F23EB7755}" srcOrd="0" destOrd="0" presId="urn:microsoft.com/office/officeart/2008/layout/AlternatingPictureBlocks"/>
    <dgm:cxn modelId="{78CD20D2-9B1E-4CAB-8076-D7F872311000}" srcId="{37222ACC-8695-4E5E-AB1A-D4A729FB278A}" destId="{A174CE07-7F0D-4A5E-AE21-4E8EC9B7864C}" srcOrd="2" destOrd="0" parTransId="{EEE356A8-20BF-4EBE-9E8D-63676945CAD5}" sibTransId="{FAF37A77-1CE0-40A5-A272-11E619C02557}"/>
    <dgm:cxn modelId="{25C01673-D7DE-45BF-B002-673AC9EA6A3D}" srcId="{37222ACC-8695-4E5E-AB1A-D4A729FB278A}" destId="{8FCC0C9F-3189-4308-931F-FAD90CA684F3}" srcOrd="0" destOrd="0" parTransId="{64BAB99B-DBD6-4A96-8756-47352C02EAA0}" sibTransId="{D9A15C7F-8133-420C-A0B8-3F0958C58E85}"/>
    <dgm:cxn modelId="{9D9A566D-FFD4-4172-8A3F-5940055EC6F4}" srcId="{37222ACC-8695-4E5E-AB1A-D4A729FB278A}" destId="{6737BA9F-3863-470F-B4F7-D7FFD5A4D8E8}" srcOrd="1" destOrd="0" parTransId="{F9725A5D-85E4-4B7C-8B4C-C7D97BD865EB}" sibTransId="{013C8E38-ABF0-4838-928E-6115E7E88C89}"/>
    <dgm:cxn modelId="{5F4EBE28-0E8F-49CB-8E91-06C36FE92AC5}" type="presOf" srcId="{8FCC0C9F-3189-4308-931F-FAD90CA684F3}" destId="{F686ADB8-294E-469D-A5A4-AC34A3ED026C}" srcOrd="0" destOrd="0" presId="urn:microsoft.com/office/officeart/2008/layout/AlternatingPictureBlocks"/>
    <dgm:cxn modelId="{49BA7747-207B-4D7E-A552-C70A1657B731}" type="presOf" srcId="{6737BA9F-3863-470F-B4F7-D7FFD5A4D8E8}" destId="{E6F3DD77-812A-49D1-8977-60D0DDFDED3A}" srcOrd="0" destOrd="0" presId="urn:microsoft.com/office/officeart/2008/layout/AlternatingPictureBlocks"/>
    <dgm:cxn modelId="{64D131D0-8722-4D92-A8A4-E3B75C9775BB}" type="presParOf" srcId="{A01DFAA5-19A8-4641-84EE-6B5962952F40}" destId="{3FB39627-93F1-477D-B62C-A746CEB97590}" srcOrd="0" destOrd="0" presId="urn:microsoft.com/office/officeart/2008/layout/AlternatingPictureBlocks"/>
    <dgm:cxn modelId="{FCCD2E89-A620-4D07-90AD-7368C32F7553}" type="presParOf" srcId="{3FB39627-93F1-477D-B62C-A746CEB97590}" destId="{F686ADB8-294E-469D-A5A4-AC34A3ED026C}" srcOrd="0" destOrd="0" presId="urn:microsoft.com/office/officeart/2008/layout/AlternatingPictureBlocks"/>
    <dgm:cxn modelId="{443813AE-4133-47D5-A54A-80A92BC32B55}" type="presParOf" srcId="{3FB39627-93F1-477D-B62C-A746CEB97590}" destId="{7D35BA6E-6A76-417A-9532-70508E341F2F}" srcOrd="1" destOrd="0" presId="urn:microsoft.com/office/officeart/2008/layout/AlternatingPictureBlocks"/>
    <dgm:cxn modelId="{BCD454F5-D817-4F0A-80D8-D63B4824BEDD}" type="presParOf" srcId="{A01DFAA5-19A8-4641-84EE-6B5962952F40}" destId="{44F5F62D-C48A-4088-8F1F-E3A363F36387}" srcOrd="1" destOrd="0" presId="urn:microsoft.com/office/officeart/2008/layout/AlternatingPictureBlocks"/>
    <dgm:cxn modelId="{8821383F-C84E-417A-A27C-E244DD2BD3E7}" type="presParOf" srcId="{A01DFAA5-19A8-4641-84EE-6B5962952F40}" destId="{02F96B10-806C-47BF-A89E-3D34B56B1D65}" srcOrd="2" destOrd="0" presId="urn:microsoft.com/office/officeart/2008/layout/AlternatingPictureBlocks"/>
    <dgm:cxn modelId="{94F621A6-9D94-470E-8AB3-E828E9C5508D}" type="presParOf" srcId="{02F96B10-806C-47BF-A89E-3D34B56B1D65}" destId="{E6F3DD77-812A-49D1-8977-60D0DDFDED3A}" srcOrd="0" destOrd="0" presId="urn:microsoft.com/office/officeart/2008/layout/AlternatingPictureBlocks"/>
    <dgm:cxn modelId="{6F0BED28-01D9-4DE4-A9F9-02B0AC1BFB37}" type="presParOf" srcId="{02F96B10-806C-47BF-A89E-3D34B56B1D65}" destId="{68A957CC-C64E-40F4-AC65-B190A1BB955B}" srcOrd="1" destOrd="0" presId="urn:microsoft.com/office/officeart/2008/layout/AlternatingPictureBlocks"/>
    <dgm:cxn modelId="{6A4E94D1-5DB7-42BD-A7E8-775C17BA9E6C}" type="presParOf" srcId="{A01DFAA5-19A8-4641-84EE-6B5962952F40}" destId="{5A97651C-E0D9-48FE-9633-1321F3B9523F}" srcOrd="3" destOrd="0" presId="urn:microsoft.com/office/officeart/2008/layout/AlternatingPictureBlocks"/>
    <dgm:cxn modelId="{BCFA1D14-D199-4533-9B95-22F5C0D6DDD2}" type="presParOf" srcId="{A01DFAA5-19A8-4641-84EE-6B5962952F40}" destId="{B45E1FC8-959C-4825-9B05-0099A4EB92A5}" srcOrd="4" destOrd="0" presId="urn:microsoft.com/office/officeart/2008/layout/AlternatingPictureBlocks"/>
    <dgm:cxn modelId="{7B69C47C-3CCB-4080-BC03-7E4F12E67812}" type="presParOf" srcId="{B45E1FC8-959C-4825-9B05-0099A4EB92A5}" destId="{4621486F-F0CD-4BD9-9376-B78F23EB7755}" srcOrd="0" destOrd="0" presId="urn:microsoft.com/office/officeart/2008/layout/AlternatingPictureBlocks"/>
    <dgm:cxn modelId="{463AFE58-8E0E-4588-B12C-3F9B81BA87D9}" type="presParOf" srcId="{B45E1FC8-959C-4825-9B05-0099A4EB92A5}" destId="{80C397AD-3497-4A09-8DA7-487309A551FC}"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64933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53295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33451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95323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60306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773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400547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77D69AF-9766-4F81-84FE-D9A41AF97214}" type="datetimeFigureOut">
              <a:rPr lang="es-ES" smtClean="0"/>
              <a:t>18/09/2020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3293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7D69AF-9766-4F81-84FE-D9A41AF97214}" type="datetimeFigureOut">
              <a:rPr lang="es-ES" smtClean="0"/>
              <a:t>18/09/2020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46391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D69AF-9766-4F81-84FE-D9A41AF97214}" type="datetimeFigureOut">
              <a:rPr lang="es-ES" smtClean="0"/>
              <a:t>18/09/2020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99253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9616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22976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83394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7754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0880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77D69AF-9766-4F81-84FE-D9A41AF97214}" type="datetimeFigureOut">
              <a:rPr lang="es-ES" smtClean="0"/>
              <a:t>18/09/2020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99091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12032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77D69AF-9766-4F81-84FE-D9A41AF97214}" type="datetimeFigureOut">
              <a:rPr lang="es-ES" smtClean="0"/>
              <a:t>18/09/2020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7273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7D69AF-9766-4F81-84FE-D9A41AF97214}" type="datetimeFigureOut">
              <a:rPr lang="es-ES" smtClean="0"/>
              <a:t>18/09/2020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89207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D69AF-9766-4F81-84FE-D9A41AF97214}" type="datetimeFigureOut">
              <a:rPr lang="es-ES" smtClean="0"/>
              <a:t>18/09/2020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5402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356972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D69AF-9766-4F81-84FE-D9A41AF97214}" type="datetimeFigureOut">
              <a:rPr lang="es-ES" smtClean="0"/>
              <a:t>18/09/2020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CD24E66-36D1-41A5-AEEE-87AE0AD83DB2}" type="slidenum">
              <a:rPr lang="es-ES" smtClean="0"/>
              <a:t>‹#›</a:t>
            </a:fld>
            <a:endParaRPr lang="es-ES"/>
          </a:p>
        </p:txBody>
      </p:sp>
    </p:spTree>
    <p:extLst>
      <p:ext uri="{BB962C8B-B14F-4D97-AF65-F5344CB8AC3E}">
        <p14:creationId xmlns:p14="http://schemas.microsoft.com/office/powerpoint/2010/main" val="250750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D69AF-9766-4F81-84FE-D9A41AF97214}" type="datetimeFigureOut">
              <a:rPr lang="es-ES" smtClean="0"/>
              <a:t>18/09/2020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24E66-36D1-41A5-AEEE-87AE0AD83DB2}" type="slidenum">
              <a:rPr lang="es-ES" smtClean="0"/>
              <a:t>‹#›</a:t>
            </a:fld>
            <a:endParaRPr lang="es-ES"/>
          </a:p>
        </p:txBody>
      </p:sp>
    </p:spTree>
    <p:extLst>
      <p:ext uri="{BB962C8B-B14F-4D97-AF65-F5344CB8AC3E}">
        <p14:creationId xmlns:p14="http://schemas.microsoft.com/office/powerpoint/2010/main" val="1258677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D69AF-9766-4F81-84FE-D9A41AF97214}" type="datetimeFigureOut">
              <a:rPr lang="es-ES" smtClean="0"/>
              <a:t>18/09/2020</a:t>
            </a:fld>
            <a:endParaRPr lang="es-E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24E66-36D1-41A5-AEEE-87AE0AD83DB2}" type="slidenum">
              <a:rPr lang="es-ES" smtClean="0"/>
              <a:t>‹#›</a:t>
            </a:fld>
            <a:endParaRPr lang="es-ES"/>
          </a:p>
        </p:txBody>
      </p:sp>
    </p:spTree>
    <p:extLst>
      <p:ext uri="{BB962C8B-B14F-4D97-AF65-F5344CB8AC3E}">
        <p14:creationId xmlns:p14="http://schemas.microsoft.com/office/powerpoint/2010/main" val="1596342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microsoft.com/office/2007/relationships/hdphoto" Target="../media/hdphoto1.wdp"/><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D3F8A5C-AE71-4F46-A708-09957E23139B}"/>
              </a:ext>
            </a:extLst>
          </p:cNvPr>
          <p:cNvSpPr txBox="1"/>
          <p:nvPr/>
        </p:nvSpPr>
        <p:spPr>
          <a:xfrm>
            <a:off x="1074234" y="315807"/>
            <a:ext cx="10043531" cy="830997"/>
          </a:xfrm>
          <a:prstGeom prst="rect">
            <a:avLst/>
          </a:prstGeom>
          <a:noFill/>
        </p:spPr>
        <p:txBody>
          <a:bodyPr wrap="square" rtlCol="0">
            <a:spAutoFit/>
          </a:bodyPr>
          <a:lstStyle/>
          <a:p>
            <a:pPr algn="ctr"/>
            <a:r>
              <a:rPr lang="ja-JP" altLang="en-US"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伝えるに値するメッセージ</a:t>
            </a:r>
            <a:endParaRPr lang="es-ES" sz="48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E1AD911B-9464-4D77-9B50-6436C61FBBAB}"/>
              </a:ext>
            </a:extLst>
          </p:cNvPr>
          <p:cNvSpPr txBox="1"/>
          <p:nvPr/>
        </p:nvSpPr>
        <p:spPr>
          <a:xfrm>
            <a:off x="2442595" y="5592998"/>
            <a:ext cx="7306808" cy="830997"/>
          </a:xfrm>
          <a:prstGeom prst="rect">
            <a:avLst/>
          </a:prstGeom>
          <a:noFill/>
        </p:spPr>
        <p:txBody>
          <a:bodyPr wrap="none" rtlCol="0">
            <a:spAutoFit/>
          </a:bodyPr>
          <a:lstStyle/>
          <a:p>
            <a:pPr algn="r"/>
            <a:r>
              <a:rPr lang="es-ES"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2020</a:t>
            </a:r>
            <a:r>
              <a:rPr lang="ja-JP" altLang="en-US"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年　</a:t>
            </a:r>
            <a:r>
              <a:rPr lang="en-US" altLang="ja-JP"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9</a:t>
            </a:r>
            <a:r>
              <a:rPr lang="ja-JP" altLang="en-US"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月</a:t>
            </a:r>
            <a:r>
              <a:rPr lang="en-US" altLang="ja-JP"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19</a:t>
            </a:r>
            <a:r>
              <a:rPr lang="ja-JP" altLang="en-US"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日　第</a:t>
            </a:r>
            <a:r>
              <a:rPr lang="en-US" altLang="ja-JP"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12</a:t>
            </a:r>
            <a:r>
              <a:rPr lang="ja-JP" altLang="en-US"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rPr>
              <a:t>課</a:t>
            </a:r>
            <a:endParaRPr lang="es-ES" sz="4800" b="1" dirty="0">
              <a:solidFill>
                <a:schemeClr val="accent1">
                  <a:lumMod val="40000"/>
                  <a:lumOff val="60000"/>
                </a:schemeClr>
              </a:solidFill>
              <a:effectLst>
                <a:glow rad="1016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34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D6449E3-A770-4D86-BEAB-8B2AF5762BA6}"/>
              </a:ext>
            </a:extLst>
          </p:cNvPr>
          <p:cNvSpPr txBox="1"/>
          <p:nvPr/>
        </p:nvSpPr>
        <p:spPr>
          <a:xfrm>
            <a:off x="4780490" y="2657752"/>
            <a:ext cx="6850984" cy="3554819"/>
          </a:xfrm>
          <a:prstGeom prst="rect">
            <a:avLst/>
          </a:prstGeom>
          <a:noFill/>
        </p:spPr>
        <p:txBody>
          <a:bodyPr wrap="square" rtlCol="0">
            <a:spAutoFit/>
          </a:bodyPr>
          <a:lstStyle/>
          <a:p>
            <a:pPr>
              <a:lnSpc>
                <a:spcPct val="150000"/>
              </a:lnSpc>
              <a:spcBef>
                <a:spcPts val="600"/>
              </a:spcBef>
            </a:pPr>
            <a:r>
              <a:rPr lang="ja-JP" altLang="en-US" sz="2400" b="1" dirty="0">
                <a:solidFill>
                  <a:srgbClr val="114092"/>
                </a:solidFill>
                <a:effectLst>
                  <a:outerShdw blurRad="38100" dist="38100" dir="2700000" algn="tl">
                    <a:srgbClr val="000000">
                      <a:alpha val="43137"/>
                    </a:srgbClr>
                  </a:outerShdw>
                </a:effectLst>
              </a:rPr>
              <a:t>ペテロの「いま持っている真理」のメッセージ</a:t>
            </a:r>
            <a:endParaRPr lang="es-ES" sz="2400" b="1" dirty="0">
              <a:solidFill>
                <a:srgbClr val="114092"/>
              </a:solidFill>
              <a:effectLst>
                <a:outerShdw blurRad="38100" dist="38100" dir="2700000" algn="tl">
                  <a:srgbClr val="000000">
                    <a:alpha val="43137"/>
                  </a:srgbClr>
                </a:outerShdw>
              </a:effectLst>
            </a:endParaRPr>
          </a:p>
          <a:p>
            <a:pPr>
              <a:lnSpc>
                <a:spcPct val="150000"/>
              </a:lnSpc>
              <a:spcBef>
                <a:spcPts val="600"/>
              </a:spcBef>
            </a:pPr>
            <a:r>
              <a:rPr lang="ja-JP" altLang="en-US" sz="2400" b="1" dirty="0">
                <a:solidFill>
                  <a:srgbClr val="670F91"/>
                </a:solidFill>
                <a:effectLst>
                  <a:outerShdw blurRad="38100" dist="38100" dir="2700000" algn="tl">
                    <a:srgbClr val="000000">
                      <a:alpha val="43137"/>
                    </a:srgbClr>
                  </a:outerShdw>
                </a:effectLst>
              </a:rPr>
              <a:t>終末に焦点を合わせる黙示録</a:t>
            </a:r>
            <a:endParaRPr lang="es-ES" sz="2400" b="1" dirty="0">
              <a:solidFill>
                <a:srgbClr val="670F91"/>
              </a:solidFill>
              <a:effectLst>
                <a:outerShdw blurRad="38100" dist="38100" dir="2700000" algn="tl">
                  <a:srgbClr val="000000">
                    <a:alpha val="43137"/>
                  </a:srgbClr>
                </a:outerShdw>
              </a:effectLst>
            </a:endParaRPr>
          </a:p>
          <a:p>
            <a:pPr>
              <a:lnSpc>
                <a:spcPct val="150000"/>
              </a:lnSpc>
              <a:spcBef>
                <a:spcPts val="600"/>
              </a:spcBef>
            </a:pPr>
            <a:r>
              <a:rPr lang="ja-JP" altLang="en-US" sz="2400" b="1" dirty="0">
                <a:solidFill>
                  <a:srgbClr val="267D05"/>
                </a:solidFill>
                <a:effectLst>
                  <a:outerShdw blurRad="38100" dist="38100" dir="2700000" algn="tl">
                    <a:srgbClr val="000000">
                      <a:alpha val="43137"/>
                    </a:srgbClr>
                  </a:outerShdw>
                </a:effectLst>
              </a:rPr>
              <a:t>黙示録の終末のメッセージ</a:t>
            </a:r>
            <a:endParaRPr lang="es-ES" sz="2400" b="1" dirty="0">
              <a:solidFill>
                <a:srgbClr val="267D05"/>
              </a:solidFill>
              <a:effectLst>
                <a:outerShdw blurRad="38100" dist="38100" dir="2700000" algn="tl">
                  <a:srgbClr val="000000">
                    <a:alpha val="43137"/>
                  </a:srgbClr>
                </a:outerShdw>
              </a:effectLst>
            </a:endParaRPr>
          </a:p>
          <a:p>
            <a:pPr>
              <a:lnSpc>
                <a:spcPct val="150000"/>
              </a:lnSpc>
              <a:spcBef>
                <a:spcPts val="600"/>
              </a:spcBef>
            </a:pPr>
            <a:r>
              <a:rPr lang="ja-JP" altLang="en-US" sz="2400" b="1" dirty="0">
                <a:solidFill>
                  <a:srgbClr val="7E4705"/>
                </a:solidFill>
                <a:effectLst>
                  <a:outerShdw blurRad="38100" dist="38100" dir="2700000" algn="tl">
                    <a:srgbClr val="000000">
                      <a:alpha val="43137"/>
                    </a:srgbClr>
                  </a:outerShdw>
                </a:effectLst>
              </a:rPr>
              <a:t>より完全に神のメッセージを理解する</a:t>
            </a:r>
            <a:endParaRPr lang="es-ES" sz="2400" b="1" dirty="0">
              <a:solidFill>
                <a:srgbClr val="7E4705"/>
              </a:solidFill>
              <a:effectLst>
                <a:outerShdw blurRad="38100" dist="38100" dir="2700000" algn="tl">
                  <a:srgbClr val="000000">
                    <a:alpha val="43137"/>
                  </a:srgbClr>
                </a:outerShdw>
              </a:effectLst>
            </a:endParaRPr>
          </a:p>
          <a:p>
            <a:pPr>
              <a:lnSpc>
                <a:spcPct val="150000"/>
              </a:lnSpc>
              <a:spcBef>
                <a:spcPts val="600"/>
              </a:spcBef>
            </a:pPr>
            <a:r>
              <a:rPr lang="ja-JP" altLang="en-US" sz="2400" b="1" dirty="0">
                <a:solidFill>
                  <a:srgbClr val="801007"/>
                </a:solidFill>
                <a:effectLst>
                  <a:outerShdw blurRad="38100" dist="38100" dir="2700000" algn="tl">
                    <a:srgbClr val="000000">
                      <a:alpha val="43137"/>
                    </a:srgbClr>
                  </a:outerShdw>
                </a:effectLst>
              </a:rPr>
              <a:t>神の最後の訴え</a:t>
            </a:r>
            <a:endParaRPr lang="es-ES" altLang="ja-JP" sz="2400" b="1" dirty="0">
              <a:solidFill>
                <a:srgbClr val="801007"/>
              </a:solidFill>
              <a:effectLst>
                <a:outerShdw blurRad="38100" dist="38100" dir="2700000" algn="tl">
                  <a:srgbClr val="000000">
                    <a:alpha val="43137"/>
                  </a:srgbClr>
                </a:outerShdw>
              </a:effectLst>
            </a:endParaRPr>
          </a:p>
          <a:p>
            <a:pPr>
              <a:spcBef>
                <a:spcPts val="600"/>
              </a:spcBef>
            </a:pPr>
            <a:endParaRPr lang="es-ES" sz="2000" b="1" dirty="0"/>
          </a:p>
        </p:txBody>
      </p:sp>
      <p:sp>
        <p:nvSpPr>
          <p:cNvPr id="3" name="CuadroTexto 2">
            <a:extLst>
              <a:ext uri="{FF2B5EF4-FFF2-40B4-BE49-F238E27FC236}">
                <a16:creationId xmlns:a16="http://schemas.microsoft.com/office/drawing/2014/main" xmlns="" id="{CD1ED898-A055-4840-93CB-2EE0F199AE5E}"/>
              </a:ext>
            </a:extLst>
          </p:cNvPr>
          <p:cNvSpPr txBox="1"/>
          <p:nvPr/>
        </p:nvSpPr>
        <p:spPr>
          <a:xfrm>
            <a:off x="1057306" y="337345"/>
            <a:ext cx="10411923" cy="1938992"/>
          </a:xfrm>
          <a:prstGeom prst="rect">
            <a:avLst/>
          </a:prstGeom>
          <a:noFill/>
        </p:spPr>
        <p:txBody>
          <a:bodyPr wrap="square" rtlCol="0">
            <a:spAutoFit/>
          </a:bodyPr>
          <a:lstStyle/>
          <a:p>
            <a:pPr>
              <a:spcBef>
                <a:spcPts val="600"/>
              </a:spcBef>
            </a:pPr>
            <a:r>
              <a:rPr lang="ja-JP" altLang="en-US" sz="2400" b="1" dirty="0">
                <a:effectLst>
                  <a:glow rad="63500">
                    <a:schemeClr val="accent2">
                      <a:satMod val="175000"/>
                      <a:alpha val="40000"/>
                    </a:schemeClr>
                  </a:glow>
                  <a:outerShdw blurRad="38100" dist="38100" dir="2700000" algn="tl">
                    <a:srgbClr val="000000">
                      <a:alpha val="43137"/>
                    </a:srgbClr>
                  </a:outerShdw>
                </a:effectLst>
              </a:rPr>
              <a:t>黙示録</a:t>
            </a:r>
            <a:r>
              <a:rPr lang="en-US" altLang="ja-JP" sz="2400" b="1" dirty="0">
                <a:effectLst>
                  <a:glow rad="63500">
                    <a:schemeClr val="accent2">
                      <a:satMod val="175000"/>
                      <a:alpha val="40000"/>
                    </a:schemeClr>
                  </a:glow>
                  <a:outerShdw blurRad="38100" dist="38100" dir="2700000" algn="tl">
                    <a:srgbClr val="000000">
                      <a:alpha val="43137"/>
                    </a:srgbClr>
                  </a:outerShdw>
                </a:effectLst>
              </a:rPr>
              <a:t>14:6-12</a:t>
            </a:r>
            <a:r>
              <a:rPr lang="ja-JP" altLang="en-US" sz="2400" b="1" dirty="0">
                <a:effectLst>
                  <a:glow rad="63500">
                    <a:schemeClr val="accent2">
                      <a:satMod val="175000"/>
                      <a:alpha val="40000"/>
                    </a:schemeClr>
                  </a:glow>
                  <a:outerShdw blurRad="38100" dist="38100" dir="2700000" algn="tl">
                    <a:srgbClr val="000000">
                      <a:alpha val="43137"/>
                    </a:srgbClr>
                  </a:outerShdw>
                </a:effectLst>
              </a:rPr>
              <a:t>は、イエスの再臨の直前にこの世で宣べ伝えられる最後のメッセージを描いています。再臨が近いということで、私たちはこのメッセージを宣べ伝えるように召されています。これが私たちの </a:t>
            </a:r>
            <a:r>
              <a:rPr lang="en-US" altLang="ja-JP" sz="2400" b="1" dirty="0">
                <a:effectLst>
                  <a:glow rad="63500">
                    <a:schemeClr val="accent2">
                      <a:satMod val="175000"/>
                      <a:alpha val="40000"/>
                    </a:schemeClr>
                  </a:glow>
                  <a:outerShdw blurRad="38100" dist="38100" dir="2700000" algn="tl">
                    <a:srgbClr val="000000">
                      <a:alpha val="43137"/>
                    </a:srgbClr>
                  </a:outerShdw>
                </a:effectLst>
              </a:rPr>
              <a:t>“</a:t>
            </a:r>
            <a:r>
              <a:rPr lang="ja-JP" altLang="en-US" sz="2400" b="1" dirty="0">
                <a:effectLst>
                  <a:glow rad="63500">
                    <a:schemeClr val="accent2">
                      <a:satMod val="175000"/>
                      <a:alpha val="40000"/>
                    </a:schemeClr>
                  </a:glow>
                  <a:outerShdw blurRad="38100" dist="38100" dir="2700000" algn="tl">
                    <a:srgbClr val="000000">
                      <a:alpha val="43137"/>
                    </a:srgbClr>
                  </a:outerShdw>
                </a:effectLst>
              </a:rPr>
              <a:t>現代の真理 </a:t>
            </a:r>
            <a:r>
              <a:rPr lang="en-US" altLang="ja-JP" sz="2400" b="1" dirty="0">
                <a:effectLst>
                  <a:glow rad="63500">
                    <a:schemeClr val="accent2">
                      <a:satMod val="175000"/>
                      <a:alpha val="40000"/>
                    </a:schemeClr>
                  </a:glow>
                  <a:outerShdw blurRad="38100" dist="38100" dir="2700000" algn="tl">
                    <a:srgbClr val="000000">
                      <a:alpha val="43137"/>
                    </a:srgbClr>
                  </a:outerShdw>
                </a:effectLst>
              </a:rPr>
              <a:t>”</a:t>
            </a:r>
            <a:r>
              <a:rPr lang="ja-JP" altLang="en-US" sz="2400" b="1" dirty="0">
                <a:effectLst>
                  <a:glow rad="63500">
                    <a:schemeClr val="accent2">
                      <a:satMod val="175000"/>
                      <a:alpha val="40000"/>
                    </a:schemeClr>
                  </a:glow>
                  <a:outerShdw blurRad="38100" dist="38100" dir="2700000" algn="tl">
                    <a:srgbClr val="000000">
                      <a:alpha val="43137"/>
                    </a:srgbClr>
                  </a:outerShdw>
                </a:effectLst>
              </a:rPr>
              <a:t>です。「三天使の使命 （メッセージ）」として 知られている この黙示録の預言を研究していきます。</a:t>
            </a:r>
          </a:p>
        </p:txBody>
      </p:sp>
      <p:pic>
        <p:nvPicPr>
          <p:cNvPr id="5" name="Imagen 4">
            <a:extLst>
              <a:ext uri="{FF2B5EF4-FFF2-40B4-BE49-F238E27FC236}">
                <a16:creationId xmlns:a16="http://schemas.microsoft.com/office/drawing/2014/main" xmlns="" id="{101D88C6-B8F3-4B80-AF51-EAC71097FA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526" y="2525985"/>
            <a:ext cx="3152832" cy="31528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Imagen 10">
            <a:extLst>
              <a:ext uri="{FF2B5EF4-FFF2-40B4-BE49-F238E27FC236}">
                <a16:creationId xmlns:a16="http://schemas.microsoft.com/office/drawing/2014/main" xmlns="" id="{ACEC761B-3141-44E0-AC5F-3CD6DF817F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1666" y="5400486"/>
            <a:ext cx="467484" cy="2120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xmlns="" id="{08F99FA5-2EA3-4D16-8C68-4BE9096D2E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45421" y="4782874"/>
            <a:ext cx="467484" cy="212091"/>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C1B7F964-1B9A-49AB-B7D7-4CC1C8B8C3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5421" y="4165262"/>
            <a:ext cx="467484" cy="212091"/>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xmlns="" id="{D24CF4AB-488E-433D-BB4D-117189FEE9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7724" y="2904822"/>
            <a:ext cx="467484" cy="212091"/>
          </a:xfrm>
          <a:prstGeom prst="rect">
            <a:avLst/>
          </a:prstGeom>
          <a:effectLst>
            <a:outerShdw blurRad="50800" dist="38100" dir="8100000" algn="tr" rotWithShape="0">
              <a:prstClr val="black">
                <a:alpha val="40000"/>
              </a:prstClr>
            </a:outerShdw>
          </a:effectLst>
        </p:spPr>
      </p:pic>
      <p:pic>
        <p:nvPicPr>
          <p:cNvPr id="25" name="Imagen 24">
            <a:extLst>
              <a:ext uri="{FF2B5EF4-FFF2-40B4-BE49-F238E27FC236}">
                <a16:creationId xmlns:a16="http://schemas.microsoft.com/office/drawing/2014/main" xmlns="" id="{01C4A104-2BD1-433A-A2E9-26D267252D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63781" y="3522434"/>
            <a:ext cx="467484" cy="212091"/>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2740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ppt_x</p:attrName>
                                        </p:attrNameLst>
                                      </p:cBhvr>
                                      <p:tavLst>
                                        <p:tav tm="0">
                                          <p:val>
                                            <p:strVal val="#ppt_x-#ppt_w/2"/>
                                          </p:val>
                                        </p:tav>
                                        <p:tav tm="100000">
                                          <p:val>
                                            <p:strVal val="#ppt_x"/>
                                          </p:val>
                                        </p:tav>
                                      </p:tavLst>
                                    </p:anim>
                                    <p:anim calcmode="lin" valueType="num">
                                      <p:cBhvr>
                                        <p:cTn id="20" dur="500" fill="hold"/>
                                        <p:tgtEl>
                                          <p:spTgt spid="23"/>
                                        </p:tgtEl>
                                        <p:attrNameLst>
                                          <p:attrName>ppt_y</p:attrName>
                                        </p:attrNameLst>
                                      </p:cBhvr>
                                      <p:tavLst>
                                        <p:tav tm="0">
                                          <p:val>
                                            <p:strVal val="#ppt_y"/>
                                          </p:val>
                                        </p:tav>
                                        <p:tav tm="100000">
                                          <p:val>
                                            <p:strVal val="#ppt_y"/>
                                          </p:val>
                                        </p:tav>
                                      </p:tavLst>
                                    </p:anim>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ppt_x</p:attrName>
                                        </p:attrNameLst>
                                      </p:cBhvr>
                                      <p:tavLst>
                                        <p:tav tm="0">
                                          <p:val>
                                            <p:strVal val="#ppt_x-#ppt_w/2"/>
                                          </p:val>
                                        </p:tav>
                                        <p:tav tm="100000">
                                          <p:val>
                                            <p:strVal val="#ppt_x"/>
                                          </p:val>
                                        </p:tav>
                                      </p:tavLst>
                                    </p:anim>
                                    <p:anim calcmode="lin" valueType="num">
                                      <p:cBhvr>
                                        <p:cTn id="28" dur="500" fill="hold"/>
                                        <p:tgtEl>
                                          <p:spTgt spid="25"/>
                                        </p:tgtEl>
                                        <p:attrNameLst>
                                          <p:attrName>ppt_y</p:attrName>
                                        </p:attrNameLst>
                                      </p:cBhvr>
                                      <p:tavLst>
                                        <p:tav tm="0">
                                          <p:val>
                                            <p:strVal val="#ppt_y"/>
                                          </p:val>
                                        </p:tav>
                                        <p:tav tm="100000">
                                          <p:val>
                                            <p:strVal val="#ppt_y"/>
                                          </p:val>
                                        </p:tav>
                                      </p:tavLst>
                                    </p:anim>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left)">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wipe(left)">
                                      <p:cBhvr>
                                        <p:cTn id="44" dur="500"/>
                                        <p:tgtEl>
                                          <p:spTgt spid="2">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ppt_x</p:attrName>
                                        </p:attrNameLst>
                                      </p:cBhvr>
                                      <p:tavLst>
                                        <p:tav tm="0">
                                          <p:val>
                                            <p:strVal val="#ppt_x-#ppt_w/2"/>
                                          </p:val>
                                        </p:tav>
                                        <p:tav tm="100000">
                                          <p:val>
                                            <p:strVal val="#ppt_x"/>
                                          </p:val>
                                        </p:tav>
                                      </p:tavLst>
                                    </p:anim>
                                    <p:anim calcmode="lin" valueType="num">
                                      <p:cBhvr>
                                        <p:cTn id="50" dur="500" fill="hold"/>
                                        <p:tgtEl>
                                          <p:spTgt spid="17"/>
                                        </p:tgtEl>
                                        <p:attrNameLst>
                                          <p:attrName>ppt_y</p:attrName>
                                        </p:attrNameLst>
                                      </p:cBhvr>
                                      <p:tavLst>
                                        <p:tav tm="0">
                                          <p:val>
                                            <p:strVal val="#ppt_y"/>
                                          </p:val>
                                        </p:tav>
                                        <p:tav tm="100000">
                                          <p:val>
                                            <p:strVal val="#ppt_y"/>
                                          </p:val>
                                        </p:tav>
                                      </p:tavLst>
                                    </p:anim>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ppt_w/2"/>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ppt_x</p:attrName>
                                        </p:attrNameLst>
                                      </p:cBhvr>
                                      <p:tavLst>
                                        <p:tav tm="0">
                                          <p:val>
                                            <p:strVal val="#ppt_x-#ppt_w/2"/>
                                          </p:val>
                                        </p:tav>
                                        <p:tav tm="100000">
                                          <p:val>
                                            <p:strVal val="#ppt_x"/>
                                          </p:val>
                                        </p:tav>
                                      </p:tavLst>
                                    </p:anim>
                                    <p:anim calcmode="lin" valueType="num">
                                      <p:cBhvr>
                                        <p:cTn id="71" dur="500" fill="hold"/>
                                        <p:tgtEl>
                                          <p:spTgt spid="11"/>
                                        </p:tgtEl>
                                        <p:attrNameLst>
                                          <p:attrName>ppt_y</p:attrName>
                                        </p:attrNameLst>
                                      </p:cBhvr>
                                      <p:tavLst>
                                        <p:tav tm="0">
                                          <p:val>
                                            <p:strVal val="#ppt_y"/>
                                          </p:val>
                                        </p:tav>
                                        <p:tav tm="100000">
                                          <p:val>
                                            <p:strVal val="#ppt_y"/>
                                          </p:val>
                                        </p:tav>
                                      </p:tavLst>
                                    </p:anim>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87205FE-5914-4533-9B26-167663BD1F8E}"/>
              </a:ext>
            </a:extLst>
          </p:cNvPr>
          <p:cNvSpPr txBox="1"/>
          <p:nvPr/>
        </p:nvSpPr>
        <p:spPr>
          <a:xfrm>
            <a:off x="852667" y="351814"/>
            <a:ext cx="10668000" cy="584775"/>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32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rPr>
              <a:t>ペテロの「いま持っている真理」のメッセージ</a:t>
            </a:r>
          </a:p>
        </p:txBody>
      </p:sp>
      <p:sp>
        <p:nvSpPr>
          <p:cNvPr id="6" name="CuadroTexto 5">
            <a:extLst>
              <a:ext uri="{FF2B5EF4-FFF2-40B4-BE49-F238E27FC236}">
                <a16:creationId xmlns:a16="http://schemas.microsoft.com/office/drawing/2014/main" xmlns="" id="{3000AE84-E5BD-423B-8059-3E526CE1F583}"/>
              </a:ext>
            </a:extLst>
          </p:cNvPr>
          <p:cNvSpPr txBox="1"/>
          <p:nvPr/>
        </p:nvSpPr>
        <p:spPr>
          <a:xfrm>
            <a:off x="642451" y="1718400"/>
            <a:ext cx="11088433" cy="1231106"/>
          </a:xfrm>
          <a:prstGeom prst="rect">
            <a:avLst/>
          </a:prstGeom>
          <a:noFill/>
        </p:spPr>
        <p:txBody>
          <a:bodyPr wrap="square" rtlCol="0">
            <a:spAutoFit/>
          </a:bodyPr>
          <a:lstStyle/>
          <a:p>
            <a:r>
              <a:rPr lang="ja-JP" altLang="en-US" b="1" dirty="0">
                <a:solidFill>
                  <a:prstClr val="black"/>
                </a:solidFill>
                <a:effectLst>
                  <a:glow rad="101600">
                    <a:schemeClr val="accent1">
                      <a:satMod val="175000"/>
                      <a:alpha val="40000"/>
                    </a:schemeClr>
                  </a:glow>
                  <a:outerShdw blurRad="38100" dist="38100" dir="2700000" algn="tl">
                    <a:srgbClr val="000000">
                      <a:alpha val="43137"/>
                    </a:srgbClr>
                  </a:outerShdw>
                </a:effectLst>
              </a:rPr>
              <a:t>神は未来を知っていて、歴史をコントロールされています。神は人間の歴史の中の特定の瞬間に特別なメッセージを送ることができます（イザヤ</a:t>
            </a:r>
            <a:r>
              <a:rPr lang="en-US" altLang="ja-JP" b="1" dirty="0">
                <a:solidFill>
                  <a:prstClr val="black"/>
                </a:solidFill>
                <a:effectLst>
                  <a:glow rad="101600">
                    <a:schemeClr val="accent1">
                      <a:satMod val="175000"/>
                      <a:alpha val="40000"/>
                    </a:schemeClr>
                  </a:glow>
                  <a:outerShdw blurRad="38100" dist="38100" dir="2700000" algn="tl">
                    <a:srgbClr val="000000">
                      <a:alpha val="43137"/>
                    </a:srgbClr>
                  </a:outerShdw>
                </a:effectLst>
              </a:rPr>
              <a:t>49:10</a:t>
            </a:r>
            <a:r>
              <a:rPr lang="ja-JP" altLang="en-US" b="1" dirty="0">
                <a:solidFill>
                  <a:prstClr val="black"/>
                </a:solidFill>
                <a:effectLst>
                  <a:glow rad="101600">
                    <a:schemeClr val="accent1">
                      <a:satMod val="175000"/>
                      <a:alpha val="40000"/>
                    </a:schemeClr>
                  </a:glow>
                  <a:outerShdw blurRad="38100" dist="38100" dir="2700000" algn="tl">
                    <a:srgbClr val="000000">
                      <a:alpha val="43137"/>
                    </a:srgbClr>
                  </a:outerShdw>
                </a:effectLst>
              </a:rPr>
              <a:t>、アモス</a:t>
            </a:r>
            <a:r>
              <a:rPr lang="en-US" altLang="ja-JP" b="1" dirty="0">
                <a:solidFill>
                  <a:prstClr val="black"/>
                </a:solidFill>
                <a:effectLst>
                  <a:glow rad="101600">
                    <a:schemeClr val="accent1">
                      <a:satMod val="175000"/>
                      <a:alpha val="40000"/>
                    </a:schemeClr>
                  </a:glow>
                  <a:outerShdw blurRad="38100" dist="38100" dir="2700000" algn="tl">
                    <a:srgbClr val="000000">
                      <a:alpha val="43137"/>
                    </a:srgbClr>
                  </a:outerShdw>
                </a:effectLst>
              </a:rPr>
              <a:t>3:7</a:t>
            </a:r>
            <a:r>
              <a:rPr lang="ja-JP" altLang="en-US" b="1" dirty="0">
                <a:solidFill>
                  <a:prstClr val="black"/>
                </a:solidFill>
                <a:effectLst>
                  <a:glow rad="101600">
                    <a:schemeClr val="accent1">
                      <a:satMod val="175000"/>
                      <a:alpha val="40000"/>
                    </a:schemeClr>
                  </a:glow>
                  <a:outerShdw blurRad="38100" dist="38100" dir="2700000" algn="tl">
                    <a:srgbClr val="000000">
                      <a:alpha val="43137"/>
                    </a:srgbClr>
                  </a:outerShdw>
                </a:effectLst>
              </a:rPr>
              <a:t>）。これは </a:t>
            </a:r>
            <a:r>
              <a:rPr lang="en-US" altLang="ja-JP" b="1" dirty="0">
                <a:solidFill>
                  <a:prstClr val="black"/>
                </a:solidFill>
                <a:effectLst>
                  <a:glow rad="101600">
                    <a:schemeClr val="accent1">
                      <a:satMod val="175000"/>
                      <a:alpha val="40000"/>
                    </a:schemeClr>
                  </a:glow>
                  <a:outerShdw blurRad="38100" dist="38100" dir="2700000" algn="tl">
                    <a:srgbClr val="000000">
                      <a:alpha val="43137"/>
                    </a:srgbClr>
                  </a:outerShdw>
                </a:effectLst>
              </a:rPr>
              <a:t>“</a:t>
            </a:r>
            <a:r>
              <a:rPr lang="ja-JP" altLang="en-US" b="1" dirty="0">
                <a:solidFill>
                  <a:prstClr val="black"/>
                </a:solidFill>
                <a:effectLst>
                  <a:glow rad="101600">
                    <a:schemeClr val="accent1">
                      <a:satMod val="175000"/>
                      <a:alpha val="40000"/>
                    </a:schemeClr>
                  </a:glow>
                  <a:outerShdw blurRad="38100" dist="38100" dir="2700000" algn="tl">
                    <a:srgbClr val="000000">
                      <a:alpha val="43137"/>
                    </a:srgbClr>
                  </a:outerShdw>
                </a:effectLst>
              </a:rPr>
              <a:t>現代の真理 </a:t>
            </a:r>
            <a:r>
              <a:rPr lang="en-US" altLang="ja-JP" b="1" dirty="0">
                <a:solidFill>
                  <a:prstClr val="black"/>
                </a:solidFill>
                <a:effectLst>
                  <a:glow rad="101600">
                    <a:schemeClr val="accent1">
                      <a:satMod val="175000"/>
                      <a:alpha val="40000"/>
                    </a:schemeClr>
                  </a:glow>
                  <a:outerShdw blurRad="38100" dist="38100" dir="2700000" algn="tl">
                    <a:srgbClr val="000000">
                      <a:alpha val="43137"/>
                    </a:srgbClr>
                  </a:outerShdw>
                </a:effectLst>
              </a:rPr>
              <a:t>”</a:t>
            </a:r>
            <a:r>
              <a:rPr lang="ja-JP" altLang="en-US" b="1" dirty="0">
                <a:solidFill>
                  <a:prstClr val="black"/>
                </a:solidFill>
                <a:effectLst>
                  <a:glow rad="101600">
                    <a:schemeClr val="accent1">
                      <a:satMod val="175000"/>
                      <a:alpha val="40000"/>
                    </a:schemeClr>
                  </a:glow>
                  <a:outerShdw blurRad="38100" dist="38100" dir="2700000" algn="tl">
                    <a:srgbClr val="000000">
                      <a:alpha val="43137"/>
                    </a:srgbClr>
                  </a:outerShdw>
                </a:effectLst>
              </a:rPr>
              <a:t>として知られています。次の人たちにとって、現代の真理とは何だったのでしょうか？</a:t>
            </a:r>
          </a:p>
          <a:p>
            <a:endParaRPr lang="es-ES" sz="2000" b="1" dirty="0">
              <a:solidFill>
                <a:prstClr val="black"/>
              </a:solidFill>
              <a:latin typeface="Calibri" panose="020F0502020204030204"/>
            </a:endParaRPr>
          </a:p>
        </p:txBody>
      </p:sp>
      <p:graphicFrame>
        <p:nvGraphicFramePr>
          <p:cNvPr id="7" name="Diagrama 6">
            <a:extLst>
              <a:ext uri="{FF2B5EF4-FFF2-40B4-BE49-F238E27FC236}">
                <a16:creationId xmlns:a16="http://schemas.microsoft.com/office/drawing/2014/main" xmlns="" id="{C1902800-6B9D-40CC-A463-26073A3931C3}"/>
              </a:ext>
            </a:extLst>
          </p:cNvPr>
          <p:cNvGraphicFramePr/>
          <p:nvPr>
            <p:extLst>
              <p:ext uri="{D42A27DB-BD31-4B8C-83A1-F6EECF244321}">
                <p14:modId xmlns:p14="http://schemas.microsoft.com/office/powerpoint/2010/main" val="645740953"/>
              </p:ext>
            </p:extLst>
          </p:nvPr>
        </p:nvGraphicFramePr>
        <p:xfrm>
          <a:off x="690622" y="2808387"/>
          <a:ext cx="9143999" cy="2711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12FB5628-EBFE-4F73-8319-E9905C0BCAC3}"/>
              </a:ext>
            </a:extLst>
          </p:cNvPr>
          <p:cNvSpPr txBox="1"/>
          <p:nvPr/>
        </p:nvSpPr>
        <p:spPr>
          <a:xfrm>
            <a:off x="197004" y="5701119"/>
            <a:ext cx="11797990" cy="707886"/>
          </a:xfrm>
          <a:prstGeom prst="rect">
            <a:avLst/>
          </a:prstGeom>
          <a:noFill/>
        </p:spPr>
        <p:txBody>
          <a:bodyPr wrap="square" rtlCol="0">
            <a:spAutoFit/>
          </a:bodyPr>
          <a:lstStyle/>
          <a:p>
            <a:pPr>
              <a:spcBef>
                <a:spcPts val="600"/>
              </a:spcBef>
            </a:pPr>
            <a:r>
              <a:rPr lang="ja-JP" altLang="en-US" sz="2000" b="1" dirty="0">
                <a:solidFill>
                  <a:prstClr val="black"/>
                </a:solidFill>
                <a:effectLst>
                  <a:glow rad="63500">
                    <a:schemeClr val="accent1">
                      <a:satMod val="175000"/>
                      <a:alpha val="40000"/>
                    </a:schemeClr>
                  </a:glow>
                  <a:outerShdw blurRad="38100" dist="38100" dir="2700000" algn="tl">
                    <a:srgbClr val="000000">
                      <a:alpha val="43137"/>
                    </a:srgbClr>
                  </a:outerShdw>
                </a:effectLst>
              </a:rPr>
              <a:t>ペテロは自分の時代「いま持っている真理」を語るとき、聴衆に以前に啓示された真理を学び続けるように勧めました（</a:t>
            </a:r>
            <a:r>
              <a:rPr lang="en-US" altLang="ja-JP" sz="2000" b="1" dirty="0">
                <a:solidFill>
                  <a:prstClr val="black"/>
                </a:solidFill>
                <a:effectLst>
                  <a:glow rad="63500">
                    <a:schemeClr val="accent1">
                      <a:satMod val="175000"/>
                      <a:alpha val="40000"/>
                    </a:schemeClr>
                  </a:glow>
                  <a:outerShdw blurRad="38100" dist="38100" dir="2700000" algn="tl">
                    <a:srgbClr val="000000">
                      <a:alpha val="43137"/>
                    </a:srgbClr>
                  </a:outerShdw>
                </a:effectLst>
              </a:rPr>
              <a:t>2</a:t>
            </a:r>
            <a:r>
              <a:rPr lang="ja-JP" altLang="en-US" sz="2000" b="1" dirty="0">
                <a:solidFill>
                  <a:prstClr val="black"/>
                </a:solidFill>
                <a:effectLst>
                  <a:glow rad="63500">
                    <a:schemeClr val="accent1">
                      <a:satMod val="175000"/>
                      <a:alpha val="40000"/>
                    </a:schemeClr>
                  </a:glow>
                  <a:outerShdw blurRad="38100" dist="38100" dir="2700000" algn="tl">
                    <a:srgbClr val="000000">
                      <a:alpha val="43137"/>
                    </a:srgbClr>
                  </a:outerShdw>
                </a:effectLst>
              </a:rPr>
              <a:t>ペテロ</a:t>
            </a:r>
            <a:r>
              <a:rPr lang="en-US" altLang="ja-JP" sz="2000" b="1" dirty="0">
                <a:solidFill>
                  <a:prstClr val="black"/>
                </a:solidFill>
                <a:effectLst>
                  <a:glow rad="63500">
                    <a:schemeClr val="accent1">
                      <a:satMod val="175000"/>
                      <a:alpha val="40000"/>
                    </a:schemeClr>
                  </a:glow>
                  <a:outerShdw blurRad="38100" dist="38100" dir="2700000" algn="tl">
                    <a:srgbClr val="000000">
                      <a:alpha val="43137"/>
                    </a:srgbClr>
                  </a:outerShdw>
                </a:effectLst>
              </a:rPr>
              <a:t>1:16-21</a:t>
            </a:r>
            <a:r>
              <a:rPr lang="ja-JP" altLang="en-US" sz="2000" b="1" dirty="0">
                <a:solidFill>
                  <a:prstClr val="black"/>
                </a:solidFill>
                <a:effectLst>
                  <a:glow rad="63500">
                    <a:schemeClr val="accent1">
                      <a:satMod val="175000"/>
                      <a:alpha val="40000"/>
                    </a:schemeClr>
                  </a:glow>
                  <a:outerShdw blurRad="38100" dist="38100" dir="2700000" algn="tl">
                    <a:srgbClr val="000000">
                      <a:alpha val="43137"/>
                    </a:srgbClr>
                  </a:outerShdw>
                </a:effectLst>
              </a:rPr>
              <a:t>）。神の啓示は進歩的であり、決して矛盾するものではありません。</a:t>
            </a:r>
            <a:endParaRPr lang="es-ES" sz="2000" b="1" dirty="0">
              <a:solidFill>
                <a:prstClr val="black"/>
              </a:solidFill>
              <a:latin typeface="Calibri" panose="020F0502020204030204"/>
            </a:endParaRPr>
          </a:p>
        </p:txBody>
      </p:sp>
      <p:pic>
        <p:nvPicPr>
          <p:cNvPr id="10" name="Imagen 9">
            <a:extLst>
              <a:ext uri="{FF2B5EF4-FFF2-40B4-BE49-F238E27FC236}">
                <a16:creationId xmlns:a16="http://schemas.microsoft.com/office/drawing/2014/main" xmlns="" id="{96D6BA2B-4CA4-4CBD-A6B6-8CCBDA3049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69477" y="4213315"/>
            <a:ext cx="1802675" cy="1352006"/>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333DAF55-3CD6-415E-98C1-E786011FF9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36526" y="2604783"/>
            <a:ext cx="1268578" cy="1351763"/>
          </a:xfrm>
          <a:prstGeom prst="snip2DiagRect">
            <a:avLst>
              <a:gd name="adj1" fmla="val 17162"/>
              <a:gd name="adj2" fmla="val 0"/>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4">
            <a:extLst>
              <a:ext uri="{FF2B5EF4-FFF2-40B4-BE49-F238E27FC236}">
                <a16:creationId xmlns:a16="http://schemas.microsoft.com/office/drawing/2014/main" xmlns="" id="{0A3373E0-420B-4EDD-B631-9B7DF8D69579}"/>
              </a:ext>
            </a:extLst>
          </p:cNvPr>
          <p:cNvSpPr txBox="1"/>
          <p:nvPr/>
        </p:nvSpPr>
        <p:spPr>
          <a:xfrm>
            <a:off x="551782" y="981260"/>
            <a:ext cx="11088433" cy="646331"/>
          </a:xfrm>
          <a:prstGeom prst="rect">
            <a:avLst/>
          </a:prstGeom>
          <a:solidFill>
            <a:srgbClr val="ED7D31">
              <a:lumMod val="20000"/>
              <a:lumOff val="80000"/>
            </a:srgbClr>
          </a:solidFill>
          <a:effectLst>
            <a:softEdge rad="63500"/>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それだから、あなたがたは既にこれらのことを知っており、また、いま持っている真理に堅く立ってはいるが、わたしは、これらのことをいつも、あなたがたに思い起させたいのである。</a:t>
            </a:r>
            <a:r>
              <a:rPr kumimoji="0" lang="es-ES"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 </a:t>
            </a:r>
            <a:r>
              <a:rPr kumimoji="0" lang="es-ES" sz="1600"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 </a:t>
            </a:r>
            <a:r>
              <a:rPr kumimoji="0" lang="ja-JP" altLang="en-US" sz="1600"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ペテロ</a:t>
            </a:r>
            <a:r>
              <a:rPr kumimoji="0" lang="es-ES" sz="1600"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 </a:t>
            </a:r>
            <a:r>
              <a:rPr kumimoji="0" lang="ja-JP" altLang="en-US" sz="1600"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第二　</a:t>
            </a:r>
            <a:r>
              <a:rPr kumimoji="0" lang="es-ES" sz="1600"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rPr>
              <a:t>1:12</a:t>
            </a:r>
            <a:endParaRPr kumimoji="0" lang="es-ES" b="1" i="0" u="none" strike="noStrike" kern="0" cap="none" spc="0" normalizeH="0" baseline="0" noProof="0" dirty="0">
              <a:ln>
                <a:noFill/>
              </a:ln>
              <a:solidFill>
                <a:srgbClr val="801007"/>
              </a:solidFill>
              <a:effectLst>
                <a:glow rad="63500">
                  <a:srgbClr val="ED7D31">
                    <a:satMod val="175000"/>
                    <a:alpha val="40000"/>
                  </a:srgbClr>
                </a:glow>
                <a:outerShdw blurRad="38100" dist="38100" dir="2700000" algn="tl">
                  <a:srgbClr val="000000">
                    <a:alpha val="43137"/>
                  </a:srgbClr>
                </a:outerShdw>
              </a:effectLst>
              <a:uLnTx/>
              <a:uFillTx/>
              <a:latin typeface="Comic Sans MS" panose="030F0702030302020204" pitchFamily="66" charset="0"/>
            </a:endParaRPr>
          </a:p>
        </p:txBody>
      </p:sp>
    </p:spTree>
    <p:extLst>
      <p:ext uri="{BB962C8B-B14F-4D97-AF65-F5344CB8AC3E}">
        <p14:creationId xmlns:p14="http://schemas.microsoft.com/office/powerpoint/2010/main" val="29872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7">
                                            <p:graphicEl>
                                              <a:dgm id="{CE1CE075-AFB9-4A60-82A2-CEBC63CA9594}"/>
                                            </p:graphicEl>
                                          </p:spTgt>
                                        </p:tgtEl>
                                        <p:attrNameLst>
                                          <p:attrName>style.visibility</p:attrName>
                                        </p:attrNameLst>
                                      </p:cBhvr>
                                      <p:to>
                                        <p:strVal val="visible"/>
                                      </p:to>
                                    </p:set>
                                    <p:anim calcmode="lin" valueType="num">
                                      <p:cBhvr>
                                        <p:cTn id="29" dur="500" fill="hold"/>
                                        <p:tgtEl>
                                          <p:spTgt spid="7">
                                            <p:graphicEl>
                                              <a:dgm id="{CE1CE075-AFB9-4A60-82A2-CEBC63CA9594}"/>
                                            </p:graphicEl>
                                          </p:spTgt>
                                        </p:tgtEl>
                                        <p:attrNameLst>
                                          <p:attrName>ppt_x</p:attrName>
                                        </p:attrNameLst>
                                      </p:cBhvr>
                                      <p:tavLst>
                                        <p:tav tm="0">
                                          <p:val>
                                            <p:strVal val="#ppt_x-#ppt_w/2"/>
                                          </p:val>
                                        </p:tav>
                                        <p:tav tm="100000">
                                          <p:val>
                                            <p:strVal val="#ppt_x"/>
                                          </p:val>
                                        </p:tav>
                                      </p:tavLst>
                                    </p:anim>
                                    <p:anim calcmode="lin" valueType="num">
                                      <p:cBhvr>
                                        <p:cTn id="30" dur="500" fill="hold"/>
                                        <p:tgtEl>
                                          <p:spTgt spid="7">
                                            <p:graphicEl>
                                              <a:dgm id="{CE1CE075-AFB9-4A60-82A2-CEBC63CA9594}"/>
                                            </p:graphicEl>
                                          </p:spTgt>
                                        </p:tgtEl>
                                        <p:attrNameLst>
                                          <p:attrName>ppt_y</p:attrName>
                                        </p:attrNameLst>
                                      </p:cBhvr>
                                      <p:tavLst>
                                        <p:tav tm="0">
                                          <p:val>
                                            <p:strVal val="#ppt_y"/>
                                          </p:val>
                                        </p:tav>
                                        <p:tav tm="100000">
                                          <p:val>
                                            <p:strVal val="#ppt_y"/>
                                          </p:val>
                                        </p:tav>
                                      </p:tavLst>
                                    </p:anim>
                                    <p:anim calcmode="lin" valueType="num">
                                      <p:cBhvr>
                                        <p:cTn id="31" dur="500" fill="hold"/>
                                        <p:tgtEl>
                                          <p:spTgt spid="7">
                                            <p:graphicEl>
                                              <a:dgm id="{CE1CE075-AFB9-4A60-82A2-CEBC63CA9594}"/>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CE1CE075-AFB9-4A60-82A2-CEBC63CA9594}"/>
                                            </p:graphic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graphicEl>
                                              <a:dgm id="{4DBF399E-CF55-4A1F-88F3-69EF6E718170}"/>
                                            </p:graphicEl>
                                          </p:spTgt>
                                        </p:tgtEl>
                                        <p:attrNameLst>
                                          <p:attrName>style.visibility</p:attrName>
                                        </p:attrNameLst>
                                      </p:cBhvr>
                                      <p:to>
                                        <p:strVal val="visible"/>
                                      </p:to>
                                    </p:set>
                                    <p:animEffect transition="in" filter="wipe(left)">
                                      <p:cBhvr>
                                        <p:cTn id="37" dur="500"/>
                                        <p:tgtEl>
                                          <p:spTgt spid="7">
                                            <p:graphicEl>
                                              <a:dgm id="{4DBF399E-CF55-4A1F-88F3-69EF6E71817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BB5D4FE-F6F0-47A6-B293-61E575A2A9EC}"/>
                                            </p:graphicEl>
                                          </p:spTgt>
                                        </p:tgtEl>
                                        <p:attrNameLst>
                                          <p:attrName>style.visibility</p:attrName>
                                        </p:attrNameLst>
                                      </p:cBhvr>
                                      <p:to>
                                        <p:strVal val="visible"/>
                                      </p:to>
                                    </p:set>
                                    <p:animEffect transition="in" filter="wipe(left)">
                                      <p:cBhvr>
                                        <p:cTn id="42" dur="500"/>
                                        <p:tgtEl>
                                          <p:spTgt spid="7">
                                            <p:graphicEl>
                                              <a:dgm id="{8BB5D4FE-F6F0-47A6-B293-61E575A2A9E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7">
                                            <p:graphicEl>
                                              <a:dgm id="{628BE9D5-B39B-4845-AE6B-C18B70D5C14F}"/>
                                            </p:graphicEl>
                                          </p:spTgt>
                                        </p:tgtEl>
                                        <p:attrNameLst>
                                          <p:attrName>style.visibility</p:attrName>
                                        </p:attrNameLst>
                                      </p:cBhvr>
                                      <p:to>
                                        <p:strVal val="visible"/>
                                      </p:to>
                                    </p:set>
                                    <p:anim calcmode="lin" valueType="num">
                                      <p:cBhvr>
                                        <p:cTn id="47" dur="500" fill="hold"/>
                                        <p:tgtEl>
                                          <p:spTgt spid="7">
                                            <p:graphicEl>
                                              <a:dgm id="{628BE9D5-B39B-4845-AE6B-C18B70D5C14F}"/>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7">
                                            <p:graphicEl>
                                              <a:dgm id="{628BE9D5-B39B-4845-AE6B-C18B70D5C14F}"/>
                                            </p:graphicEl>
                                          </p:spTgt>
                                        </p:tgtEl>
                                        <p:attrNameLst>
                                          <p:attrName>ppt_y</p:attrName>
                                        </p:attrNameLst>
                                      </p:cBhvr>
                                      <p:tavLst>
                                        <p:tav tm="0">
                                          <p:val>
                                            <p:strVal val="#ppt_y"/>
                                          </p:val>
                                        </p:tav>
                                        <p:tav tm="100000">
                                          <p:val>
                                            <p:strVal val="#ppt_y"/>
                                          </p:val>
                                        </p:tav>
                                      </p:tavLst>
                                    </p:anim>
                                    <p:anim calcmode="lin" valueType="num">
                                      <p:cBhvr>
                                        <p:cTn id="49" dur="500" fill="hold"/>
                                        <p:tgtEl>
                                          <p:spTgt spid="7">
                                            <p:graphicEl>
                                              <a:dgm id="{628BE9D5-B39B-4845-AE6B-C18B70D5C14F}"/>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28BE9D5-B39B-4845-AE6B-C18B70D5C14F}"/>
                                            </p:graphic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graphicEl>
                                              <a:dgm id="{BA0AEFE9-57E7-4CB6-80C5-F23BDB06D7AB}"/>
                                            </p:graphicEl>
                                          </p:spTgt>
                                        </p:tgtEl>
                                        <p:attrNameLst>
                                          <p:attrName>style.visibility</p:attrName>
                                        </p:attrNameLst>
                                      </p:cBhvr>
                                      <p:to>
                                        <p:strVal val="visible"/>
                                      </p:to>
                                    </p:set>
                                    <p:animEffect transition="in" filter="wipe(left)">
                                      <p:cBhvr>
                                        <p:cTn id="55" dur="500"/>
                                        <p:tgtEl>
                                          <p:spTgt spid="7">
                                            <p:graphicEl>
                                              <a:dgm id="{BA0AEFE9-57E7-4CB6-80C5-F23BDB06D7A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graphicEl>
                                              <a:dgm id="{A195E637-CD08-49D8-B9CE-37342E12BE57}"/>
                                            </p:graphicEl>
                                          </p:spTgt>
                                        </p:tgtEl>
                                        <p:attrNameLst>
                                          <p:attrName>style.visibility</p:attrName>
                                        </p:attrNameLst>
                                      </p:cBhvr>
                                      <p:to>
                                        <p:strVal val="visible"/>
                                      </p:to>
                                    </p:set>
                                    <p:animEffect transition="in" filter="wipe(left)">
                                      <p:cBhvr>
                                        <p:cTn id="60" dur="500"/>
                                        <p:tgtEl>
                                          <p:spTgt spid="7">
                                            <p:graphicEl>
                                              <a:dgm id="{A195E637-CD08-49D8-B9CE-37342E12BE5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
                                            <p:graphicEl>
                                              <a:dgm id="{2FF99ED8-C106-4BCB-8B45-C63DA9C56D32}"/>
                                            </p:graphicEl>
                                          </p:spTgt>
                                        </p:tgtEl>
                                        <p:attrNameLst>
                                          <p:attrName>style.visibility</p:attrName>
                                        </p:attrNameLst>
                                      </p:cBhvr>
                                      <p:to>
                                        <p:strVal val="visible"/>
                                      </p:to>
                                    </p:set>
                                    <p:anim calcmode="lin" valueType="num">
                                      <p:cBhvr>
                                        <p:cTn id="65" dur="500" fill="hold"/>
                                        <p:tgtEl>
                                          <p:spTgt spid="7">
                                            <p:graphicEl>
                                              <a:dgm id="{2FF99ED8-C106-4BCB-8B45-C63DA9C56D32}"/>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7">
                                            <p:graphicEl>
                                              <a:dgm id="{2FF99ED8-C106-4BCB-8B45-C63DA9C56D32}"/>
                                            </p:graphicEl>
                                          </p:spTgt>
                                        </p:tgtEl>
                                        <p:attrNameLst>
                                          <p:attrName>ppt_y</p:attrName>
                                        </p:attrNameLst>
                                      </p:cBhvr>
                                      <p:tavLst>
                                        <p:tav tm="0">
                                          <p:val>
                                            <p:strVal val="#ppt_y"/>
                                          </p:val>
                                        </p:tav>
                                        <p:tav tm="100000">
                                          <p:val>
                                            <p:strVal val="#ppt_y"/>
                                          </p:val>
                                        </p:tav>
                                      </p:tavLst>
                                    </p:anim>
                                    <p:anim calcmode="lin" valueType="num">
                                      <p:cBhvr>
                                        <p:cTn id="67" dur="500" fill="hold"/>
                                        <p:tgtEl>
                                          <p:spTgt spid="7">
                                            <p:graphicEl>
                                              <a:dgm id="{2FF99ED8-C106-4BCB-8B45-C63DA9C56D3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2FF99ED8-C106-4BCB-8B45-C63DA9C56D32}"/>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graphicEl>
                                              <a:dgm id="{2C855DF3-A8E8-46E4-99AE-D64DB9651449}"/>
                                            </p:graphicEl>
                                          </p:spTgt>
                                        </p:tgtEl>
                                        <p:attrNameLst>
                                          <p:attrName>style.visibility</p:attrName>
                                        </p:attrNameLst>
                                      </p:cBhvr>
                                      <p:to>
                                        <p:strVal val="visible"/>
                                      </p:to>
                                    </p:set>
                                    <p:animEffect transition="in" filter="wipe(left)">
                                      <p:cBhvr>
                                        <p:cTn id="73" dur="500"/>
                                        <p:tgtEl>
                                          <p:spTgt spid="7">
                                            <p:graphicEl>
                                              <a:dgm id="{2C855DF3-A8E8-46E4-99AE-D64DB965144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2E799C72-0C91-4A44-B4BF-D937FFF1A864}"/>
                                            </p:graphicEl>
                                          </p:spTgt>
                                        </p:tgtEl>
                                        <p:attrNameLst>
                                          <p:attrName>style.visibility</p:attrName>
                                        </p:attrNameLst>
                                      </p:cBhvr>
                                      <p:to>
                                        <p:strVal val="visible"/>
                                      </p:to>
                                    </p:set>
                                    <p:animEffect transition="in" filter="wipe(left)">
                                      <p:cBhvr>
                                        <p:cTn id="78" dur="500"/>
                                        <p:tgtEl>
                                          <p:spTgt spid="7">
                                            <p:graphicEl>
                                              <a:dgm id="{2E799C72-0C91-4A44-B4BF-D937FFF1A864}"/>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grpId="0" nodeType="clickEffect">
                                  <p:stCondLst>
                                    <p:cond delay="0"/>
                                  </p:stCondLst>
                                  <p:childTnLst>
                                    <p:set>
                                      <p:cBhvr>
                                        <p:cTn id="82" dur="1" fill="hold">
                                          <p:stCondLst>
                                            <p:cond delay="0"/>
                                          </p:stCondLst>
                                        </p:cTn>
                                        <p:tgtEl>
                                          <p:spTgt spid="7">
                                            <p:graphicEl>
                                              <a:dgm id="{D5EE17EB-5FD0-427F-97E5-866861476862}"/>
                                            </p:graphicEl>
                                          </p:spTgt>
                                        </p:tgtEl>
                                        <p:attrNameLst>
                                          <p:attrName>style.visibility</p:attrName>
                                        </p:attrNameLst>
                                      </p:cBhvr>
                                      <p:to>
                                        <p:strVal val="visible"/>
                                      </p:to>
                                    </p:set>
                                    <p:anim calcmode="lin" valueType="num">
                                      <p:cBhvr>
                                        <p:cTn id="83" dur="500" fill="hold"/>
                                        <p:tgtEl>
                                          <p:spTgt spid="7">
                                            <p:graphicEl>
                                              <a:dgm id="{D5EE17EB-5FD0-427F-97E5-866861476862}"/>
                                            </p:graphicEl>
                                          </p:spTgt>
                                        </p:tgtEl>
                                        <p:attrNameLst>
                                          <p:attrName>ppt_x</p:attrName>
                                        </p:attrNameLst>
                                      </p:cBhvr>
                                      <p:tavLst>
                                        <p:tav tm="0">
                                          <p:val>
                                            <p:strVal val="#ppt_x-#ppt_w/2"/>
                                          </p:val>
                                        </p:tav>
                                        <p:tav tm="100000">
                                          <p:val>
                                            <p:strVal val="#ppt_x"/>
                                          </p:val>
                                        </p:tav>
                                      </p:tavLst>
                                    </p:anim>
                                    <p:anim calcmode="lin" valueType="num">
                                      <p:cBhvr>
                                        <p:cTn id="84" dur="500" fill="hold"/>
                                        <p:tgtEl>
                                          <p:spTgt spid="7">
                                            <p:graphicEl>
                                              <a:dgm id="{D5EE17EB-5FD0-427F-97E5-866861476862}"/>
                                            </p:graphicEl>
                                          </p:spTgt>
                                        </p:tgtEl>
                                        <p:attrNameLst>
                                          <p:attrName>ppt_y</p:attrName>
                                        </p:attrNameLst>
                                      </p:cBhvr>
                                      <p:tavLst>
                                        <p:tav tm="0">
                                          <p:val>
                                            <p:strVal val="#ppt_y"/>
                                          </p:val>
                                        </p:tav>
                                        <p:tav tm="100000">
                                          <p:val>
                                            <p:strVal val="#ppt_y"/>
                                          </p:val>
                                        </p:tav>
                                      </p:tavLst>
                                    </p:anim>
                                    <p:anim calcmode="lin" valueType="num">
                                      <p:cBhvr>
                                        <p:cTn id="85" dur="500" fill="hold"/>
                                        <p:tgtEl>
                                          <p:spTgt spid="7">
                                            <p:graphicEl>
                                              <a:dgm id="{D5EE17EB-5FD0-427F-97E5-866861476862}"/>
                                            </p:graphicEl>
                                          </p:spTgt>
                                        </p:tgtEl>
                                        <p:attrNameLst>
                                          <p:attrName>ppt_w</p:attrName>
                                        </p:attrNameLst>
                                      </p:cBhvr>
                                      <p:tavLst>
                                        <p:tav tm="0">
                                          <p:val>
                                            <p:fltVal val="0"/>
                                          </p:val>
                                        </p:tav>
                                        <p:tav tm="100000">
                                          <p:val>
                                            <p:strVal val="#ppt_w"/>
                                          </p:val>
                                        </p:tav>
                                      </p:tavLst>
                                    </p:anim>
                                    <p:anim calcmode="lin" valueType="num">
                                      <p:cBhvr>
                                        <p:cTn id="86" dur="500" fill="hold"/>
                                        <p:tgtEl>
                                          <p:spTgt spid="7">
                                            <p:graphicEl>
                                              <a:dgm id="{D5EE17EB-5FD0-427F-97E5-866861476862}"/>
                                            </p:graphic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
                                            <p:graphicEl>
                                              <a:dgm id="{3FDADD5D-B938-4482-866F-1E3F6EE894C3}"/>
                                            </p:graphicEl>
                                          </p:spTgt>
                                        </p:tgtEl>
                                        <p:attrNameLst>
                                          <p:attrName>style.visibility</p:attrName>
                                        </p:attrNameLst>
                                      </p:cBhvr>
                                      <p:to>
                                        <p:strVal val="visible"/>
                                      </p:to>
                                    </p:set>
                                    <p:animEffect transition="in" filter="wipe(left)">
                                      <p:cBhvr>
                                        <p:cTn id="91" dur="500"/>
                                        <p:tgtEl>
                                          <p:spTgt spid="7">
                                            <p:graphicEl>
                                              <a:dgm id="{3FDADD5D-B938-4482-866F-1E3F6EE894C3}"/>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7">
                                            <p:graphicEl>
                                              <a:dgm id="{8D1E0AE7-7299-45EB-B159-9F269FE88740}"/>
                                            </p:graphicEl>
                                          </p:spTgt>
                                        </p:tgtEl>
                                        <p:attrNameLst>
                                          <p:attrName>style.visibility</p:attrName>
                                        </p:attrNameLst>
                                      </p:cBhvr>
                                      <p:to>
                                        <p:strVal val="visible"/>
                                      </p:to>
                                    </p:set>
                                    <p:animEffect transition="in" filter="wipe(left)">
                                      <p:cBhvr>
                                        <p:cTn id="96" dur="500"/>
                                        <p:tgtEl>
                                          <p:spTgt spid="7">
                                            <p:graphicEl>
                                              <a:dgm id="{8D1E0AE7-7299-45EB-B159-9F269FE88740}"/>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p:cTn id="10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4" dur="1000" fill="hold"/>
                                        <p:tgtEl>
                                          <p:spTgt spid="10"/>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10"/>
                                        </p:tgtEl>
                                      </p:cBhvr>
                                    </p:animEffect>
                                  </p:childTnLst>
                                </p:cTn>
                              </p:par>
                              <p:par>
                                <p:cTn id="109" presetID="25" presetClass="entr" presetSubtype="0"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p:cTn id="11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14" dur="1000" fill="hold"/>
                                        <p:tgtEl>
                                          <p:spTgt spid="12"/>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2"/>
                                        </p:tgtEl>
                                      </p:cBhvr>
                                    </p:animEffect>
                                  </p:childTnLst>
                                </p:cTn>
                              </p:par>
                            </p:childTnLst>
                          </p:cTn>
                        </p:par>
                        <p:par>
                          <p:cTn id="119" fill="hold">
                            <p:stCondLst>
                              <p:cond delay="1000"/>
                            </p:stCondLst>
                            <p:childTnLst>
                              <p:par>
                                <p:cTn id="120" presetID="14" presetClass="entr" presetSubtype="1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randombar(horizontal)">
                                      <p:cBhvr>
                                        <p:cTn id="122" dur="500"/>
                                        <p:tgtEl>
                                          <p:spTgt spid="9"/>
                                        </p:tgtEl>
                                      </p:cBhvr>
                                    </p:animEffect>
                                  </p:childTnLst>
                                </p:cTn>
                              </p:par>
                            </p:childTnLst>
                          </p:cTn>
                        </p:par>
                        <p:par>
                          <p:cTn id="123" fill="hold">
                            <p:stCondLst>
                              <p:cond delay="1500"/>
                            </p:stCondLst>
                            <p:childTnLst>
                              <p:par>
                                <p:cTn id="124" presetID="16" presetClass="entr" presetSubtype="21" fill="hold" grpId="0" nodeType="after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barn(inVertical)">
                                      <p:cBhvr>
                                        <p:cTn id="1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uiExpand="1" build="p"/>
      <p:bldGraphic spid="7" grpId="0" uiExpand="1">
        <p:bldSub>
          <a:bldDgm bld="one"/>
        </p:bldSub>
      </p:bldGraphic>
      <p:bldP spid="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BBE7F77-BB94-4C7B-944F-B319021869EF}"/>
              </a:ext>
            </a:extLst>
          </p:cNvPr>
          <p:cNvSpPr txBox="1"/>
          <p:nvPr/>
        </p:nvSpPr>
        <p:spPr>
          <a:xfrm>
            <a:off x="2019317" y="149275"/>
            <a:ext cx="8999033" cy="646331"/>
          </a:xfrm>
          <a:prstGeom prst="rect">
            <a:avLst/>
          </a:prstGeom>
          <a:noFill/>
        </p:spPr>
        <p:txBody>
          <a:bodyPr wrap="square">
            <a:spAutoFit/>
          </a:bodyPr>
          <a:lstStyle/>
          <a:p>
            <a:pPr algn="ctr"/>
            <a:r>
              <a:rPr lang="ja-JP" altLang="en-US" sz="3600" b="1" dirty="0">
                <a:ln w="6600">
                  <a:solidFill>
                    <a:schemeClr val="accent2"/>
                  </a:solidFill>
                  <a:prstDash val="solid"/>
                </a:ln>
                <a:solidFill>
                  <a:srgbClr val="FFFFFF"/>
                </a:solidFill>
                <a:effectLst>
                  <a:outerShdw dist="38100" dir="2700000" algn="tl" rotWithShape="0">
                    <a:schemeClr val="accent2"/>
                  </a:outerShdw>
                </a:effectLst>
              </a:rPr>
              <a:t>終末に焦点を合わせる黙示録</a:t>
            </a:r>
            <a:endParaRPr lang="es-ES" sz="3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C2F391B4-17CB-40D1-8DAA-D11DE46CF863}"/>
              </a:ext>
            </a:extLst>
          </p:cNvPr>
          <p:cNvSpPr txBox="1"/>
          <p:nvPr/>
        </p:nvSpPr>
        <p:spPr>
          <a:xfrm>
            <a:off x="1739591" y="893482"/>
            <a:ext cx="10114156" cy="646331"/>
          </a:xfrm>
          <a:prstGeom prst="rect">
            <a:avLst/>
          </a:prstGeom>
          <a:noFill/>
        </p:spPr>
        <p:txBody>
          <a:bodyPr wrap="square">
            <a:spAutoFit/>
          </a:bodyPr>
          <a:lstStyle/>
          <a:p>
            <a:r>
              <a:rPr lang="ja-JP" altLang="en-US" b="1" dirty="0">
                <a:solidFill>
                  <a:srgbClr val="002060"/>
                </a:solidFill>
                <a:effectLst>
                  <a:outerShdw blurRad="38100" dist="38100" dir="2700000" algn="tl">
                    <a:srgbClr val="000000">
                      <a:alpha val="43137"/>
                    </a:srgbClr>
                  </a:outerShdw>
                </a:effectLst>
                <a:latin typeface="Comic Sans MS" panose="030F0702030302020204" pitchFamily="66" charset="0"/>
              </a:rPr>
              <a:t>なお、わたしが見ていると、見よ、小羊がシオンの山に立っていた。また、十四万四千の人々が小羊と共におり、その額に小羊の名とその父の名とが書かれていた。</a:t>
            </a:r>
            <a:r>
              <a:rPr lang="ja-JP" altLang="en-US" sz="1600" b="1" dirty="0">
                <a:solidFill>
                  <a:srgbClr val="002060"/>
                </a:solidFill>
                <a:effectLst>
                  <a:outerShdw blurRad="38100" dist="38100" dir="2700000" algn="tl">
                    <a:srgbClr val="000000">
                      <a:alpha val="43137"/>
                    </a:srgbClr>
                  </a:outerShdw>
                </a:effectLst>
                <a:latin typeface="Comic Sans MS" panose="030F0702030302020204" pitchFamily="66" charset="0"/>
              </a:rPr>
              <a:t>黙示録</a:t>
            </a:r>
            <a:r>
              <a:rPr lang="es-ES" sz="1600" b="1" dirty="0">
                <a:solidFill>
                  <a:srgbClr val="002060"/>
                </a:solidFill>
                <a:effectLst>
                  <a:outerShdw blurRad="38100" dist="38100" dir="2700000" algn="tl">
                    <a:srgbClr val="000000">
                      <a:alpha val="43137"/>
                    </a:srgbClr>
                  </a:outerShdw>
                </a:effectLst>
                <a:latin typeface="Comic Sans MS" panose="030F0702030302020204" pitchFamily="66" charset="0"/>
              </a:rPr>
              <a:t> 14:1</a:t>
            </a:r>
          </a:p>
        </p:txBody>
      </p:sp>
      <p:sp>
        <p:nvSpPr>
          <p:cNvPr id="6" name="CuadroTexto 5">
            <a:extLst>
              <a:ext uri="{FF2B5EF4-FFF2-40B4-BE49-F238E27FC236}">
                <a16:creationId xmlns:a16="http://schemas.microsoft.com/office/drawing/2014/main" xmlns="" id="{EE56ABE9-0024-48EF-B2E0-8BD44B77DBD8}"/>
              </a:ext>
            </a:extLst>
          </p:cNvPr>
          <p:cNvSpPr txBox="1"/>
          <p:nvPr/>
        </p:nvSpPr>
        <p:spPr>
          <a:xfrm>
            <a:off x="390292" y="1927845"/>
            <a:ext cx="8898673" cy="1631216"/>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黙示録では、教会の歴史を通して小羊（イエス）が見られています（</a:t>
            </a:r>
            <a:r>
              <a:rPr lang="en-US" altLang="ja-JP" sz="2000" b="1" dirty="0">
                <a:effectLst>
                  <a:outerShdw blurRad="38100" dist="38100" dir="2700000" algn="tl">
                    <a:srgbClr val="000000">
                      <a:alpha val="43137"/>
                    </a:srgbClr>
                  </a:outerShdw>
                </a:effectLst>
              </a:rPr>
              <a:t>1-12</a:t>
            </a:r>
            <a:r>
              <a:rPr lang="ja-JP" altLang="en-US" sz="2000" b="1" dirty="0">
                <a:effectLst>
                  <a:outerShdw blurRad="38100" dist="38100" dir="2700000" algn="tl">
                    <a:srgbClr val="000000">
                      <a:alpha val="43137"/>
                    </a:srgbClr>
                  </a:outerShdw>
                </a:effectLst>
              </a:rPr>
              <a:t>節）。イエスが来られる前の瞬間が明らかにされ（</a:t>
            </a:r>
            <a:r>
              <a:rPr lang="en-US" altLang="ja-JP" sz="2000" b="1" dirty="0">
                <a:effectLst>
                  <a:outerShdw blurRad="38100" dist="38100" dir="2700000" algn="tl">
                    <a:srgbClr val="000000">
                      <a:alpha val="43137"/>
                    </a:srgbClr>
                  </a:outerShdw>
                </a:effectLst>
              </a:rPr>
              <a:t>13-18</a:t>
            </a:r>
            <a:r>
              <a:rPr lang="ja-JP" altLang="en-US" sz="2000" b="1" dirty="0">
                <a:effectLst>
                  <a:outerShdw blurRad="38100" dist="38100" dir="2700000" algn="tl">
                    <a:srgbClr val="000000">
                      <a:alpha val="43137"/>
                    </a:srgbClr>
                  </a:outerShdw>
                </a:effectLst>
              </a:rPr>
              <a:t>節）、「わたしはすぐに来る」（</a:t>
            </a:r>
            <a:r>
              <a:rPr lang="en-US" altLang="ja-JP" sz="2000" b="1" dirty="0">
                <a:effectLst>
                  <a:outerShdw blurRad="38100" dist="38100" dir="2700000" algn="tl">
                    <a:srgbClr val="000000">
                      <a:alpha val="43137"/>
                    </a:srgbClr>
                  </a:outerShdw>
                </a:effectLst>
              </a:rPr>
              <a:t>22:7</a:t>
            </a:r>
            <a:r>
              <a:rPr lang="ja-JP" altLang="en-US" sz="2000" b="1" dirty="0">
                <a:effectLst>
                  <a:outerShdw blurRad="38100" dist="38100" dir="2700000" algn="tl">
                    <a:srgbClr val="000000">
                      <a:alpha val="43137"/>
                    </a:srgbClr>
                  </a:outerShdw>
                </a:effectLst>
              </a:rPr>
              <a:t>）という出来事と、私たちの将来の人生（</a:t>
            </a:r>
            <a:r>
              <a:rPr lang="en-US" altLang="ja-JP" sz="2000" b="1" dirty="0">
                <a:effectLst>
                  <a:outerShdw blurRad="38100" dist="38100" dir="2700000" algn="tl">
                    <a:srgbClr val="000000">
                      <a:alpha val="43137"/>
                    </a:srgbClr>
                  </a:outerShdw>
                </a:effectLst>
              </a:rPr>
              <a:t>19-22</a:t>
            </a:r>
            <a:r>
              <a:rPr lang="ja-JP" altLang="en-US" sz="2000" b="1" dirty="0">
                <a:effectLst>
                  <a:outerShdw blurRad="38100" dist="38100" dir="2700000" algn="tl">
                    <a:srgbClr val="000000">
                      <a:alpha val="43137"/>
                    </a:srgbClr>
                  </a:outerShdw>
                </a:effectLst>
              </a:rPr>
              <a:t>節）を楽しみにするように勧められています。</a:t>
            </a:r>
            <a:r>
              <a:rPr lang="en-US" altLang="ja-JP" sz="2000" b="1" dirty="0">
                <a:effectLst>
                  <a:outerShdw blurRad="38100" dist="38100" dir="2700000" algn="tl">
                    <a:srgbClr val="000000">
                      <a:alpha val="43137"/>
                    </a:srgbClr>
                  </a:outerShdw>
                </a:effectLst>
              </a:rPr>
              <a:t>13</a:t>
            </a:r>
            <a:r>
              <a:rPr lang="ja-JP" altLang="en-US" sz="2000" b="1" dirty="0">
                <a:effectLst>
                  <a:outerShdw blurRad="38100" dist="38100" dir="2700000" algn="tl">
                    <a:srgbClr val="000000">
                      <a:alpha val="43137"/>
                    </a:srgbClr>
                  </a:outerShdw>
                </a:effectLst>
              </a:rPr>
              <a:t>章では最後の危機が描かれ、</a:t>
            </a:r>
            <a:r>
              <a:rPr lang="en-US" altLang="ja-JP" sz="2000" b="1" dirty="0">
                <a:effectLst>
                  <a:outerShdw blurRad="38100" dist="38100" dir="2700000" algn="tl">
                    <a:srgbClr val="000000">
                      <a:alpha val="43137"/>
                    </a:srgbClr>
                  </a:outerShdw>
                </a:effectLst>
              </a:rPr>
              <a:t>14</a:t>
            </a:r>
            <a:r>
              <a:rPr lang="ja-JP" altLang="en-US" sz="2000" b="1" dirty="0">
                <a:effectLst>
                  <a:outerShdw blurRad="38100" dist="38100" dir="2700000" algn="tl">
                    <a:srgbClr val="000000">
                      <a:alpha val="43137"/>
                    </a:srgbClr>
                  </a:outerShdw>
                </a:effectLst>
              </a:rPr>
              <a:t>章では最後の呼びかけとその結果が紹介されています。</a:t>
            </a:r>
          </a:p>
        </p:txBody>
      </p:sp>
      <p:sp>
        <p:nvSpPr>
          <p:cNvPr id="7" name="CuadroTexto 6">
            <a:extLst>
              <a:ext uri="{FF2B5EF4-FFF2-40B4-BE49-F238E27FC236}">
                <a16:creationId xmlns:a16="http://schemas.microsoft.com/office/drawing/2014/main" xmlns="" id="{3ACE9B8F-C389-4F98-906D-13FC3F8007C2}"/>
              </a:ext>
            </a:extLst>
          </p:cNvPr>
          <p:cNvSpPr txBox="1"/>
          <p:nvPr/>
        </p:nvSpPr>
        <p:spPr>
          <a:xfrm>
            <a:off x="1012434" y="3658931"/>
            <a:ext cx="6415327" cy="1323439"/>
          </a:xfrm>
          <a:prstGeom prst="rect">
            <a:avLst/>
          </a:prstGeom>
          <a:noFill/>
        </p:spPr>
        <p:txBody>
          <a:bodyPr wrap="square" rtlCol="0">
            <a:spAutoFit/>
            <a:scene3d>
              <a:camera prst="orthographicFront"/>
              <a:lightRig rig="threePt" dir="t"/>
            </a:scene3d>
            <a:sp3d extrusionH="57150">
              <a:bevelT w="38100" h="38100"/>
            </a:sp3d>
          </a:bodyPr>
          <a:lstStyle/>
          <a:p>
            <a:pPr marL="444500" indent="-444500">
              <a:buClr>
                <a:schemeClr val="accent6">
                  <a:lumMod val="50000"/>
                </a:schemeClr>
              </a:buClr>
              <a:buFont typeface="Calibri" panose="020F0502020204030204" pitchFamily="34" charset="0"/>
              <a:buChar char="❶"/>
            </a:pPr>
            <a:r>
              <a:rPr lang="ja-JP" altLang="en-US" sz="2000" b="1" dirty="0">
                <a:solidFill>
                  <a:schemeClr val="accent6">
                    <a:lumMod val="50000"/>
                  </a:schemeClr>
                </a:solidFill>
              </a:rPr>
              <a:t>最後の訴えの担い手たち</a:t>
            </a:r>
            <a:r>
              <a:rPr lang="en-US" sz="2000" b="1" dirty="0">
                <a:solidFill>
                  <a:schemeClr val="accent6">
                    <a:lumMod val="50000"/>
                  </a:schemeClr>
                </a:solidFill>
              </a:rPr>
              <a:t>(1-5</a:t>
            </a:r>
            <a:r>
              <a:rPr lang="ja-JP" altLang="en-US" sz="2000" b="1" dirty="0">
                <a:solidFill>
                  <a:schemeClr val="accent6">
                    <a:lumMod val="50000"/>
                  </a:schemeClr>
                </a:solidFill>
              </a:rPr>
              <a:t>節</a:t>
            </a:r>
            <a:r>
              <a:rPr lang="en-US" sz="2000" b="1" dirty="0">
                <a:solidFill>
                  <a:schemeClr val="accent6">
                    <a:lumMod val="50000"/>
                  </a:schemeClr>
                </a:solidFill>
              </a:rPr>
              <a:t>)</a:t>
            </a:r>
            <a:endParaRPr lang="es-ES" sz="2000" b="1" dirty="0">
              <a:solidFill>
                <a:schemeClr val="accent6">
                  <a:lumMod val="50000"/>
                </a:schemeClr>
              </a:solidFill>
            </a:endParaRPr>
          </a:p>
          <a:p>
            <a:pPr marL="444500" indent="-444500">
              <a:buClr>
                <a:srgbClr val="002060"/>
              </a:buClr>
              <a:buFont typeface="Calibri" panose="020F0502020204030204" pitchFamily="34" charset="0"/>
              <a:buChar char="❷"/>
            </a:pPr>
            <a:r>
              <a:rPr lang="ja-JP" altLang="en-US" sz="2000" b="1" dirty="0">
                <a:solidFill>
                  <a:srgbClr val="002060"/>
                </a:solidFill>
              </a:rPr>
              <a:t>最後の訴えのメッセージ</a:t>
            </a:r>
            <a:r>
              <a:rPr lang="en-US" sz="2000" b="1" dirty="0">
                <a:solidFill>
                  <a:srgbClr val="002060"/>
                </a:solidFill>
              </a:rPr>
              <a:t>( 6-12</a:t>
            </a:r>
            <a:r>
              <a:rPr lang="ja-JP" altLang="en-US" sz="2000" b="1" dirty="0">
                <a:solidFill>
                  <a:srgbClr val="002060"/>
                </a:solidFill>
              </a:rPr>
              <a:t>節</a:t>
            </a:r>
            <a:r>
              <a:rPr lang="en-US" sz="2000" b="1" dirty="0">
                <a:solidFill>
                  <a:srgbClr val="002060"/>
                </a:solidFill>
              </a:rPr>
              <a:t>)</a:t>
            </a:r>
            <a:endParaRPr lang="es-ES" sz="2000" b="1" dirty="0">
              <a:solidFill>
                <a:srgbClr val="002060"/>
              </a:solidFill>
            </a:endParaRPr>
          </a:p>
          <a:p>
            <a:pPr marL="444500" indent="-444500">
              <a:buClr>
                <a:schemeClr val="accent2">
                  <a:lumMod val="50000"/>
                </a:schemeClr>
              </a:buClr>
              <a:buFont typeface="Calibri" panose="020F0502020204030204" pitchFamily="34" charset="0"/>
              <a:buChar char="❸"/>
            </a:pPr>
            <a:r>
              <a:rPr lang="ja-JP" altLang="en-US" sz="2000" b="1" dirty="0">
                <a:solidFill>
                  <a:srgbClr val="663300"/>
                </a:solidFill>
              </a:rPr>
              <a:t>訴えを受けた結果</a:t>
            </a:r>
            <a:r>
              <a:rPr lang="en-US" sz="2000" b="1" dirty="0">
                <a:solidFill>
                  <a:srgbClr val="663300"/>
                </a:solidFill>
              </a:rPr>
              <a:t> (13-16</a:t>
            </a:r>
            <a:r>
              <a:rPr lang="ja-JP" altLang="en-US" sz="2000" b="1" dirty="0">
                <a:solidFill>
                  <a:srgbClr val="663300"/>
                </a:solidFill>
              </a:rPr>
              <a:t>節</a:t>
            </a:r>
            <a:r>
              <a:rPr lang="en-US" sz="2000" b="1" dirty="0">
                <a:solidFill>
                  <a:srgbClr val="663300"/>
                </a:solidFill>
              </a:rPr>
              <a:t>)</a:t>
            </a:r>
            <a:endParaRPr lang="es-ES" sz="2000" b="1" dirty="0">
              <a:solidFill>
                <a:srgbClr val="663300"/>
              </a:solidFill>
            </a:endParaRPr>
          </a:p>
          <a:p>
            <a:pPr marL="444500" indent="-444500">
              <a:buClr>
                <a:srgbClr val="C00000"/>
              </a:buClr>
              <a:buFont typeface="Calibri" panose="020F0502020204030204" pitchFamily="34" charset="0"/>
              <a:buChar char="❹"/>
            </a:pPr>
            <a:r>
              <a:rPr lang="ja-JP" altLang="en-US" sz="2000" b="1" dirty="0">
                <a:solidFill>
                  <a:srgbClr val="C00000"/>
                </a:solidFill>
              </a:rPr>
              <a:t>訴えを拒否した結果</a:t>
            </a:r>
            <a:r>
              <a:rPr lang="en-US" sz="2000" b="1" dirty="0">
                <a:solidFill>
                  <a:srgbClr val="C00000"/>
                </a:solidFill>
              </a:rPr>
              <a:t> (17-20</a:t>
            </a:r>
            <a:r>
              <a:rPr lang="ja-JP" altLang="en-US" sz="2000" b="1" dirty="0">
                <a:solidFill>
                  <a:srgbClr val="C00000"/>
                </a:solidFill>
              </a:rPr>
              <a:t>節</a:t>
            </a:r>
            <a:r>
              <a:rPr lang="en-US" sz="2000" b="1" dirty="0">
                <a:solidFill>
                  <a:srgbClr val="C00000"/>
                </a:solidFill>
              </a:rPr>
              <a:t>)</a:t>
            </a:r>
            <a:endParaRPr lang="es-ES" sz="2000" b="1" dirty="0">
              <a:solidFill>
                <a:srgbClr val="C00000"/>
              </a:solidFill>
            </a:endParaRPr>
          </a:p>
        </p:txBody>
      </p:sp>
      <p:sp>
        <p:nvSpPr>
          <p:cNvPr id="9" name="CuadroTexto 8">
            <a:extLst>
              <a:ext uri="{FF2B5EF4-FFF2-40B4-BE49-F238E27FC236}">
                <a16:creationId xmlns:a16="http://schemas.microsoft.com/office/drawing/2014/main" xmlns="" id="{2F84F4B7-27EE-4088-9EDF-EF17E02E55AA}"/>
              </a:ext>
            </a:extLst>
          </p:cNvPr>
          <p:cNvSpPr txBox="1"/>
          <p:nvPr/>
        </p:nvSpPr>
        <p:spPr>
          <a:xfrm>
            <a:off x="552377" y="5209167"/>
            <a:ext cx="8574502" cy="1015663"/>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実っている穀物の収穫は義人たちのあがないを表しており、 ブドウの収穫は、悪人たちの滅びを表しています。両方とも、最後のメッセージが宣べ伝えられた後に再臨が行われます（マタイ</a:t>
            </a:r>
            <a:r>
              <a:rPr lang="en-US" altLang="ja-JP" sz="2000" b="1" dirty="0">
                <a:effectLst>
                  <a:outerShdw blurRad="38100" dist="38100" dir="2700000" algn="tl">
                    <a:srgbClr val="000000">
                      <a:alpha val="43137"/>
                    </a:srgbClr>
                  </a:outerShdw>
                </a:effectLst>
              </a:rPr>
              <a:t>24:14</a:t>
            </a:r>
            <a:r>
              <a:rPr lang="ja-JP" altLang="en-US" sz="2000" b="1" dirty="0">
                <a:effectLst>
                  <a:outerShdw blurRad="38100" dist="38100" dir="2700000" algn="tl">
                    <a:srgbClr val="000000">
                      <a:alpha val="43137"/>
                    </a:srgbClr>
                  </a:outerShdw>
                </a:effectLst>
              </a:rPr>
              <a:t>）。</a:t>
            </a:r>
          </a:p>
        </p:txBody>
      </p:sp>
      <p:grpSp>
        <p:nvGrpSpPr>
          <p:cNvPr id="2" name="Grupo 1">
            <a:extLst>
              <a:ext uri="{FF2B5EF4-FFF2-40B4-BE49-F238E27FC236}">
                <a16:creationId xmlns:a16="http://schemas.microsoft.com/office/drawing/2014/main" xmlns="" id="{B2848660-03BE-4040-B72F-9616C893975D}"/>
              </a:ext>
            </a:extLst>
          </p:cNvPr>
          <p:cNvGrpSpPr/>
          <p:nvPr/>
        </p:nvGrpSpPr>
        <p:grpSpPr>
          <a:xfrm>
            <a:off x="9719914" y="1610736"/>
            <a:ext cx="2258452" cy="2216433"/>
            <a:chOff x="6139546" y="1598422"/>
            <a:chExt cx="2847707" cy="2728466"/>
          </a:xfrm>
        </p:grpSpPr>
        <p:pic>
          <p:nvPicPr>
            <p:cNvPr id="4" name="Imagen 3">
              <a:extLst>
                <a:ext uri="{FF2B5EF4-FFF2-40B4-BE49-F238E27FC236}">
                  <a16:creationId xmlns:a16="http://schemas.microsoft.com/office/drawing/2014/main" xmlns="" id="{E842E8FA-20DC-4CCE-9D55-41AA857E5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9546" y="1619005"/>
              <a:ext cx="1528961" cy="114672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B2F44C3A-FFE1-4858-B1B7-8C8ED367F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6758" y="1598422"/>
              <a:ext cx="1210495" cy="116924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ADE651E8-995F-400A-8002-DE8E75CDD8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0523" y="2873616"/>
              <a:ext cx="2846729" cy="145327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14" name="Imagen 13">
            <a:extLst>
              <a:ext uri="{FF2B5EF4-FFF2-40B4-BE49-F238E27FC236}">
                <a16:creationId xmlns:a16="http://schemas.microsoft.com/office/drawing/2014/main" xmlns="" id="{2E940637-FC10-4A4D-BA0D-88F7697F09A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33267" y="4177128"/>
            <a:ext cx="1248390" cy="1610485"/>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5" name="Imagen 14">
            <a:extLst>
              <a:ext uri="{FF2B5EF4-FFF2-40B4-BE49-F238E27FC236}">
                <a16:creationId xmlns:a16="http://schemas.microsoft.com/office/drawing/2014/main" xmlns="" id="{AC297583-F423-42F3-8A94-0804FDFA39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911180" y="4151191"/>
            <a:ext cx="1174356" cy="1565808"/>
          </a:xfrm>
          <a:prstGeom prst="round2DiagRect">
            <a:avLst>
              <a:gd name="adj1" fmla="val 0"/>
              <a:gd name="adj2" fmla="val 23030"/>
            </a:avLst>
          </a:prstGeom>
          <a:ln w="57150" cap="sq">
            <a:solidFill>
              <a:srgbClr val="FFFFFF"/>
            </a:solidFill>
            <a:miter lim="800000"/>
          </a:ln>
          <a:effectLst>
            <a:outerShdw blurRad="254000" algn="tl" rotWithShape="0">
              <a:srgbClr val="000000">
                <a:alpha val="43000"/>
              </a:srgbClr>
            </a:outerShdw>
          </a:effectLst>
        </p:spPr>
      </p:pic>
      <p:pic>
        <p:nvPicPr>
          <p:cNvPr id="17" name="Imagen 16">
            <a:extLst>
              <a:ext uri="{FF2B5EF4-FFF2-40B4-BE49-F238E27FC236}">
                <a16:creationId xmlns:a16="http://schemas.microsoft.com/office/drawing/2014/main" xmlns="" id="{CB9E0799-B969-4B93-9C56-B44E1EC1DF6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12658" y="203482"/>
            <a:ext cx="1088571" cy="1323439"/>
          </a:xfrm>
          <a:prstGeom prst="rect">
            <a:avLst/>
          </a:prstGeom>
          <a:ln w="88900" cap="sq" cmpd="thickThin">
            <a:solidFill>
              <a:srgbClr val="663300"/>
            </a:solidFill>
            <a:prstDash val="solid"/>
            <a:miter lim="800000"/>
          </a:ln>
          <a:effectLst>
            <a:innerShdw blurRad="76200">
              <a:srgbClr val="000000"/>
            </a:innerShdw>
          </a:effectLst>
        </p:spPr>
      </p:pic>
    </p:spTree>
    <p:extLst>
      <p:ext uri="{BB962C8B-B14F-4D97-AF65-F5344CB8AC3E}">
        <p14:creationId xmlns:p14="http://schemas.microsoft.com/office/powerpoint/2010/main" val="74908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1000"/>
                                        <p:tgtEl>
                                          <p:spTgt spid="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0" dur="1000" fill="hold"/>
                                        <p:tgtEl>
                                          <p:spTgt spid="1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4"/>
                                        </p:tgtEl>
                                      </p:cBhvr>
                                    </p:animEffect>
                                  </p:childTnLst>
                                </p:cTn>
                              </p:par>
                              <p:par>
                                <p:cTn id="65" presetID="25"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left)">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DADD8BE-78C6-4445-925B-6B57088B9182}"/>
              </a:ext>
            </a:extLst>
          </p:cNvPr>
          <p:cNvSpPr txBox="1"/>
          <p:nvPr/>
        </p:nvSpPr>
        <p:spPr>
          <a:xfrm>
            <a:off x="3022478" y="178058"/>
            <a:ext cx="7519249" cy="769441"/>
          </a:xfrm>
          <a:prstGeom prst="rect">
            <a:avLst/>
          </a:prstGeom>
          <a:noFill/>
        </p:spPr>
        <p:txBody>
          <a:bodyPr wrap="square">
            <a:spAutoFit/>
          </a:bodyPr>
          <a:lstStyle/>
          <a:p>
            <a:pPr algn="ctr"/>
            <a:r>
              <a:rPr lang="ja-JP" altLang="en-US" sz="4400" b="1" spc="50" dirty="0">
                <a:ln w="0"/>
                <a:solidFill>
                  <a:srgbClr val="DCC5ED"/>
                </a:solidFill>
                <a:effectLst>
                  <a:innerShdw blurRad="63500" dist="50800" dir="13500000">
                    <a:srgbClr val="000000">
                      <a:alpha val="50000"/>
                    </a:srgbClr>
                  </a:innerShdw>
                </a:effectLst>
              </a:rPr>
              <a:t>黙示録の終末のメッセージ</a:t>
            </a:r>
            <a:r>
              <a:rPr lang="es-ES" sz="4400" b="1" spc="50" dirty="0">
                <a:ln w="0"/>
                <a:solidFill>
                  <a:srgbClr val="DCC5ED"/>
                </a:solidFill>
                <a:effectLst>
                  <a:innerShdw blurRad="63500" dist="50800" dir="13500000">
                    <a:srgbClr val="000000">
                      <a:alpha val="50000"/>
                    </a:srgbClr>
                  </a:innerShdw>
                </a:effectLst>
              </a:rPr>
              <a:t> </a:t>
            </a:r>
          </a:p>
        </p:txBody>
      </p:sp>
      <p:sp>
        <p:nvSpPr>
          <p:cNvPr id="4" name="CuadroTexto 3">
            <a:extLst>
              <a:ext uri="{FF2B5EF4-FFF2-40B4-BE49-F238E27FC236}">
                <a16:creationId xmlns:a16="http://schemas.microsoft.com/office/drawing/2014/main" xmlns="" id="{EBF011EA-63FF-4EDD-9572-032034584BD5}"/>
              </a:ext>
            </a:extLst>
          </p:cNvPr>
          <p:cNvSpPr txBox="1"/>
          <p:nvPr/>
        </p:nvSpPr>
        <p:spPr>
          <a:xfrm>
            <a:off x="3808266" y="1026916"/>
            <a:ext cx="7899868" cy="923330"/>
          </a:xfrm>
          <a:prstGeom prst="rect">
            <a:avLst/>
          </a:prstGeom>
          <a:noFill/>
        </p:spPr>
        <p:txBody>
          <a:bodyPr wrap="square">
            <a:spAutoFit/>
          </a:bodyPr>
          <a:lstStyle/>
          <a:p>
            <a:r>
              <a:rPr lang="ja-JP" altLang="en-US" b="1" dirty="0">
                <a:solidFill>
                  <a:srgbClr val="FFFF99"/>
                </a:solidFill>
                <a:effectLst>
                  <a:glow rad="1397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わたしは、もうひとりの御使が中空を飛ぶのを見た。彼は地に住む者、すなわち、あらゆる国民、部族、国語、民族に宣べ伝えるために、永遠の福音をたずさえてきて、 　黙示録</a:t>
            </a:r>
            <a:r>
              <a:rPr lang="es-ES" b="1" dirty="0">
                <a:solidFill>
                  <a:srgbClr val="FFFF99"/>
                </a:solidFill>
                <a:effectLst>
                  <a:glow rad="139700">
                    <a:schemeClr val="accent2">
                      <a:satMod val="175000"/>
                      <a:alpha val="40000"/>
                    </a:schemeClr>
                  </a:glow>
                  <a:outerShdw blurRad="38100" dist="38100" dir="2700000" algn="tl">
                    <a:srgbClr val="000000">
                      <a:alpha val="43137"/>
                    </a:srgbClr>
                  </a:outerShdw>
                </a:effectLst>
                <a:latin typeface="Comic Sans MS" panose="030F0702030302020204" pitchFamily="66" charset="0"/>
              </a:rPr>
              <a:t> 14:6</a:t>
            </a:r>
          </a:p>
        </p:txBody>
      </p:sp>
      <p:sp>
        <p:nvSpPr>
          <p:cNvPr id="5" name="CuadroTexto 4">
            <a:extLst>
              <a:ext uri="{FF2B5EF4-FFF2-40B4-BE49-F238E27FC236}">
                <a16:creationId xmlns:a16="http://schemas.microsoft.com/office/drawing/2014/main" xmlns="" id="{4DDB4257-C1B2-4E94-B90D-61EC876A5A5F}"/>
              </a:ext>
            </a:extLst>
          </p:cNvPr>
          <p:cNvSpPr txBox="1"/>
          <p:nvPr/>
        </p:nvSpPr>
        <p:spPr>
          <a:xfrm>
            <a:off x="337203" y="3682567"/>
            <a:ext cx="6830057"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162B70"/>
                  </a:glow>
                  <a:outerShdw blurRad="38100" dist="38100" dir="2700000" algn="tl">
                    <a:srgbClr val="000000">
                      <a:alpha val="43137"/>
                    </a:srgbClr>
                  </a:outerShdw>
                </a:effectLst>
              </a:rPr>
              <a:t>福音は、神の恩寵、犠牲、創造と贖いの力、赦し、私たちを勝利者にする神の力、無限の愛の良い知らせです。</a:t>
            </a:r>
            <a:endParaRPr lang="en-US" sz="2000" b="1" dirty="0">
              <a:solidFill>
                <a:schemeClr val="bg1"/>
              </a:solidFill>
              <a:effectLst>
                <a:glow rad="127000">
                  <a:srgbClr val="162B70"/>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CCC8B0CD-D3A5-4738-BE57-7A5D1B5B233C}"/>
              </a:ext>
            </a:extLst>
          </p:cNvPr>
          <p:cNvSpPr txBox="1"/>
          <p:nvPr/>
        </p:nvSpPr>
        <p:spPr>
          <a:xfrm>
            <a:off x="4565286" y="4907755"/>
            <a:ext cx="7080377" cy="163121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162B70"/>
                  </a:glow>
                  <a:outerShdw blurRad="38100" dist="38100" dir="2700000" algn="tl">
                    <a:srgbClr val="000000">
                      <a:alpha val="43137"/>
                    </a:srgbClr>
                  </a:outerShdw>
                </a:effectLst>
              </a:rPr>
              <a:t>すべての人が永遠の福音メッセージを受け取らなければなりません。国籍、民族、身分、信仰、社会的地位に関係なく、すべての人がこのメッセージを受け取らなければなりません。すべての人がこの良い知らせを聞き、イエス様を個人的な救い主として受け入れる機会を与えられなければなりません。</a:t>
            </a:r>
            <a:endParaRPr lang="en-US" sz="2000" b="1" dirty="0">
              <a:solidFill>
                <a:schemeClr val="bg1"/>
              </a:solidFill>
              <a:effectLst>
                <a:glow rad="127000">
                  <a:srgbClr val="162B70"/>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xmlns="" id="{95B80678-B71A-48D4-ABB2-E7781794FB99}"/>
              </a:ext>
            </a:extLst>
          </p:cNvPr>
          <p:cNvSpPr txBox="1"/>
          <p:nvPr/>
        </p:nvSpPr>
        <p:spPr>
          <a:xfrm>
            <a:off x="3808266" y="2093013"/>
            <a:ext cx="7225991" cy="1015663"/>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162B70"/>
                  </a:glow>
                  <a:outerShdw blurRad="38100" dist="38100" dir="2700000" algn="tl">
                    <a:srgbClr val="000000">
                      <a:alpha val="43137"/>
                    </a:srgbClr>
                  </a:outerShdw>
                </a:effectLst>
              </a:rPr>
              <a:t>終末時代に伝えなければならない現代の真理には、はっきりしたな違いがあります。しかし、その主な土台は永遠の福音です。</a:t>
            </a:r>
            <a:endParaRPr lang="en-US" sz="2000" b="1" dirty="0">
              <a:solidFill>
                <a:schemeClr val="bg1"/>
              </a:solidFill>
              <a:effectLst>
                <a:glow rad="127000">
                  <a:srgbClr val="162B70"/>
                </a:glow>
                <a:outerShdw blurRad="38100" dist="38100" dir="2700000" algn="tl">
                  <a:srgbClr val="000000">
                    <a:alpha val="43137"/>
                  </a:srgbClr>
                </a:outerShdw>
              </a:effectLst>
            </a:endParaRPr>
          </a:p>
        </p:txBody>
      </p:sp>
      <p:pic>
        <p:nvPicPr>
          <p:cNvPr id="10" name="Imagen 9">
            <a:extLst>
              <a:ext uri="{FF2B5EF4-FFF2-40B4-BE49-F238E27FC236}">
                <a16:creationId xmlns:a16="http://schemas.microsoft.com/office/drawing/2014/main" xmlns="" id="{4AA0D967-ED86-4787-B24C-D6992D8646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 y="237598"/>
            <a:ext cx="1436870" cy="2899412"/>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xmlns="" id="{F158B554-6208-470A-8336-07E7D9905D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7" y="1784195"/>
            <a:ext cx="1803754" cy="1352815"/>
          </a:xfrm>
          <a:prstGeom prst="round2DiagRect">
            <a:avLst>
              <a:gd name="adj1" fmla="val 16667"/>
              <a:gd name="adj2" fmla="val 16694"/>
            </a:avLst>
          </a:prstGeom>
          <a:ln w="38100" cap="sq">
            <a:solidFill>
              <a:srgbClr val="FFFFFF"/>
            </a:solidFill>
            <a:miter lim="800000"/>
          </a:ln>
          <a:effectLst>
            <a:outerShdw blurRad="254000" algn="tl" rotWithShape="0">
              <a:srgbClr val="000000">
                <a:alpha val="43000"/>
              </a:srgbClr>
            </a:outerShdw>
          </a:effectLst>
        </p:spPr>
      </p:pic>
      <p:pic>
        <p:nvPicPr>
          <p:cNvPr id="14" name="Imagen 13">
            <a:extLst>
              <a:ext uri="{FF2B5EF4-FFF2-40B4-BE49-F238E27FC236}">
                <a16:creationId xmlns:a16="http://schemas.microsoft.com/office/drawing/2014/main" xmlns="" id="{9D68703B-1889-47C6-A9DA-B0DADCAB741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10758" y="3080966"/>
            <a:ext cx="1337760" cy="1534759"/>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xmlns="" id="{43EE2112-D70A-429C-9A40-DF84878EE8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80158" y="3062718"/>
            <a:ext cx="1027297" cy="1544371"/>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pic>
        <p:nvPicPr>
          <p:cNvPr id="20" name="Imagen 19">
            <a:extLst>
              <a:ext uri="{FF2B5EF4-FFF2-40B4-BE49-F238E27FC236}">
                <a16:creationId xmlns:a16="http://schemas.microsoft.com/office/drawing/2014/main" xmlns="" id="{C52AEA0F-D123-4681-A027-B0855307D4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239095" y="2947774"/>
            <a:ext cx="1394032" cy="1603101"/>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pic>
        <p:nvPicPr>
          <p:cNvPr id="22" name="Imagen 21">
            <a:extLst>
              <a:ext uri="{FF2B5EF4-FFF2-40B4-BE49-F238E27FC236}">
                <a16:creationId xmlns:a16="http://schemas.microsoft.com/office/drawing/2014/main" xmlns="" id="{34679470-1E2A-481C-9C20-6D488910CF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7203" y="5218771"/>
            <a:ext cx="1868841" cy="14016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Imagen 23">
            <a:extLst>
              <a:ext uri="{FF2B5EF4-FFF2-40B4-BE49-F238E27FC236}">
                <a16:creationId xmlns:a16="http://schemas.microsoft.com/office/drawing/2014/main" xmlns="" id="{0B5CA710-9609-4C07-B37A-2CE35D16E76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294215" y="4781292"/>
            <a:ext cx="1456526" cy="18391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7024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4"/>
                                        </p:tgtEl>
                                      </p:cBhvr>
                                    </p:animEffect>
                                  </p:childTnLst>
                                </p:cTn>
                              </p:par>
                              <p:par>
                                <p:cTn id="44" presetID="25"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9" dur="1000" fill="hold"/>
                                        <p:tgtEl>
                                          <p:spTgt spid="1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8"/>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14" presetClass="entr" presetSubtype="10" fill="hold" grpId="0"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randombar(horizontal)">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900" decel="100000" fill="hold"/>
                                        <p:tgtEl>
                                          <p:spTgt spid="22"/>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900" decel="100000" fill="hold"/>
                                        <p:tgtEl>
                                          <p:spTgt spid="6"/>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B6C01CE-1CA4-4DEF-819F-791E5E00653A}"/>
              </a:ext>
            </a:extLst>
          </p:cNvPr>
          <p:cNvSpPr txBox="1"/>
          <p:nvPr/>
        </p:nvSpPr>
        <p:spPr>
          <a:xfrm>
            <a:off x="1524000" y="219331"/>
            <a:ext cx="9144000"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000" b="1" dirty="0">
                <a:ln w="0"/>
                <a:solidFill>
                  <a:prstClr val="black"/>
                </a:solidFill>
                <a:effectLst>
                  <a:glow rad="228600">
                    <a:schemeClr val="accent3">
                      <a:satMod val="175000"/>
                      <a:alpha val="40000"/>
                    </a:schemeClr>
                  </a:glow>
                  <a:outerShdw blurRad="38100" dist="19050" dir="2700000" algn="tl" rotWithShape="0">
                    <a:prstClr val="black">
                      <a:alpha val="40000"/>
                    </a:prstClr>
                  </a:outerShdw>
                </a:effectLst>
                <a:latin typeface="+mn-ea"/>
              </a:rPr>
              <a:t>より完全に神のメッセージを理解する</a:t>
            </a:r>
            <a:endParaRPr kumimoji="0" lang="es-ES" sz="4000" b="1" i="0" u="none" strike="noStrike" kern="1200" cap="none" spc="0" normalizeH="0" baseline="0" noProof="0" dirty="0">
              <a:ln w="0"/>
              <a:solidFill>
                <a:prstClr val="black"/>
              </a:solidFill>
              <a:effectLst>
                <a:glow rad="228600">
                  <a:schemeClr val="accent3">
                    <a:satMod val="175000"/>
                    <a:alpha val="40000"/>
                  </a:schemeClr>
                </a:glow>
                <a:outerShdw blurRad="38100" dist="19050" dir="2700000" algn="tl" rotWithShape="0">
                  <a:prstClr val="black">
                    <a:alpha val="40000"/>
                  </a:prstClr>
                </a:outerShdw>
              </a:effectLst>
              <a:uLnTx/>
              <a:uFillTx/>
              <a:latin typeface="+mn-ea"/>
            </a:endParaRPr>
          </a:p>
        </p:txBody>
      </p:sp>
      <p:sp>
        <p:nvSpPr>
          <p:cNvPr id="4" name="CuadroTexto 3">
            <a:extLst>
              <a:ext uri="{FF2B5EF4-FFF2-40B4-BE49-F238E27FC236}">
                <a16:creationId xmlns:a16="http://schemas.microsoft.com/office/drawing/2014/main" xmlns="" id="{BE631F70-F63D-40F4-A518-A6F201CF9E23}"/>
              </a:ext>
            </a:extLst>
          </p:cNvPr>
          <p:cNvSpPr txBox="1"/>
          <p:nvPr/>
        </p:nvSpPr>
        <p:spPr>
          <a:xfrm>
            <a:off x="536488" y="977362"/>
            <a:ext cx="11088546" cy="646331"/>
          </a:xfrm>
          <a:prstGeom prst="rect">
            <a:avLst/>
          </a:prstGeom>
          <a:noFill/>
          <a:ln>
            <a:noFill/>
          </a:ln>
          <a:effectLst>
            <a:outerShdw blurRad="107950" dist="12700" dir="5400000" algn="ctr">
              <a:schemeClr val="bg1"/>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scene3d>
              <a:camera prst="orthographicFront"/>
              <a:lightRig rig="threePt" dir="t"/>
            </a:scene3d>
            <a:sp3d extrusionH="57150">
              <a:bevelT w="381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大声で言った、「神をおそれ、神に栄光を帰せよ。神のさばきの時がきたからである。天と地と海と水の源とを造られたかたを、伏し拝め」。</a:t>
            </a:r>
            <a:r>
              <a:rPr kumimoji="0" lang="es-ES" sz="18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ja-JP" altLang="en-US" sz="1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omic Sans MS" panose="030F0702030302020204" pitchFamily="66" charset="0"/>
                <a:ea typeface="游ゴシック" panose="020B0400000000000000" pitchFamily="50" charset="-128"/>
                <a:cs typeface="+mn-cs"/>
              </a:rPr>
              <a:t>　　黙示録</a:t>
            </a:r>
            <a:r>
              <a:rPr kumimoji="0" lang="es-ES" sz="16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14:7</a:t>
            </a:r>
            <a:endParaRPr kumimoji="0" lang="es-ES" sz="18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5" name="CuadroTexto 4">
            <a:extLst>
              <a:ext uri="{FF2B5EF4-FFF2-40B4-BE49-F238E27FC236}">
                <a16:creationId xmlns:a16="http://schemas.microsoft.com/office/drawing/2014/main" xmlns="" id="{99AF2A5E-E09E-418D-B386-F91DE030C6B4}"/>
              </a:ext>
            </a:extLst>
          </p:cNvPr>
          <p:cNvSpPr txBox="1"/>
          <p:nvPr/>
        </p:nvSpPr>
        <p:spPr>
          <a:xfrm>
            <a:off x="1950721" y="1584957"/>
            <a:ext cx="439782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第一天使のメッセージ</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aphicFrame>
        <p:nvGraphicFramePr>
          <p:cNvPr id="9" name="Diagrama 8">
            <a:extLst>
              <a:ext uri="{FF2B5EF4-FFF2-40B4-BE49-F238E27FC236}">
                <a16:creationId xmlns:a16="http://schemas.microsoft.com/office/drawing/2014/main" xmlns="" id="{12FF2428-4418-43A2-A4D6-4B4666449A9E}"/>
              </a:ext>
            </a:extLst>
          </p:cNvPr>
          <p:cNvGraphicFramePr/>
          <p:nvPr/>
        </p:nvGraphicFramePr>
        <p:xfrm>
          <a:off x="365761" y="1906687"/>
          <a:ext cx="11430000" cy="3556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D9FF6390-77BF-4A17-A224-0A453338345D}"/>
              </a:ext>
            </a:extLst>
          </p:cNvPr>
          <p:cNvSpPr txBox="1"/>
          <p:nvPr/>
        </p:nvSpPr>
        <p:spPr>
          <a:xfrm>
            <a:off x="655320" y="5528740"/>
            <a:ext cx="928116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神様を敬うこと、神様に従うこと、そして裁きとの間には関係があります。従順とは、イエス様との救いの関係の結果です。裁きに立つには、イエス様の義だけで十分です。私たちはキリストの義の中にあって安全なのです。</a:t>
            </a:r>
          </a:p>
        </p:txBody>
      </p:sp>
      <p:pic>
        <p:nvPicPr>
          <p:cNvPr id="6" name="Imagen 5">
            <a:extLst>
              <a:ext uri="{FF2B5EF4-FFF2-40B4-BE49-F238E27FC236}">
                <a16:creationId xmlns:a16="http://schemas.microsoft.com/office/drawing/2014/main" xmlns="" id="{6E30F0B5-A0B7-4A81-9234-690C9905E3AE}"/>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0106295" y="5502250"/>
            <a:ext cx="1689466" cy="12671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67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
                                        <p:tgtEl>
                                          <p:spTgt spid="5"/>
                                        </p:tgtEl>
                                      </p:cBhvr>
                                    </p:animEffect>
                                    <p:anim calcmode="lin" valueType="num">
                                      <p:cBhvr>
                                        <p:cTn id="35" dur="400" fill="hold"/>
                                        <p:tgtEl>
                                          <p:spTgt spid="5"/>
                                        </p:tgtEl>
                                        <p:attrNameLst>
                                          <p:attrName>ppt_x</p:attrName>
                                        </p:attrNameLst>
                                      </p:cBhvr>
                                      <p:tavLst>
                                        <p:tav tm="0">
                                          <p:val>
                                            <p:strVal val="#ppt_x"/>
                                          </p:val>
                                        </p:tav>
                                        <p:tav tm="100000">
                                          <p:val>
                                            <p:strVal val="#ppt_x"/>
                                          </p:val>
                                        </p:tav>
                                      </p:tavLst>
                                    </p:anim>
                                    <p:anim calcmode="lin" valueType="num">
                                      <p:cBhvr>
                                        <p:cTn id="36" dur="400" fill="hold"/>
                                        <p:tgtEl>
                                          <p:spTgt spid="5"/>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9">
                                            <p:graphicEl>
                                              <a:dgm id="{7D35BA6E-6A76-417A-9532-70508E341F2F}"/>
                                            </p:graphicEl>
                                          </p:spTgt>
                                        </p:tgtEl>
                                        <p:attrNameLst>
                                          <p:attrName>style.visibility</p:attrName>
                                        </p:attrNameLst>
                                      </p:cBhvr>
                                      <p:to>
                                        <p:strVal val="visible"/>
                                      </p:to>
                                    </p:set>
                                    <p:animEffect transition="in" filter="randombar(horizontal)">
                                      <p:cBhvr>
                                        <p:cTn id="43" dur="500"/>
                                        <p:tgtEl>
                                          <p:spTgt spid="9">
                                            <p:graphicEl>
                                              <a:dgm id="{7D35BA6E-6A76-417A-9532-70508E341F2F}"/>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9">
                                            <p:graphicEl>
                                              <a:dgm id="{F686ADB8-294E-469D-A5A4-AC34A3ED026C}"/>
                                            </p:graphicEl>
                                          </p:spTgt>
                                        </p:tgtEl>
                                        <p:attrNameLst>
                                          <p:attrName>style.visibility</p:attrName>
                                        </p:attrNameLst>
                                      </p:cBhvr>
                                      <p:to>
                                        <p:strVal val="visible"/>
                                      </p:to>
                                    </p:set>
                                    <p:animEffect transition="in" filter="randombar(horizontal)">
                                      <p:cBhvr>
                                        <p:cTn id="46" dur="500"/>
                                        <p:tgtEl>
                                          <p:spTgt spid="9">
                                            <p:graphicEl>
                                              <a:dgm id="{F686ADB8-294E-469D-A5A4-AC34A3ED026C}"/>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9">
                                            <p:graphicEl>
                                              <a:dgm id="{68A957CC-C64E-40F4-AC65-B190A1BB955B}"/>
                                            </p:graphicEl>
                                          </p:spTgt>
                                        </p:tgtEl>
                                        <p:attrNameLst>
                                          <p:attrName>style.visibility</p:attrName>
                                        </p:attrNameLst>
                                      </p:cBhvr>
                                      <p:to>
                                        <p:strVal val="visible"/>
                                      </p:to>
                                    </p:set>
                                    <p:animEffect transition="in" filter="randombar(horizontal)">
                                      <p:cBhvr>
                                        <p:cTn id="51" dur="500"/>
                                        <p:tgtEl>
                                          <p:spTgt spid="9">
                                            <p:graphicEl>
                                              <a:dgm id="{68A957CC-C64E-40F4-AC65-B190A1BB955B}"/>
                                            </p:graphicEl>
                                          </p:spTgt>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9">
                                            <p:graphicEl>
                                              <a:dgm id="{E6F3DD77-812A-49D1-8977-60D0DDFDED3A}"/>
                                            </p:graphicEl>
                                          </p:spTgt>
                                        </p:tgtEl>
                                        <p:attrNameLst>
                                          <p:attrName>style.visibility</p:attrName>
                                        </p:attrNameLst>
                                      </p:cBhvr>
                                      <p:to>
                                        <p:strVal val="visible"/>
                                      </p:to>
                                    </p:set>
                                    <p:animEffect transition="in" filter="randombar(horizontal)">
                                      <p:cBhvr>
                                        <p:cTn id="54" dur="500"/>
                                        <p:tgtEl>
                                          <p:spTgt spid="9">
                                            <p:graphicEl>
                                              <a:dgm id="{E6F3DD77-812A-49D1-8977-60D0DDFDED3A}"/>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9">
                                            <p:graphicEl>
                                              <a:dgm id="{80C397AD-3497-4A09-8DA7-487309A551FC}"/>
                                            </p:graphicEl>
                                          </p:spTgt>
                                        </p:tgtEl>
                                        <p:attrNameLst>
                                          <p:attrName>style.visibility</p:attrName>
                                        </p:attrNameLst>
                                      </p:cBhvr>
                                      <p:to>
                                        <p:strVal val="visible"/>
                                      </p:to>
                                    </p:set>
                                    <p:animEffect transition="in" filter="randombar(horizontal)">
                                      <p:cBhvr>
                                        <p:cTn id="59" dur="500"/>
                                        <p:tgtEl>
                                          <p:spTgt spid="9">
                                            <p:graphicEl>
                                              <a:dgm id="{80C397AD-3497-4A09-8DA7-487309A551FC}"/>
                                            </p:graphicEl>
                                          </p:spTgt>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
                                            <p:graphicEl>
                                              <a:dgm id="{4621486F-F0CD-4BD9-9376-B78F23EB7755}"/>
                                            </p:graphicEl>
                                          </p:spTgt>
                                        </p:tgtEl>
                                        <p:attrNameLst>
                                          <p:attrName>style.visibility</p:attrName>
                                        </p:attrNameLst>
                                      </p:cBhvr>
                                      <p:to>
                                        <p:strVal val="visible"/>
                                      </p:to>
                                    </p:set>
                                    <p:animEffect transition="in" filter="randombar(horizontal)">
                                      <p:cBhvr>
                                        <p:cTn id="62" dur="500"/>
                                        <p:tgtEl>
                                          <p:spTgt spid="9">
                                            <p:graphicEl>
                                              <a:dgm id="{4621486F-F0CD-4BD9-9376-B78F23EB775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0-#ppt_w/2"/>
                                          </p:val>
                                        </p:tav>
                                        <p:tav tm="100000">
                                          <p:val>
                                            <p:strVal val="#ppt_x"/>
                                          </p:val>
                                        </p:tav>
                                      </p:tavLst>
                                    </p:anim>
                                    <p:anim calcmode="lin" valueType="num">
                                      <p:cBhvr additive="base">
                                        <p:cTn id="68" dur="500" fill="hold"/>
                                        <p:tgtEl>
                                          <p:spTgt spid="8"/>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0-#ppt_w/2"/>
                                          </p:val>
                                        </p:tav>
                                        <p:tav tm="100000">
                                          <p:val>
                                            <p:strVal val="#ppt_x"/>
                                          </p:val>
                                        </p:tav>
                                      </p:tavLst>
                                    </p:anim>
                                    <p:anim calcmode="lin" valueType="num">
                                      <p:cBhvr additive="base">
                                        <p:cTn id="7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EC82E94-9E2F-444B-ABA1-FC7968D93D38}"/>
              </a:ext>
            </a:extLst>
          </p:cNvPr>
          <p:cNvSpPr txBox="1"/>
          <p:nvPr/>
        </p:nvSpPr>
        <p:spPr>
          <a:xfrm>
            <a:off x="2832690" y="248396"/>
            <a:ext cx="7826996" cy="769441"/>
          </a:xfrm>
          <a:prstGeom prst="rect">
            <a:avLst/>
          </a:prstGeom>
          <a:noFill/>
        </p:spPr>
        <p:txBody>
          <a:bodyPr wrap="square">
            <a:spAutoFit/>
          </a:bodyPr>
          <a:lstStyle/>
          <a:p>
            <a:pPr algn="ctr"/>
            <a:r>
              <a:rPr lang="ja-JP" altLang="en-US" sz="4400" b="1" spc="600" dirty="0">
                <a:ln w="12700" cmpd="sng">
                  <a:solidFill>
                    <a:srgbClr val="C495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rPr>
              <a:t>神の最後の訴え</a:t>
            </a:r>
            <a:endParaRPr lang="es-ES" sz="4400" b="1" spc="600" dirty="0">
              <a:ln w="12700" cmpd="sng">
                <a:solidFill>
                  <a:srgbClr val="C495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39700">
                  <a:schemeClr val="accent4">
                    <a:satMod val="175000"/>
                    <a:alpha val="40000"/>
                  </a:schemeClr>
                </a:glow>
              </a:effectLst>
            </a:endParaRPr>
          </a:p>
        </p:txBody>
      </p:sp>
      <p:sp>
        <p:nvSpPr>
          <p:cNvPr id="4" name="CuadroTexto 3">
            <a:extLst>
              <a:ext uri="{FF2B5EF4-FFF2-40B4-BE49-F238E27FC236}">
                <a16:creationId xmlns:a16="http://schemas.microsoft.com/office/drawing/2014/main" xmlns="" id="{B4131115-1602-40EC-B0A7-8FE1422B31E6}"/>
              </a:ext>
            </a:extLst>
          </p:cNvPr>
          <p:cNvSpPr txBox="1"/>
          <p:nvPr/>
        </p:nvSpPr>
        <p:spPr>
          <a:xfrm>
            <a:off x="1546849" y="1003272"/>
            <a:ext cx="10291829" cy="646331"/>
          </a:xfrm>
          <a:prstGeom prst="rect">
            <a:avLst/>
          </a:prstGeom>
          <a:noFill/>
        </p:spPr>
        <p:txBody>
          <a:bodyPr wrap="square">
            <a:spAutoFit/>
          </a:bodyPr>
          <a:lstStyle/>
          <a:p>
            <a:r>
              <a:rPr lang="ja-JP" alt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また、ほかの第二の御使が、続いてきて言った、「倒れた、大いなるバビロンは倒れた。その不品行に対する激しい怒りのぶどう酒を、あらゆる国民に飲ませた者」　</a:t>
            </a:r>
            <a:r>
              <a:rPr lang="ja-JP" altLang="en-U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黙示録</a:t>
            </a:r>
            <a:r>
              <a:rPr lang="es-ES" sz="16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14:8</a:t>
            </a:r>
          </a:p>
        </p:txBody>
      </p:sp>
      <p:sp>
        <p:nvSpPr>
          <p:cNvPr id="5" name="CuadroTexto 4">
            <a:extLst>
              <a:ext uri="{FF2B5EF4-FFF2-40B4-BE49-F238E27FC236}">
                <a16:creationId xmlns:a16="http://schemas.microsoft.com/office/drawing/2014/main" xmlns="" id="{1DFBD2FC-B1CD-4B12-A34C-085E14A75F96}"/>
              </a:ext>
            </a:extLst>
          </p:cNvPr>
          <p:cNvSpPr txBox="1"/>
          <p:nvPr/>
        </p:nvSpPr>
        <p:spPr>
          <a:xfrm>
            <a:off x="1758921" y="1756025"/>
            <a:ext cx="9804893" cy="707886"/>
          </a:xfrm>
          <a:prstGeom prst="rect">
            <a:avLst/>
          </a:prstGeom>
          <a:noFill/>
        </p:spPr>
        <p:txBody>
          <a:bodyPr wrap="square" rtlCol="0">
            <a:spAutoFit/>
          </a:bodyPr>
          <a:lstStyle/>
          <a:p>
            <a:pPr>
              <a:spcBef>
                <a:spcPts val="600"/>
              </a:spcBef>
            </a:pPr>
            <a:r>
              <a:rPr lang="ja-JP" altLang="en-US" sz="2000" b="1" dirty="0">
                <a:solidFill>
                  <a:schemeClr val="bg1"/>
                </a:solidFill>
                <a:effectLst>
                  <a:glow rad="127000">
                    <a:srgbClr val="670001"/>
                  </a:glow>
                  <a:outerShdw blurRad="38100" dist="38100" dir="2700000" algn="tl">
                    <a:srgbClr val="000000">
                      <a:alpha val="43137"/>
                    </a:srgbClr>
                  </a:outerShdw>
                </a:effectLst>
              </a:rPr>
              <a:t>黙示録の中で、「バビロン」とは、人間の業、人間が作った伝統、偽りの教理に基づく偽りの宗教のことを指しています。</a:t>
            </a:r>
            <a:endParaRPr lang="en-US" sz="2000" b="1" dirty="0">
              <a:solidFill>
                <a:schemeClr val="bg1"/>
              </a:solidFill>
              <a:effectLst>
                <a:glow rad="127000">
                  <a:srgbClr val="670001"/>
                </a:glow>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3CFA223E-0513-45C6-9334-40B386D2F6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491" y="248396"/>
            <a:ext cx="1148270" cy="2321937"/>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xmlns="" id="{2DBD24B7-2866-45A0-931F-85F4FB8CAD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8300" y="3711310"/>
            <a:ext cx="2047219" cy="2951239"/>
          </a:xfrm>
          <a:prstGeom prst="roundRect">
            <a:avLst>
              <a:gd name="adj" fmla="val 4167"/>
            </a:avLst>
          </a:prstGeom>
          <a:solidFill>
            <a:srgbClr val="FFFFFF"/>
          </a:solidFill>
          <a:ln w="381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xmlns="" id="{E1B3A5BB-6A40-47CF-A599-3FC6F084D0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0739" y="3612372"/>
            <a:ext cx="3356089" cy="3050177"/>
          </a:xfrm>
          <a:prstGeom prst="rect">
            <a:avLst/>
          </a:prstGeom>
          <a:ln>
            <a:noFill/>
          </a:ln>
          <a:effectLst>
            <a:softEdge rad="112500"/>
          </a:effectLst>
        </p:spPr>
      </p:pic>
      <p:sp>
        <p:nvSpPr>
          <p:cNvPr id="10" name="CuadroTexto 9">
            <a:extLst>
              <a:ext uri="{FF2B5EF4-FFF2-40B4-BE49-F238E27FC236}">
                <a16:creationId xmlns:a16="http://schemas.microsoft.com/office/drawing/2014/main" xmlns="" id="{A9F27613-BE36-48A0-940A-F4369CA6DC9E}"/>
              </a:ext>
            </a:extLst>
          </p:cNvPr>
          <p:cNvSpPr txBox="1"/>
          <p:nvPr/>
        </p:nvSpPr>
        <p:spPr>
          <a:xfrm>
            <a:off x="1000638" y="2763230"/>
            <a:ext cx="8882388" cy="707886"/>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670001"/>
                  </a:glow>
                  <a:outerShdw blurRad="38100" dist="38100" dir="2700000" algn="tl">
                    <a:srgbClr val="000000">
                      <a:alpha val="43137"/>
                    </a:srgbClr>
                  </a:outerShdw>
                </a:effectLst>
              </a:rPr>
              <a:t>この宗教は、イエスが教えた真理と、人間やサタンが作った他の教理や思想を組み合わせたものです。バビロンではすべてが混ざり合っています。</a:t>
            </a:r>
            <a:endParaRPr lang="en-US" sz="2000" b="1" dirty="0">
              <a:solidFill>
                <a:schemeClr val="bg1"/>
              </a:solidFill>
              <a:effectLst>
                <a:glow rad="127000">
                  <a:srgbClr val="670001"/>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xmlns="" id="{8A98FB85-67BA-44A4-984B-6E516745B2C9}"/>
              </a:ext>
            </a:extLst>
          </p:cNvPr>
          <p:cNvSpPr txBox="1"/>
          <p:nvPr/>
        </p:nvSpPr>
        <p:spPr>
          <a:xfrm>
            <a:off x="3895864" y="4217433"/>
            <a:ext cx="5531005" cy="1938992"/>
          </a:xfrm>
          <a:prstGeom prst="rect">
            <a:avLst/>
          </a:prstGeom>
          <a:noFill/>
        </p:spPr>
        <p:txBody>
          <a:bodyPr wrap="square">
            <a:spAutoFit/>
          </a:bodyPr>
          <a:lstStyle/>
          <a:p>
            <a:pPr>
              <a:spcBef>
                <a:spcPts val="600"/>
              </a:spcBef>
            </a:pPr>
            <a:r>
              <a:rPr lang="ja-JP" altLang="en-US" sz="2000" b="1" dirty="0">
                <a:solidFill>
                  <a:schemeClr val="bg1"/>
                </a:solidFill>
                <a:effectLst>
                  <a:glow rad="127000">
                    <a:srgbClr val="670001"/>
                  </a:glow>
                  <a:outerShdw blurRad="38100" dist="38100" dir="2700000" algn="tl">
                    <a:srgbClr val="000000">
                      <a:alpha val="43137"/>
                    </a:srgbClr>
                  </a:outerShdw>
                </a:effectLst>
              </a:rPr>
              <a:t>このため、イエス様を愛し、イエス様を救い主として受け入れた人々に、この混乱から逃れるように、神様は呼びかけています。ヨハネの黙示録では、バビロンの没落に二つの章（</a:t>
            </a:r>
            <a:r>
              <a:rPr lang="en-US" altLang="ja-JP" sz="2000" b="1" dirty="0">
                <a:solidFill>
                  <a:schemeClr val="bg1"/>
                </a:solidFill>
                <a:effectLst>
                  <a:glow rad="127000">
                    <a:srgbClr val="670001"/>
                  </a:glow>
                  <a:outerShdw blurRad="38100" dist="38100" dir="2700000" algn="tl">
                    <a:srgbClr val="000000">
                      <a:alpha val="43137"/>
                    </a:srgbClr>
                  </a:outerShdw>
                </a:effectLst>
              </a:rPr>
              <a:t>17</a:t>
            </a:r>
            <a:r>
              <a:rPr lang="ja-JP" altLang="en-US" sz="2000" b="1" dirty="0">
                <a:solidFill>
                  <a:schemeClr val="bg1"/>
                </a:solidFill>
                <a:effectLst>
                  <a:glow rad="127000">
                    <a:srgbClr val="670001"/>
                  </a:glow>
                  <a:outerShdw blurRad="38100" dist="38100" dir="2700000" algn="tl">
                    <a:srgbClr val="000000">
                      <a:alpha val="43137"/>
                    </a:srgbClr>
                  </a:outerShdw>
                </a:effectLst>
              </a:rPr>
              <a:t>章と</a:t>
            </a:r>
            <a:r>
              <a:rPr lang="en-US" altLang="ja-JP" sz="2000" b="1" dirty="0">
                <a:solidFill>
                  <a:schemeClr val="bg1"/>
                </a:solidFill>
                <a:effectLst>
                  <a:glow rad="127000">
                    <a:srgbClr val="670001"/>
                  </a:glow>
                  <a:outerShdw blurRad="38100" dist="38100" dir="2700000" algn="tl">
                    <a:srgbClr val="000000">
                      <a:alpha val="43137"/>
                    </a:srgbClr>
                  </a:outerShdw>
                </a:effectLst>
              </a:rPr>
              <a:t>18</a:t>
            </a:r>
            <a:r>
              <a:rPr lang="ja-JP" altLang="en-US" sz="2000" b="1" dirty="0">
                <a:solidFill>
                  <a:schemeClr val="bg1"/>
                </a:solidFill>
                <a:effectLst>
                  <a:glow rad="127000">
                    <a:srgbClr val="670001"/>
                  </a:glow>
                  <a:outerShdw blurRad="38100" dist="38100" dir="2700000" algn="tl">
                    <a:srgbClr val="000000">
                      <a:alpha val="43137"/>
                    </a:srgbClr>
                  </a:outerShdw>
                </a:effectLst>
              </a:rPr>
              <a:t>章）を使って記されており、バビロンから出てくるようにとの呼びかけは特に重要です。</a:t>
            </a:r>
            <a:endParaRPr lang="en-US" sz="2000" b="1" dirty="0">
              <a:solidFill>
                <a:schemeClr val="bg1"/>
              </a:solidFill>
              <a:effectLst>
                <a:glow rad="127000">
                  <a:srgbClr val="670001"/>
                </a:glow>
                <a:outerShdw blurRad="38100" dist="38100" dir="2700000" algn="tl">
                  <a:srgbClr val="000000">
                    <a:alpha val="43137"/>
                  </a:srgbClr>
                </a:outerShdw>
              </a:effectLst>
            </a:endParaRPr>
          </a:p>
        </p:txBody>
      </p:sp>
      <p:pic>
        <p:nvPicPr>
          <p:cNvPr id="13" name="Imagen 12">
            <a:extLst>
              <a:ext uri="{FF2B5EF4-FFF2-40B4-BE49-F238E27FC236}">
                <a16:creationId xmlns:a16="http://schemas.microsoft.com/office/drawing/2014/main" xmlns="" id="{D07F968D-6D9E-424E-9AAF-8DAF65E15F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85117" y="2326199"/>
            <a:ext cx="1470402" cy="1102801"/>
          </a:xfrm>
          <a:prstGeom prst="rect">
            <a:avLst/>
          </a:prstGeom>
          <a:ln>
            <a:solidFill>
              <a:schemeClr val="bg1"/>
            </a:solidFill>
          </a:ln>
        </p:spPr>
      </p:pic>
    </p:spTree>
    <p:extLst>
      <p:ext uri="{BB962C8B-B14F-4D97-AF65-F5344CB8AC3E}">
        <p14:creationId xmlns:p14="http://schemas.microsoft.com/office/powerpoint/2010/main" val="165027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1000"/>
                                        <p:tgtEl>
                                          <p:spTgt spid="11">
                                            <p:txEl>
                                              <p:pRg st="0" end="0"/>
                                            </p:txEl>
                                          </p:spTgt>
                                        </p:tgtEl>
                                      </p:cBhvr>
                                    </p:animEffect>
                                    <p:anim calcmode="lin" valueType="num">
                                      <p:cBhvr>
                                        <p:cTn id="4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900" decel="100000" fill="hold"/>
                                        <p:tgtEl>
                                          <p:spTgt spid="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A29248B-E663-4335-AE5F-96E74C3327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6241" y="1640824"/>
            <a:ext cx="3523700" cy="2382168"/>
          </a:xfrm>
          <a:prstGeom prst="rect">
            <a:avLst/>
          </a:prstGeom>
          <a:ln w="38100" cap="sq">
            <a:solidFill>
              <a:srgbClr val="000000"/>
            </a:solidFill>
            <a:prstDash val="solid"/>
            <a:miter lim="800000"/>
          </a:ln>
          <a:effectLst>
            <a:reflection blurRad="6350" stA="52000" endA="300" endPos="11000" dir="5400000" sy="-100000" algn="bl" rotWithShape="0"/>
          </a:effectLst>
        </p:spPr>
      </p:pic>
      <p:sp>
        <p:nvSpPr>
          <p:cNvPr id="3" name="CuadroTexto 2">
            <a:extLst>
              <a:ext uri="{FF2B5EF4-FFF2-40B4-BE49-F238E27FC236}">
                <a16:creationId xmlns:a16="http://schemas.microsoft.com/office/drawing/2014/main" xmlns="" id="{207F671A-05AD-48E2-A5BF-D85E1A48DF5F}"/>
              </a:ext>
            </a:extLst>
          </p:cNvPr>
          <p:cNvSpPr txBox="1"/>
          <p:nvPr/>
        </p:nvSpPr>
        <p:spPr>
          <a:xfrm>
            <a:off x="2582602" y="148546"/>
            <a:ext cx="8085396" cy="769441"/>
          </a:xfrm>
          <a:prstGeom prst="rect">
            <a:avLst/>
          </a:prstGeom>
          <a:noFill/>
        </p:spPr>
        <p:txBody>
          <a:bodyPr wrap="square">
            <a:spAutoFit/>
          </a:bodyPr>
          <a:lstStyle/>
          <a:p>
            <a:pPr algn="dist"/>
            <a:r>
              <a:rPr lang="ja-JP" altLang="en-US" sz="4400" b="1" spc="50" dirty="0">
                <a:ln w="0">
                  <a:solidFill>
                    <a:srgbClr val="801007"/>
                  </a:solidFill>
                </a:ln>
                <a:solidFill>
                  <a:schemeClr val="bg2"/>
                </a:solidFill>
                <a:effectLst>
                  <a:glow rad="139700">
                    <a:schemeClr val="accent2">
                      <a:satMod val="175000"/>
                      <a:alpha val="40000"/>
                    </a:schemeClr>
                  </a:glow>
                  <a:outerShdw blurRad="38100" dist="38100" dir="2700000" algn="tl">
                    <a:srgbClr val="000000">
                      <a:alpha val="43137"/>
                    </a:srgbClr>
                  </a:outerShdw>
                </a:effectLst>
              </a:rPr>
              <a:t>真の礼拝</a:t>
            </a:r>
            <a:endParaRPr lang="es-ES" sz="4400" b="1" spc="50" dirty="0">
              <a:ln w="0">
                <a:solidFill>
                  <a:srgbClr val="801007"/>
                </a:solidFill>
              </a:ln>
              <a:solidFill>
                <a:schemeClr val="bg2"/>
              </a:solidFill>
              <a:effectLst>
                <a:glow rad="139700">
                  <a:schemeClr val="accent2">
                    <a:satMod val="175000"/>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xmlns="" id="{B01586E0-6FEB-4411-8419-31404DF5833A}"/>
              </a:ext>
            </a:extLst>
          </p:cNvPr>
          <p:cNvSpPr txBox="1"/>
          <p:nvPr/>
        </p:nvSpPr>
        <p:spPr>
          <a:xfrm>
            <a:off x="1289442" y="950305"/>
            <a:ext cx="10459247" cy="877163"/>
          </a:xfrm>
          <a:prstGeom prst="rect">
            <a:avLst/>
          </a:prstGeom>
          <a:noFill/>
        </p:spPr>
        <p:txBody>
          <a:bodyPr wrap="square">
            <a:spAutoFit/>
            <a:scene3d>
              <a:camera prst="orthographicFront"/>
              <a:lightRig rig="threePt" dir="t"/>
            </a:scene3d>
            <a:sp3d extrusionH="57150">
              <a:bevelT w="38100" h="38100"/>
            </a:sp3d>
          </a:bodyPr>
          <a:lstStyle/>
          <a:p>
            <a:r>
              <a:rPr lang="ja-JP" altLang="en-US" sz="1700" b="1" dirty="0">
                <a:solidFill>
                  <a:srgbClr val="C00000"/>
                </a:solidFill>
                <a:latin typeface="Comic Sans MS" panose="030F0702030302020204" pitchFamily="66" charset="0"/>
              </a:rPr>
              <a:t>ほかの第三の御使が彼らに続いてきて、大声で言った、「おおよそ、獣とその像とを拝み、額や手に刻印を受ける者は、 神の怒りの杯に混ぜものなしに盛られた、神の激しい怒りのぶどう酒を飲み、聖なる御使たちと小羊との前で、火と硫黄とで苦しめられる。　</a:t>
            </a:r>
            <a:r>
              <a:rPr lang="ja-JP" altLang="en-US" sz="1600" b="1" dirty="0">
                <a:solidFill>
                  <a:srgbClr val="C00000"/>
                </a:solidFill>
                <a:latin typeface="Comic Sans MS" panose="030F0702030302020204" pitchFamily="66" charset="0"/>
              </a:rPr>
              <a:t>黙示録</a:t>
            </a:r>
            <a:r>
              <a:rPr lang="es-ES" sz="1600" b="1" dirty="0">
                <a:solidFill>
                  <a:srgbClr val="C00000"/>
                </a:solidFill>
                <a:latin typeface="Comic Sans MS" panose="030F0702030302020204" pitchFamily="66" charset="0"/>
              </a:rPr>
              <a:t>14:9-10</a:t>
            </a:r>
            <a:endParaRPr lang="es-ES" b="1" dirty="0">
              <a:solidFill>
                <a:srgbClr val="C00000"/>
              </a:solidFill>
              <a:latin typeface="Comic Sans MS" panose="030F0702030302020204" pitchFamily="66" charset="0"/>
            </a:endParaRPr>
          </a:p>
        </p:txBody>
      </p:sp>
      <p:sp>
        <p:nvSpPr>
          <p:cNvPr id="5" name="CuadroTexto 4">
            <a:extLst>
              <a:ext uri="{FF2B5EF4-FFF2-40B4-BE49-F238E27FC236}">
                <a16:creationId xmlns:a16="http://schemas.microsoft.com/office/drawing/2014/main" xmlns="" id="{58E07D68-04B4-405B-A395-2849802EFA01}"/>
              </a:ext>
            </a:extLst>
          </p:cNvPr>
          <p:cNvSpPr txBox="1"/>
          <p:nvPr/>
        </p:nvSpPr>
        <p:spPr>
          <a:xfrm>
            <a:off x="384706" y="2218707"/>
            <a:ext cx="7382107" cy="1938992"/>
          </a:xfrm>
          <a:prstGeom prst="rect">
            <a:avLst/>
          </a:prstGeom>
          <a:noFill/>
        </p:spPr>
        <p:txBody>
          <a:bodyPr wrap="square" rtlCol="0">
            <a:spAutoFit/>
          </a:bodyPr>
          <a:lstStyle/>
          <a:p>
            <a:pPr>
              <a:spcBef>
                <a:spcPts val="600"/>
              </a:spcBef>
            </a:pPr>
            <a:r>
              <a:rPr lang="ja-JP" altLang="en-US" sz="2000" b="1" dirty="0"/>
              <a:t>三天使のメッセージは発展的ｓです。福音が全世界に宣べ伝えられると、そのメッセージは、「バビロン」の教理的混乱を放棄するように呼びかけられて広がります。これら二つのメッセージに対する反応は、黙示録</a:t>
            </a:r>
            <a:r>
              <a:rPr lang="en-US" altLang="ja-JP" sz="2000" b="1" dirty="0"/>
              <a:t>13:15-18</a:t>
            </a:r>
            <a:r>
              <a:rPr lang="ja-JP" altLang="en-US" sz="2000" b="1" dirty="0"/>
              <a:t>に示されています。バビロンの一部であり頭である獣は、自分の印を押し付けます。神はご自分の民にご自分のしるしをつけます（黙示録</a:t>
            </a:r>
            <a:r>
              <a:rPr lang="en-US" altLang="ja-JP" sz="2000" b="1" dirty="0"/>
              <a:t>14:1</a:t>
            </a:r>
            <a:r>
              <a:rPr lang="ja-JP" altLang="en-US" sz="2000" b="1" dirty="0"/>
              <a:t>）</a:t>
            </a:r>
            <a:endParaRPr lang="en-US" sz="2000" b="1" dirty="0"/>
          </a:p>
        </p:txBody>
      </p:sp>
      <p:pic>
        <p:nvPicPr>
          <p:cNvPr id="6" name="Imagen 5">
            <a:extLst>
              <a:ext uri="{FF2B5EF4-FFF2-40B4-BE49-F238E27FC236}">
                <a16:creationId xmlns:a16="http://schemas.microsoft.com/office/drawing/2014/main" xmlns="" id="{F1859D3B-C005-4375-8F53-6B4D4857DF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1768" y="182361"/>
            <a:ext cx="950203" cy="1578201"/>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xmlns="" id="{FDE19FE9-1687-420B-8063-788BD8ABCF96}"/>
              </a:ext>
            </a:extLst>
          </p:cNvPr>
          <p:cNvSpPr txBox="1"/>
          <p:nvPr/>
        </p:nvSpPr>
        <p:spPr>
          <a:xfrm>
            <a:off x="3051226" y="4699284"/>
            <a:ext cx="6564683" cy="1938992"/>
          </a:xfrm>
          <a:prstGeom prst="rect">
            <a:avLst/>
          </a:prstGeom>
          <a:noFill/>
        </p:spPr>
        <p:txBody>
          <a:bodyPr wrap="square">
            <a:spAutoFit/>
          </a:bodyPr>
          <a:lstStyle/>
          <a:p>
            <a:pPr>
              <a:spcBef>
                <a:spcPts val="600"/>
              </a:spcBef>
            </a:pPr>
            <a:r>
              <a:rPr lang="ja-JP" altLang="en-US" sz="2000" b="1" dirty="0"/>
              <a:t>第三のメッセージは礼拝に関するものです。創造主が決めた日に創造主を礼拝し、日曜休業令を拒否し（</a:t>
            </a:r>
            <a:r>
              <a:rPr lang="en-US" altLang="ja-JP" sz="2000" b="1" dirty="0"/>
              <a:t>14:12</a:t>
            </a:r>
            <a:r>
              <a:rPr lang="ja-JP" altLang="en-US" sz="2000" b="1" dirty="0"/>
              <a:t>）、当然の罰を避けるために神の戒めを拒否して獣を礼拝してはいけません（</a:t>
            </a:r>
            <a:r>
              <a:rPr lang="en-US" altLang="ja-JP" sz="2000" b="1" dirty="0"/>
              <a:t>14:9-11</a:t>
            </a:r>
            <a:r>
              <a:rPr lang="ja-JP" altLang="en-US" sz="2000" b="1" dirty="0"/>
              <a:t>）。私たちは自分で決断しなければなりません。私たちの日々の選択が、その瞬間の私たちの決断を決定するのです。</a:t>
            </a:r>
            <a:endParaRPr lang="en-US" sz="2000" b="1" dirty="0"/>
          </a:p>
        </p:txBody>
      </p:sp>
      <p:pic>
        <p:nvPicPr>
          <p:cNvPr id="15" name="Imagen 14">
            <a:extLst>
              <a:ext uri="{FF2B5EF4-FFF2-40B4-BE49-F238E27FC236}">
                <a16:creationId xmlns:a16="http://schemas.microsoft.com/office/drawing/2014/main" xmlns="" id="{B3792330-2489-4DF2-A996-B30D591E3A3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914"/>
          <a:stretch/>
        </p:blipFill>
        <p:spPr>
          <a:xfrm>
            <a:off x="152619" y="4325589"/>
            <a:ext cx="1593325" cy="1543699"/>
          </a:xfrm>
          <a:prstGeom prst="ellipse">
            <a:avLst/>
          </a:prstGeom>
          <a:ln>
            <a:noFill/>
          </a:ln>
          <a:effectLst>
            <a:softEdge rad="112500"/>
          </a:effectLst>
        </p:spPr>
      </p:pic>
      <p:pic>
        <p:nvPicPr>
          <p:cNvPr id="13" name="Imagen 12">
            <a:extLst>
              <a:ext uri="{FF2B5EF4-FFF2-40B4-BE49-F238E27FC236}">
                <a16:creationId xmlns:a16="http://schemas.microsoft.com/office/drawing/2014/main" xmlns="" id="{3BE0179D-F89E-4DA6-A1DC-CD0759B1F7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
          <a:stretch/>
        </p:blipFill>
        <p:spPr>
          <a:xfrm>
            <a:off x="989278" y="5408760"/>
            <a:ext cx="1593325" cy="1491312"/>
          </a:xfrm>
          <a:prstGeom prst="ellipse">
            <a:avLst/>
          </a:prstGeom>
          <a:ln>
            <a:noFill/>
          </a:ln>
          <a:effectLst>
            <a:softEdge rad="112500"/>
          </a:effectLst>
        </p:spPr>
      </p:pic>
      <p:pic>
        <p:nvPicPr>
          <p:cNvPr id="19" name="Imagen 18">
            <a:extLst>
              <a:ext uri="{FF2B5EF4-FFF2-40B4-BE49-F238E27FC236}">
                <a16:creationId xmlns:a16="http://schemas.microsoft.com/office/drawing/2014/main" xmlns="" id="{D74249E0-40F4-4CA0-85A4-EF0AC65E63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84533" y="4298976"/>
            <a:ext cx="1664156" cy="221956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733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wipe(left)">
                                      <p:cBhvr>
                                        <p:cTn id="54" dur="500"/>
                                        <p:tgtEl>
                                          <p:spTgt spid="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2" dur="1000" fill="hold"/>
                                        <p:tgtEl>
                                          <p:spTgt spid="19"/>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52ECA89-F800-4A57-B733-C4C7A311AAEC}"/>
              </a:ext>
            </a:extLst>
          </p:cNvPr>
          <p:cNvSpPr txBox="1"/>
          <p:nvPr/>
        </p:nvSpPr>
        <p:spPr>
          <a:xfrm>
            <a:off x="972014" y="646569"/>
            <a:ext cx="10247971" cy="5016758"/>
          </a:xfrm>
          <a:prstGeom prst="rect">
            <a:avLst/>
          </a:prstGeom>
          <a:noFill/>
        </p:spPr>
        <p:txBody>
          <a:bodyPr wrap="square">
            <a:spAutoFit/>
          </a:bodyPr>
          <a:lstStyle/>
          <a:p>
            <a:pPr>
              <a:spcBef>
                <a:spcPts val="600"/>
              </a:spcBef>
            </a:pPr>
            <a:r>
              <a:rPr lang="ja-JP" altLang="en-US" sz="3200" b="1" dirty="0">
                <a:effectLst>
                  <a:glow rad="101600">
                    <a:schemeClr val="accent5">
                      <a:satMod val="175000"/>
                      <a:alpha val="40000"/>
                    </a:schemeClr>
                  </a:glow>
                  <a:outerShdw blurRad="38100" dist="38100" dir="2700000" algn="tl">
                    <a:srgbClr val="000000">
                      <a:alpha val="43137"/>
                    </a:srgbClr>
                  </a:outerShdw>
                </a:effectLst>
                <a:latin typeface="+mn-ea"/>
              </a:rPr>
              <a:t>神は、古代イスラエル人を、今日、ご自分の教会を召され、この世の光として立つために召されたように、今日、彼の教会を召しておられる。第一、第二、第三天使のである真理の、強力な包丁によって、彼は多くの教会から、また世の中から、彼らを切り離し、彼ご自身との神聖な近い関係へと導かれた。そして彼の律法の保管者とし、現代の重大な預言の真理を彼らに委託されたのである。古代のイスラエル人にゆだねられた聖なるみ言葉のように、これは世界に伝えなければならない神聖な信託財産である。</a:t>
            </a:r>
            <a:endParaRPr lang="en-US" altLang="ja-JP" sz="3200" b="1" dirty="0">
              <a:effectLst>
                <a:glow rad="101600">
                  <a:schemeClr val="accent5">
                    <a:satMod val="175000"/>
                    <a:alpha val="40000"/>
                  </a:schemeClr>
                </a:glow>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xmlns="" id="{60AFE3A7-2C84-4EAE-8DD8-1503B708CD84}"/>
              </a:ext>
            </a:extLst>
          </p:cNvPr>
          <p:cNvSpPr txBox="1"/>
          <p:nvPr/>
        </p:nvSpPr>
        <p:spPr>
          <a:xfrm>
            <a:off x="3201848" y="5842099"/>
            <a:ext cx="6900095" cy="369332"/>
          </a:xfrm>
          <a:prstGeom prst="rect">
            <a:avLst/>
          </a:prstGeom>
          <a:noFill/>
        </p:spPr>
        <p:txBody>
          <a:bodyPr wrap="none" rtlCol="0">
            <a:spAutoFit/>
          </a:bodyPr>
          <a:lstStyle/>
          <a:p>
            <a:pPr algn="r"/>
            <a:r>
              <a:rPr lang="en-US" b="1" dirty="0"/>
              <a:t>E.G.</a:t>
            </a:r>
            <a:r>
              <a:rPr lang="ja-JP" altLang="en-US" b="1" dirty="0"/>
              <a:t>ホワイト著</a:t>
            </a:r>
            <a:r>
              <a:rPr lang="en-US" b="1" dirty="0"/>
              <a:t>. (Testimonies for the Church, book 5, cp. 52, p. 455)</a:t>
            </a:r>
            <a:endParaRPr lang="es-ES" b="1" dirty="0"/>
          </a:p>
        </p:txBody>
      </p:sp>
    </p:spTree>
    <p:extLst>
      <p:ext uri="{BB962C8B-B14F-4D97-AF65-F5344CB8AC3E}">
        <p14:creationId xmlns:p14="http://schemas.microsoft.com/office/powerpoint/2010/main" val="215673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7030A0"/>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3106</TotalTime>
  <Words>1518</Words>
  <Application>Microsoft Office PowerPoint</Application>
  <PresentationFormat>ワイド画面</PresentationFormat>
  <Paragraphs>55</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9</vt:i4>
      </vt:variant>
    </vt:vector>
  </HeadingPairs>
  <TitlesOfParts>
    <vt:vector size="17" baseType="lpstr">
      <vt:lpstr>游ゴシック Light</vt:lpstr>
      <vt:lpstr>Calibri Light</vt:lpstr>
      <vt:lpstr>Comic Sans MS</vt:lpstr>
      <vt:lpstr>Arial</vt:lpstr>
      <vt:lpstr>游ゴシック</vt:lpstr>
      <vt:lpstr>Calibri</vt:lpstr>
      <vt:lpstr>Tema de Office</vt:lpstr>
      <vt:lpstr>1_Tema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118</cp:revision>
  <dcterms:created xsi:type="dcterms:W3CDTF">2020-08-23T09:10:02Z</dcterms:created>
  <dcterms:modified xsi:type="dcterms:W3CDTF">2020-09-18T01:34:15Z</dcterms:modified>
</cp:coreProperties>
</file>