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0"/>
  </p:notesMasterIdLst>
  <p:sldIdLst>
    <p:sldId id="256" r:id="rId2"/>
    <p:sldId id="270" r:id="rId3"/>
    <p:sldId id="258" r:id="rId4"/>
    <p:sldId id="259" r:id="rId5"/>
    <p:sldId id="260" r:id="rId6"/>
    <p:sldId id="261" r:id="rId7"/>
    <p:sldId id="262" r:id="rId8"/>
    <p:sldId id="264" r:id="rId9"/>
  </p:sldIdLst>
  <p:sldSz cx="12192000" cy="6858000"/>
  <p:notesSz cx="6858000" cy="9144000"/>
  <p:embeddedFontLst>
    <p:embeddedFont>
      <p:font typeface="游ゴシック" panose="020B0400000000000000" pitchFamily="50" charset="-128"/>
      <p:regular r:id="rId11"/>
      <p:bold r:id="rId12"/>
    </p:embeddedFont>
    <p:embeddedFont>
      <p:font typeface="Cooper Black" panose="020B0604020202020204" charset="0"/>
      <p:regular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游ゴシック Light" panose="020B0300000000000000" pitchFamily="50" charset="-128"/>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644500"/>
    <a:srgbClr val="704D00"/>
    <a:srgbClr val="FFF39B"/>
    <a:srgbClr val="D9BD00"/>
    <a:srgbClr val="211700"/>
    <a:srgbClr val="F5C701"/>
    <a:srgbClr val="DDB301"/>
    <a:srgbClr val="BF9C01"/>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B4674-B7DD-49B6-B848-4E768FBE83B6}"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ES"/>
        </a:p>
      </dgm:t>
    </dgm:pt>
    <dgm:pt modelId="{DE8E8AED-267B-4D6A-A169-8874C311E6F1}">
      <dgm:prSet custT="1"/>
      <dgm:spPr/>
      <dgm:t>
        <a:bodyPr/>
        <a:lstStyle/>
        <a:p>
          <a:pPr algn="ct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他の人のために執り成す</a:t>
          </a:r>
        </a:p>
      </dgm:t>
    </dgm:pt>
    <dgm:pt modelId="{DB2E32A4-8D7B-424D-BE82-E6B78EB5EF0B}" type="parTrans" cxnId="{A425E687-6EE1-44C0-9082-999A6528B294}">
      <dgm:prSet/>
      <dgm:spPr/>
      <dgm:t>
        <a:bodyPr/>
        <a:lstStyle/>
        <a:p>
          <a:endParaRPr lang="es-ES" sz="2000">
            <a:effectLst>
              <a:outerShdw blurRad="38100" dist="38100" dir="2700000" algn="tl">
                <a:srgbClr val="000000">
                  <a:alpha val="43137"/>
                </a:srgbClr>
              </a:outerShdw>
            </a:effectLst>
          </a:endParaRPr>
        </a:p>
      </dgm:t>
    </dgm:pt>
    <dgm:pt modelId="{B6647376-17AC-491A-8CC9-C42CF36B43A0}" type="sibTrans" cxnId="{A425E687-6EE1-44C0-9082-999A6528B294}">
      <dgm:prSet/>
      <dgm:spPr/>
      <dgm:t>
        <a:bodyPr/>
        <a:lstStyle/>
        <a:p>
          <a:endParaRPr lang="es-ES" sz="2000">
            <a:effectLst>
              <a:outerShdw blurRad="38100" dist="38100" dir="2700000" algn="tl">
                <a:srgbClr val="000000">
                  <a:alpha val="43137"/>
                </a:srgbClr>
              </a:outerShdw>
            </a:effectLst>
          </a:endParaRPr>
        </a:p>
      </dgm:t>
    </dgm:pt>
    <dgm:pt modelId="{D2D60F54-8171-4DF5-B3B0-5010C93CDDE3}">
      <dgm:prSet custT="1"/>
      <dgm:spPr/>
      <dgm:t>
        <a:bodyPr/>
        <a:lstStyle/>
        <a:p>
          <a:pPr algn="ct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共通の悩みのために祈る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15BF1F8-B1C5-48D6-B8EC-D71F74787296}" type="parTrans" cxnId="{D282E27B-8F02-4E6E-9B76-0CDF1124C467}">
      <dgm:prSet/>
      <dgm:spPr/>
      <dgm:t>
        <a:bodyPr/>
        <a:lstStyle/>
        <a:p>
          <a:endParaRPr lang="es-ES" sz="2000">
            <a:effectLst>
              <a:outerShdw blurRad="38100" dist="38100" dir="2700000" algn="tl">
                <a:srgbClr val="000000">
                  <a:alpha val="43137"/>
                </a:srgbClr>
              </a:outerShdw>
            </a:effectLst>
          </a:endParaRPr>
        </a:p>
      </dgm:t>
    </dgm:pt>
    <dgm:pt modelId="{5C434326-4C82-4E0E-A3E6-B4365F5C3558}" type="sibTrans" cxnId="{D282E27B-8F02-4E6E-9B76-0CDF1124C467}">
      <dgm:prSet/>
      <dgm:spPr/>
      <dgm:t>
        <a:bodyPr/>
        <a:lstStyle/>
        <a:p>
          <a:endParaRPr lang="es-ES" sz="2000">
            <a:effectLst>
              <a:outerShdw blurRad="38100" dist="38100" dir="2700000" algn="tl">
                <a:srgbClr val="000000">
                  <a:alpha val="43137"/>
                </a:srgbClr>
              </a:outerShdw>
            </a:effectLst>
          </a:endParaRPr>
        </a:p>
      </dgm:t>
    </dgm:pt>
    <dgm:pt modelId="{E98FF21E-540E-4398-A4FD-E26CA8A00668}">
      <dgm:prSet custT="1"/>
      <dgm:spPr/>
      <dgm:t>
        <a:bodyPr/>
        <a:lstStyle/>
        <a:p>
          <a:pPr marL="0" lvl="0" indent="0" algn="ctr" defTabSz="889000">
            <a:lnSpc>
              <a:spcPct val="900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充実した時間を一緒に過ごす</a:t>
          </a:r>
        </a:p>
      </dgm:t>
    </dgm:pt>
    <dgm:pt modelId="{A947E7E1-6B70-4B69-8E1F-5860924CE211}" type="parTrans" cxnId="{44285F5F-4298-4BBF-B6C2-EB49C9769B80}">
      <dgm:prSet/>
      <dgm:spPr/>
      <dgm:t>
        <a:bodyPr/>
        <a:lstStyle/>
        <a:p>
          <a:endParaRPr lang="es-ES" sz="2000">
            <a:effectLst>
              <a:outerShdw blurRad="38100" dist="38100" dir="2700000" algn="tl">
                <a:srgbClr val="000000">
                  <a:alpha val="43137"/>
                </a:srgbClr>
              </a:outerShdw>
            </a:effectLst>
          </a:endParaRPr>
        </a:p>
      </dgm:t>
    </dgm:pt>
    <dgm:pt modelId="{3EBFAC33-6A79-4A99-9BE1-63290EF4F366}" type="sibTrans" cxnId="{44285F5F-4298-4BBF-B6C2-EB49C9769B80}">
      <dgm:prSet/>
      <dgm:spPr/>
      <dgm:t>
        <a:bodyPr/>
        <a:lstStyle/>
        <a:p>
          <a:endParaRPr lang="es-ES" sz="2000">
            <a:effectLst>
              <a:outerShdw blurRad="38100" dist="38100" dir="2700000" algn="tl">
                <a:srgbClr val="000000">
                  <a:alpha val="43137"/>
                </a:srgbClr>
              </a:outerShdw>
            </a:effectLst>
          </a:endParaRPr>
        </a:p>
      </dgm:t>
    </dgm:pt>
    <dgm:pt modelId="{9D1EBBDF-6480-4912-9C2A-113744AB401D}">
      <dgm:prSet custT="1"/>
      <dgm:spPr/>
      <dgm: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神のみ言葉を共に学ぶ</a:t>
          </a:r>
        </a:p>
      </dgm:t>
    </dgm:pt>
    <dgm:pt modelId="{6BA30EBE-4F11-4C79-8277-47633BB6C57B}" type="parTrans" cxnId="{26A9A574-67FE-4587-AF22-FEC06709886E}">
      <dgm:prSet/>
      <dgm:spPr/>
      <dgm:t>
        <a:bodyPr/>
        <a:lstStyle/>
        <a:p>
          <a:endParaRPr lang="es-ES" sz="2000">
            <a:effectLst>
              <a:outerShdw blurRad="38100" dist="38100" dir="2700000" algn="tl">
                <a:srgbClr val="000000">
                  <a:alpha val="43137"/>
                </a:srgbClr>
              </a:outerShdw>
            </a:effectLst>
          </a:endParaRPr>
        </a:p>
      </dgm:t>
    </dgm:pt>
    <dgm:pt modelId="{627382A2-CAC4-4CAE-B13A-B4826C20CB1E}" type="sibTrans" cxnId="{26A9A574-67FE-4587-AF22-FEC06709886E}">
      <dgm:prSet/>
      <dgm:spPr/>
      <dgm:t>
        <a:bodyPr/>
        <a:lstStyle/>
        <a:p>
          <a:endParaRPr lang="es-ES" sz="2000">
            <a:effectLst>
              <a:outerShdw blurRad="38100" dist="38100" dir="2700000" algn="tl">
                <a:srgbClr val="000000">
                  <a:alpha val="43137"/>
                </a:srgbClr>
              </a:outerShdw>
            </a:effectLst>
          </a:endParaRPr>
        </a:p>
      </dgm:t>
    </dgm:pt>
    <dgm:pt modelId="{34117707-6CCE-4047-88DF-3F37F00E29C7}">
      <dgm:prSet custT="1"/>
      <dgm:spPr/>
      <dgm: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奉仕のために研修</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A7312ED-D872-466D-9CAE-0A4465FCD114}" type="parTrans" cxnId="{331C7D4D-B262-4ABB-BFB9-9D658C7992BE}">
      <dgm:prSet/>
      <dgm:spPr/>
      <dgm:t>
        <a:bodyPr/>
        <a:lstStyle/>
        <a:p>
          <a:endParaRPr lang="es-ES" sz="2000">
            <a:effectLst>
              <a:outerShdw blurRad="38100" dist="38100" dir="2700000" algn="tl">
                <a:srgbClr val="000000">
                  <a:alpha val="43137"/>
                </a:srgbClr>
              </a:outerShdw>
            </a:effectLst>
          </a:endParaRPr>
        </a:p>
      </dgm:t>
    </dgm:pt>
    <dgm:pt modelId="{295AFC2F-6663-4CFB-BDD6-9974E20A61A5}" type="sibTrans" cxnId="{331C7D4D-B262-4ABB-BFB9-9D658C7992BE}">
      <dgm:prSet/>
      <dgm:spPr/>
      <dgm:t>
        <a:bodyPr/>
        <a:lstStyle/>
        <a:p>
          <a:endParaRPr lang="es-ES" sz="2000">
            <a:effectLst>
              <a:outerShdw blurRad="38100" dist="38100" dir="2700000" algn="tl">
                <a:srgbClr val="000000">
                  <a:alpha val="43137"/>
                </a:srgbClr>
              </a:outerShdw>
            </a:effectLst>
          </a:endParaRPr>
        </a:p>
      </dgm:t>
    </dgm:pt>
    <dgm:pt modelId="{B5951D22-4C99-4FAA-9262-24CB7ABB7EF9}">
      <dgm:prSet custT="1"/>
      <dgm:spPr>
        <a:solidFill>
          <a:srgbClr val="3295D2"/>
        </a:solidFill>
      </dgm:spPr>
      <dgm: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福音を伝える方法を学ぶ</a:t>
          </a:r>
        </a:p>
      </dgm:t>
    </dgm:pt>
    <dgm:pt modelId="{F193B90B-F704-481B-9E7A-C89BA7400CFB}" type="parTrans" cxnId="{5C66F02C-2143-47EB-85AD-00763E68EEF1}">
      <dgm:prSet/>
      <dgm:spPr/>
      <dgm:t>
        <a:bodyPr/>
        <a:lstStyle/>
        <a:p>
          <a:endParaRPr lang="es-ES" sz="2000">
            <a:effectLst>
              <a:outerShdw blurRad="38100" dist="38100" dir="2700000" algn="tl">
                <a:srgbClr val="000000">
                  <a:alpha val="43137"/>
                </a:srgbClr>
              </a:outerShdw>
            </a:effectLst>
          </a:endParaRPr>
        </a:p>
      </dgm:t>
    </dgm:pt>
    <dgm:pt modelId="{5C1DB455-CAD2-4704-87E9-2D0450A9AD0C}" type="sibTrans" cxnId="{5C66F02C-2143-47EB-85AD-00763E68EEF1}">
      <dgm:prSet/>
      <dgm:spPr/>
      <dgm:t>
        <a:bodyPr/>
        <a:lstStyle/>
        <a:p>
          <a:endParaRPr lang="es-ES" sz="2000">
            <a:effectLst>
              <a:outerShdw blurRad="38100" dist="38100" dir="2700000" algn="tl">
                <a:srgbClr val="000000">
                  <a:alpha val="43137"/>
                </a:srgbClr>
              </a:outerShdw>
            </a:effectLst>
          </a:endParaRPr>
        </a:p>
      </dgm:t>
    </dgm:pt>
    <dgm:pt modelId="{7F5F769A-CB87-4BBC-B950-108388626DEF}">
      <dgm:prSet custT="1"/>
      <dgm:spPr>
        <a:solidFill>
          <a:schemeClr val="bg2">
            <a:lumMod val="50000"/>
          </a:schemeClr>
        </a:solidFill>
      </dgm:spPr>
      <dgm: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社会奉仕活動を行う</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93A5EDE-F80F-46C0-B3E3-291B0B81E4C9}" type="parTrans" cxnId="{1E534FCF-8463-4432-89CD-370A8FAC22C7}">
      <dgm:prSet/>
      <dgm:spPr/>
      <dgm:t>
        <a:bodyPr/>
        <a:lstStyle/>
        <a:p>
          <a:endParaRPr lang="es-ES" sz="2000">
            <a:effectLst>
              <a:outerShdw blurRad="38100" dist="38100" dir="2700000" algn="tl">
                <a:srgbClr val="000000">
                  <a:alpha val="43137"/>
                </a:srgbClr>
              </a:outerShdw>
            </a:effectLst>
          </a:endParaRPr>
        </a:p>
      </dgm:t>
    </dgm:pt>
    <dgm:pt modelId="{8F43A761-F068-4517-8512-5F6784FD6FED}" type="sibTrans" cxnId="{1E534FCF-8463-4432-89CD-370A8FAC22C7}">
      <dgm:prSet/>
      <dgm:spPr/>
      <dgm:t>
        <a:bodyPr/>
        <a:lstStyle/>
        <a:p>
          <a:endParaRPr lang="es-ES" sz="2000">
            <a:effectLst>
              <a:outerShdw blurRad="38100" dist="38100" dir="2700000" algn="tl">
                <a:srgbClr val="000000">
                  <a:alpha val="43137"/>
                </a:srgbClr>
              </a:outerShdw>
            </a:effectLst>
          </a:endParaRPr>
        </a:p>
      </dgm:t>
    </dgm:pt>
    <dgm:pt modelId="{15EDC65F-2A46-4114-9D62-EF05C662DB6C}">
      <dgm:prSet custT="1"/>
      <dgm:spPr>
        <a:solidFill>
          <a:schemeClr val="accent1">
            <a:lumMod val="75000"/>
          </a:schemeClr>
        </a:solidFill>
      </dgm:spPr>
      <dgm: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宣教活動に参加する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BE94A908-2108-43CD-8B04-08A73C68FE7E}" type="parTrans" cxnId="{B92A414C-4A20-46BE-BF55-EF11F2B62FAB}">
      <dgm:prSet/>
      <dgm:spPr/>
      <dgm:t>
        <a:bodyPr/>
        <a:lstStyle/>
        <a:p>
          <a:endParaRPr lang="es-ES" sz="2000">
            <a:effectLst>
              <a:outerShdw blurRad="38100" dist="38100" dir="2700000" algn="tl">
                <a:srgbClr val="000000">
                  <a:alpha val="43137"/>
                </a:srgbClr>
              </a:outerShdw>
            </a:effectLst>
          </a:endParaRPr>
        </a:p>
      </dgm:t>
    </dgm:pt>
    <dgm:pt modelId="{95576499-AA94-4A35-92DB-AAE617101236}" type="sibTrans" cxnId="{B92A414C-4A20-46BE-BF55-EF11F2B62FAB}">
      <dgm:prSet/>
      <dgm:spPr/>
      <dgm:t>
        <a:bodyPr/>
        <a:lstStyle/>
        <a:p>
          <a:endParaRPr lang="es-ES" sz="2000">
            <a:effectLst>
              <a:outerShdw blurRad="38100" dist="38100" dir="2700000" algn="tl">
                <a:srgbClr val="000000">
                  <a:alpha val="43137"/>
                </a:srgbClr>
              </a:outerShdw>
            </a:effectLst>
          </a:endParaRPr>
        </a:p>
      </dgm:t>
    </dgm:pt>
    <dgm:pt modelId="{298C6A9E-3B8A-4DB9-8129-950CB427B165}" type="pres">
      <dgm:prSet presAssocID="{4F3B4674-B7DD-49B6-B848-4E768FBE83B6}" presName="linear" presStyleCnt="0">
        <dgm:presLayoutVars>
          <dgm:animLvl val="lvl"/>
          <dgm:resizeHandles val="exact"/>
        </dgm:presLayoutVars>
      </dgm:prSet>
      <dgm:spPr/>
      <dgm:t>
        <a:bodyPr/>
        <a:lstStyle/>
        <a:p>
          <a:endParaRPr kumimoji="1" lang="ja-JP" altLang="en-US"/>
        </a:p>
      </dgm:t>
    </dgm:pt>
    <dgm:pt modelId="{A049C3C9-C1F7-4D7A-809E-B3CB83017940}" type="pres">
      <dgm:prSet presAssocID="{DE8E8AED-267B-4D6A-A169-8874C311E6F1}" presName="parentText" presStyleLbl="node1" presStyleIdx="0" presStyleCnt="8" custLinFactY="3723" custLinFactNeighborY="100000">
        <dgm:presLayoutVars>
          <dgm:chMax val="0"/>
          <dgm:bulletEnabled val="1"/>
        </dgm:presLayoutVars>
      </dgm:prSet>
      <dgm:spPr/>
      <dgm:t>
        <a:bodyPr/>
        <a:lstStyle/>
        <a:p>
          <a:endParaRPr kumimoji="1" lang="ja-JP" altLang="en-US"/>
        </a:p>
      </dgm:t>
    </dgm:pt>
    <dgm:pt modelId="{91378AFB-3BFA-42BF-8211-FF0BACEC3E4B}" type="pres">
      <dgm:prSet presAssocID="{B6647376-17AC-491A-8CC9-C42CF36B43A0}" presName="spacer" presStyleCnt="0"/>
      <dgm:spPr/>
    </dgm:pt>
    <dgm:pt modelId="{DF50D43B-6504-499D-AEE3-F2A792A5D5D9}" type="pres">
      <dgm:prSet presAssocID="{D2D60F54-8171-4DF5-B3B0-5010C93CDDE3}" presName="parentText" presStyleLbl="node1" presStyleIdx="1" presStyleCnt="8" custLinFactY="3723" custLinFactNeighborY="100000">
        <dgm:presLayoutVars>
          <dgm:chMax val="0"/>
          <dgm:bulletEnabled val="1"/>
        </dgm:presLayoutVars>
      </dgm:prSet>
      <dgm:spPr/>
      <dgm:t>
        <a:bodyPr/>
        <a:lstStyle/>
        <a:p>
          <a:endParaRPr kumimoji="1" lang="ja-JP" altLang="en-US"/>
        </a:p>
      </dgm:t>
    </dgm:pt>
    <dgm:pt modelId="{1BB1AB08-AE81-4CFD-AF49-898A44D80DC5}" type="pres">
      <dgm:prSet presAssocID="{5C434326-4C82-4E0E-A3E6-B4365F5C3558}" presName="spacer" presStyleCnt="0"/>
      <dgm:spPr/>
    </dgm:pt>
    <dgm:pt modelId="{34B1AE2B-BC36-4DC1-8E3A-BC08B616FF46}" type="pres">
      <dgm:prSet presAssocID="{E98FF21E-540E-4398-A4FD-E26CA8A00668}" presName="parentText" presStyleLbl="node1" presStyleIdx="2" presStyleCnt="8" custLinFactY="3723" custLinFactNeighborY="100000">
        <dgm:presLayoutVars>
          <dgm:chMax val="0"/>
          <dgm:bulletEnabled val="1"/>
        </dgm:presLayoutVars>
      </dgm:prSet>
      <dgm:spPr/>
      <dgm:t>
        <a:bodyPr/>
        <a:lstStyle/>
        <a:p>
          <a:endParaRPr kumimoji="1" lang="ja-JP" altLang="en-US"/>
        </a:p>
      </dgm:t>
    </dgm:pt>
    <dgm:pt modelId="{F2984547-5327-4FB1-B2DA-0A5786301613}" type="pres">
      <dgm:prSet presAssocID="{3EBFAC33-6A79-4A99-9BE1-63290EF4F366}" presName="spacer" presStyleCnt="0"/>
      <dgm:spPr/>
    </dgm:pt>
    <dgm:pt modelId="{CBFD20A6-E53D-44EA-A424-20E7E625EB71}" type="pres">
      <dgm:prSet presAssocID="{9D1EBBDF-6480-4912-9C2A-113744AB401D}" presName="parentText" presStyleLbl="node1" presStyleIdx="3" presStyleCnt="8" custLinFactY="3723" custLinFactNeighborY="100000">
        <dgm:presLayoutVars>
          <dgm:chMax val="0"/>
          <dgm:bulletEnabled val="1"/>
        </dgm:presLayoutVars>
      </dgm:prSet>
      <dgm:spPr/>
      <dgm:t>
        <a:bodyPr/>
        <a:lstStyle/>
        <a:p>
          <a:endParaRPr kumimoji="1" lang="ja-JP" altLang="en-US"/>
        </a:p>
      </dgm:t>
    </dgm:pt>
    <dgm:pt modelId="{60D41F73-8D06-4CC0-A396-36FA98361CBA}" type="pres">
      <dgm:prSet presAssocID="{627382A2-CAC4-4CAE-B13A-B4826C20CB1E}" presName="spacer" presStyleCnt="0"/>
      <dgm:spPr/>
    </dgm:pt>
    <dgm:pt modelId="{9E84FF32-048E-46AF-833E-14263D1D29AE}" type="pres">
      <dgm:prSet presAssocID="{34117707-6CCE-4047-88DF-3F37F00E29C7}" presName="parentText" presStyleLbl="node1" presStyleIdx="4" presStyleCnt="8" custLinFactY="117" custLinFactNeighborY="100000">
        <dgm:presLayoutVars>
          <dgm:chMax val="0"/>
          <dgm:bulletEnabled val="1"/>
        </dgm:presLayoutVars>
      </dgm:prSet>
      <dgm:spPr/>
      <dgm:t>
        <a:bodyPr/>
        <a:lstStyle/>
        <a:p>
          <a:endParaRPr kumimoji="1" lang="ja-JP" altLang="en-US"/>
        </a:p>
      </dgm:t>
    </dgm:pt>
    <dgm:pt modelId="{B819DA38-2863-48AA-8009-F299EB7C11ED}" type="pres">
      <dgm:prSet presAssocID="{295AFC2F-6663-4CFB-BDD6-9974E20A61A5}" presName="spacer" presStyleCnt="0"/>
      <dgm:spPr/>
    </dgm:pt>
    <dgm:pt modelId="{C82989F1-D295-4E7D-BDD9-3872F52ED7B8}" type="pres">
      <dgm:prSet presAssocID="{B5951D22-4C99-4FAA-9262-24CB7ABB7EF9}" presName="parentText" presStyleLbl="node1" presStyleIdx="5" presStyleCnt="8" custLinFactY="117" custLinFactNeighborY="100000">
        <dgm:presLayoutVars>
          <dgm:chMax val="0"/>
          <dgm:bulletEnabled val="1"/>
        </dgm:presLayoutVars>
      </dgm:prSet>
      <dgm:spPr/>
      <dgm:t>
        <a:bodyPr/>
        <a:lstStyle/>
        <a:p>
          <a:endParaRPr kumimoji="1" lang="ja-JP" altLang="en-US"/>
        </a:p>
      </dgm:t>
    </dgm:pt>
    <dgm:pt modelId="{2EF793D0-86B6-4840-B0C9-76C4FA66D72C}" type="pres">
      <dgm:prSet presAssocID="{5C1DB455-CAD2-4704-87E9-2D0450A9AD0C}" presName="spacer" presStyleCnt="0"/>
      <dgm:spPr/>
    </dgm:pt>
    <dgm:pt modelId="{9FB2DD16-D1D5-407F-AE54-4AEF8660272B}" type="pres">
      <dgm:prSet presAssocID="{7F5F769A-CB87-4BBC-B950-108388626DEF}" presName="parentText" presStyleLbl="node1" presStyleIdx="6" presStyleCnt="8" custLinFactY="117" custLinFactNeighborY="100000">
        <dgm:presLayoutVars>
          <dgm:chMax val="0"/>
          <dgm:bulletEnabled val="1"/>
        </dgm:presLayoutVars>
      </dgm:prSet>
      <dgm:spPr/>
      <dgm:t>
        <a:bodyPr/>
        <a:lstStyle/>
        <a:p>
          <a:endParaRPr kumimoji="1" lang="ja-JP" altLang="en-US"/>
        </a:p>
      </dgm:t>
    </dgm:pt>
    <dgm:pt modelId="{6C5E71C6-2250-43B2-A1D2-2661A1F34273}" type="pres">
      <dgm:prSet presAssocID="{8F43A761-F068-4517-8512-5F6784FD6FED}" presName="spacer" presStyleCnt="0"/>
      <dgm:spPr/>
    </dgm:pt>
    <dgm:pt modelId="{ABFBDE32-B1F8-475B-BD4B-87059BB81C7A}" type="pres">
      <dgm:prSet presAssocID="{15EDC65F-2A46-4114-9D62-EF05C662DB6C}" presName="parentText" presStyleLbl="node1" presStyleIdx="7" presStyleCnt="8" custLinFactY="117" custLinFactNeighborY="100000">
        <dgm:presLayoutVars>
          <dgm:chMax val="0"/>
          <dgm:bulletEnabled val="1"/>
        </dgm:presLayoutVars>
      </dgm:prSet>
      <dgm:spPr/>
      <dgm:t>
        <a:bodyPr/>
        <a:lstStyle/>
        <a:p>
          <a:endParaRPr kumimoji="1" lang="ja-JP" altLang="en-US"/>
        </a:p>
      </dgm:t>
    </dgm:pt>
  </dgm:ptLst>
  <dgm:cxnLst>
    <dgm:cxn modelId="{5D4A44C6-F8ED-4844-B010-0877857EE1B1}" type="presOf" srcId="{34117707-6CCE-4047-88DF-3F37F00E29C7}" destId="{9E84FF32-048E-46AF-833E-14263D1D29AE}" srcOrd="0" destOrd="0" presId="urn:microsoft.com/office/officeart/2005/8/layout/vList2"/>
    <dgm:cxn modelId="{331C7D4D-B262-4ABB-BFB9-9D658C7992BE}" srcId="{4F3B4674-B7DD-49B6-B848-4E768FBE83B6}" destId="{34117707-6CCE-4047-88DF-3F37F00E29C7}" srcOrd="4" destOrd="0" parTransId="{2A7312ED-D872-466D-9CAE-0A4465FCD114}" sibTransId="{295AFC2F-6663-4CFB-BDD6-9974E20A61A5}"/>
    <dgm:cxn modelId="{2AFADE2E-357D-4973-94C5-8F61DB179522}" type="presOf" srcId="{DE8E8AED-267B-4D6A-A169-8874C311E6F1}" destId="{A049C3C9-C1F7-4D7A-809E-B3CB83017940}" srcOrd="0" destOrd="0" presId="urn:microsoft.com/office/officeart/2005/8/layout/vList2"/>
    <dgm:cxn modelId="{B92A414C-4A20-46BE-BF55-EF11F2B62FAB}" srcId="{4F3B4674-B7DD-49B6-B848-4E768FBE83B6}" destId="{15EDC65F-2A46-4114-9D62-EF05C662DB6C}" srcOrd="7" destOrd="0" parTransId="{BE94A908-2108-43CD-8B04-08A73C68FE7E}" sibTransId="{95576499-AA94-4A35-92DB-AAE617101236}"/>
    <dgm:cxn modelId="{5C66F02C-2143-47EB-85AD-00763E68EEF1}" srcId="{4F3B4674-B7DD-49B6-B848-4E768FBE83B6}" destId="{B5951D22-4C99-4FAA-9262-24CB7ABB7EF9}" srcOrd="5" destOrd="0" parTransId="{F193B90B-F704-481B-9E7A-C89BA7400CFB}" sibTransId="{5C1DB455-CAD2-4704-87E9-2D0450A9AD0C}"/>
    <dgm:cxn modelId="{F06A654B-D92B-4858-9043-2A072EF3A61A}" type="presOf" srcId="{9D1EBBDF-6480-4912-9C2A-113744AB401D}" destId="{CBFD20A6-E53D-44EA-A424-20E7E625EB71}" srcOrd="0" destOrd="0" presId="urn:microsoft.com/office/officeart/2005/8/layout/vList2"/>
    <dgm:cxn modelId="{1E534FCF-8463-4432-89CD-370A8FAC22C7}" srcId="{4F3B4674-B7DD-49B6-B848-4E768FBE83B6}" destId="{7F5F769A-CB87-4BBC-B950-108388626DEF}" srcOrd="6" destOrd="0" parTransId="{493A5EDE-F80F-46C0-B3E3-291B0B81E4C9}" sibTransId="{8F43A761-F068-4517-8512-5F6784FD6FED}"/>
    <dgm:cxn modelId="{A425E687-6EE1-44C0-9082-999A6528B294}" srcId="{4F3B4674-B7DD-49B6-B848-4E768FBE83B6}" destId="{DE8E8AED-267B-4D6A-A169-8874C311E6F1}" srcOrd="0" destOrd="0" parTransId="{DB2E32A4-8D7B-424D-BE82-E6B78EB5EF0B}" sibTransId="{B6647376-17AC-491A-8CC9-C42CF36B43A0}"/>
    <dgm:cxn modelId="{D282E27B-8F02-4E6E-9B76-0CDF1124C467}" srcId="{4F3B4674-B7DD-49B6-B848-4E768FBE83B6}" destId="{D2D60F54-8171-4DF5-B3B0-5010C93CDDE3}" srcOrd="1" destOrd="0" parTransId="{315BF1F8-B1C5-48D6-B8EC-D71F74787296}" sibTransId="{5C434326-4C82-4E0E-A3E6-B4365F5C3558}"/>
    <dgm:cxn modelId="{ABCE0037-223D-4E33-B373-F0794A178A4E}" type="presOf" srcId="{B5951D22-4C99-4FAA-9262-24CB7ABB7EF9}" destId="{C82989F1-D295-4E7D-BDD9-3872F52ED7B8}" srcOrd="0" destOrd="0" presId="urn:microsoft.com/office/officeart/2005/8/layout/vList2"/>
    <dgm:cxn modelId="{26A9A574-67FE-4587-AF22-FEC06709886E}" srcId="{4F3B4674-B7DD-49B6-B848-4E768FBE83B6}" destId="{9D1EBBDF-6480-4912-9C2A-113744AB401D}" srcOrd="3" destOrd="0" parTransId="{6BA30EBE-4F11-4C79-8277-47633BB6C57B}" sibTransId="{627382A2-CAC4-4CAE-B13A-B4826C20CB1E}"/>
    <dgm:cxn modelId="{47D204C4-4952-4869-B544-2655C3161759}" type="presOf" srcId="{D2D60F54-8171-4DF5-B3B0-5010C93CDDE3}" destId="{DF50D43B-6504-499D-AEE3-F2A792A5D5D9}" srcOrd="0" destOrd="0" presId="urn:microsoft.com/office/officeart/2005/8/layout/vList2"/>
    <dgm:cxn modelId="{EE7B5CFA-14DB-4862-951A-A298BC8A4576}" type="presOf" srcId="{E98FF21E-540E-4398-A4FD-E26CA8A00668}" destId="{34B1AE2B-BC36-4DC1-8E3A-BC08B616FF46}" srcOrd="0" destOrd="0" presId="urn:microsoft.com/office/officeart/2005/8/layout/vList2"/>
    <dgm:cxn modelId="{A125F0E7-8089-4101-9D6D-CC0218562414}" type="presOf" srcId="{4F3B4674-B7DD-49B6-B848-4E768FBE83B6}" destId="{298C6A9E-3B8A-4DB9-8129-950CB427B165}" srcOrd="0" destOrd="0" presId="urn:microsoft.com/office/officeart/2005/8/layout/vList2"/>
    <dgm:cxn modelId="{4F432E3C-0047-4B7D-927D-EE8FA3AF1045}" type="presOf" srcId="{7F5F769A-CB87-4BBC-B950-108388626DEF}" destId="{9FB2DD16-D1D5-407F-AE54-4AEF8660272B}" srcOrd="0" destOrd="0" presId="urn:microsoft.com/office/officeart/2005/8/layout/vList2"/>
    <dgm:cxn modelId="{44285F5F-4298-4BBF-B6C2-EB49C9769B80}" srcId="{4F3B4674-B7DD-49B6-B848-4E768FBE83B6}" destId="{E98FF21E-540E-4398-A4FD-E26CA8A00668}" srcOrd="2" destOrd="0" parTransId="{A947E7E1-6B70-4B69-8E1F-5860924CE211}" sibTransId="{3EBFAC33-6A79-4A99-9BE1-63290EF4F366}"/>
    <dgm:cxn modelId="{72883657-87C6-46C5-B099-0F849A6956E7}" type="presOf" srcId="{15EDC65F-2A46-4114-9D62-EF05C662DB6C}" destId="{ABFBDE32-B1F8-475B-BD4B-87059BB81C7A}" srcOrd="0" destOrd="0" presId="urn:microsoft.com/office/officeart/2005/8/layout/vList2"/>
    <dgm:cxn modelId="{59D9229A-8EC0-4A20-B746-B2DC547074E4}" type="presParOf" srcId="{298C6A9E-3B8A-4DB9-8129-950CB427B165}" destId="{A049C3C9-C1F7-4D7A-809E-B3CB83017940}" srcOrd="0" destOrd="0" presId="urn:microsoft.com/office/officeart/2005/8/layout/vList2"/>
    <dgm:cxn modelId="{3F2E865A-5D9C-4150-89AE-9658157B68AC}" type="presParOf" srcId="{298C6A9E-3B8A-4DB9-8129-950CB427B165}" destId="{91378AFB-3BFA-42BF-8211-FF0BACEC3E4B}" srcOrd="1" destOrd="0" presId="urn:microsoft.com/office/officeart/2005/8/layout/vList2"/>
    <dgm:cxn modelId="{553F3D95-ACF3-4446-A3CF-1AD7347F17F4}" type="presParOf" srcId="{298C6A9E-3B8A-4DB9-8129-950CB427B165}" destId="{DF50D43B-6504-499D-AEE3-F2A792A5D5D9}" srcOrd="2" destOrd="0" presId="urn:microsoft.com/office/officeart/2005/8/layout/vList2"/>
    <dgm:cxn modelId="{EB315FAE-B35F-4777-BFFD-925964B116BC}" type="presParOf" srcId="{298C6A9E-3B8A-4DB9-8129-950CB427B165}" destId="{1BB1AB08-AE81-4CFD-AF49-898A44D80DC5}" srcOrd="3" destOrd="0" presId="urn:microsoft.com/office/officeart/2005/8/layout/vList2"/>
    <dgm:cxn modelId="{2207467A-85D0-49F1-847F-1850E84193EF}" type="presParOf" srcId="{298C6A9E-3B8A-4DB9-8129-950CB427B165}" destId="{34B1AE2B-BC36-4DC1-8E3A-BC08B616FF46}" srcOrd="4" destOrd="0" presId="urn:microsoft.com/office/officeart/2005/8/layout/vList2"/>
    <dgm:cxn modelId="{447CA425-AC84-4AE9-92B9-0B3FC788FC0A}" type="presParOf" srcId="{298C6A9E-3B8A-4DB9-8129-950CB427B165}" destId="{F2984547-5327-4FB1-B2DA-0A5786301613}" srcOrd="5" destOrd="0" presId="urn:microsoft.com/office/officeart/2005/8/layout/vList2"/>
    <dgm:cxn modelId="{1E33898A-9B36-4C18-984A-27B3CD4090C0}" type="presParOf" srcId="{298C6A9E-3B8A-4DB9-8129-950CB427B165}" destId="{CBFD20A6-E53D-44EA-A424-20E7E625EB71}" srcOrd="6" destOrd="0" presId="urn:microsoft.com/office/officeart/2005/8/layout/vList2"/>
    <dgm:cxn modelId="{97C0A0DF-2CE5-4BB8-9EE9-CA112E4DD320}" type="presParOf" srcId="{298C6A9E-3B8A-4DB9-8129-950CB427B165}" destId="{60D41F73-8D06-4CC0-A396-36FA98361CBA}" srcOrd="7" destOrd="0" presId="urn:microsoft.com/office/officeart/2005/8/layout/vList2"/>
    <dgm:cxn modelId="{9C0E1B66-68D7-4F5E-AE92-2913A25F72CC}" type="presParOf" srcId="{298C6A9E-3B8A-4DB9-8129-950CB427B165}" destId="{9E84FF32-048E-46AF-833E-14263D1D29AE}" srcOrd="8" destOrd="0" presId="urn:microsoft.com/office/officeart/2005/8/layout/vList2"/>
    <dgm:cxn modelId="{EA0E3F4E-C280-4A71-9234-84E030A7E607}" type="presParOf" srcId="{298C6A9E-3B8A-4DB9-8129-950CB427B165}" destId="{B819DA38-2863-48AA-8009-F299EB7C11ED}" srcOrd="9" destOrd="0" presId="urn:microsoft.com/office/officeart/2005/8/layout/vList2"/>
    <dgm:cxn modelId="{05F99FCD-4987-45BD-A1FF-F8EC7ECE4A51}" type="presParOf" srcId="{298C6A9E-3B8A-4DB9-8129-950CB427B165}" destId="{C82989F1-D295-4E7D-BDD9-3872F52ED7B8}" srcOrd="10" destOrd="0" presId="urn:microsoft.com/office/officeart/2005/8/layout/vList2"/>
    <dgm:cxn modelId="{B971D45A-18EB-402F-B810-B2D53FDE7CC5}" type="presParOf" srcId="{298C6A9E-3B8A-4DB9-8129-950CB427B165}" destId="{2EF793D0-86B6-4840-B0C9-76C4FA66D72C}" srcOrd="11" destOrd="0" presId="urn:microsoft.com/office/officeart/2005/8/layout/vList2"/>
    <dgm:cxn modelId="{1C803F7C-6059-4204-B75A-F3E6F9CE5FF8}" type="presParOf" srcId="{298C6A9E-3B8A-4DB9-8129-950CB427B165}" destId="{9FB2DD16-D1D5-407F-AE54-4AEF8660272B}" srcOrd="12" destOrd="0" presId="urn:microsoft.com/office/officeart/2005/8/layout/vList2"/>
    <dgm:cxn modelId="{4B5CE108-98A7-438E-830F-F534A469CD10}" type="presParOf" srcId="{298C6A9E-3B8A-4DB9-8129-950CB427B165}" destId="{6C5E71C6-2250-43B2-A1D2-2661A1F34273}" srcOrd="13" destOrd="0" presId="urn:microsoft.com/office/officeart/2005/8/layout/vList2"/>
    <dgm:cxn modelId="{CFA2FD23-1CD0-430F-AE54-40FAE79358CB}" type="presParOf" srcId="{298C6A9E-3B8A-4DB9-8129-950CB427B165}" destId="{ABFBDE32-B1F8-475B-BD4B-87059BB81C7A}"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0B66B-E082-454E-BE90-916435144C15}" type="datetimeFigureOut">
              <a:rPr kumimoji="1" lang="ja-JP" altLang="en-US" smtClean="0"/>
              <a:t>2020/9/3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9A182-DA2F-4147-B16F-41EC174AF7E0}" type="slidenum">
              <a:rPr kumimoji="1" lang="ja-JP" altLang="en-US" smtClean="0"/>
              <a:t>‹#›</a:t>
            </a:fld>
            <a:endParaRPr kumimoji="1" lang="ja-JP" altLang="en-US"/>
          </a:p>
        </p:txBody>
      </p:sp>
    </p:spTree>
    <p:extLst>
      <p:ext uri="{BB962C8B-B14F-4D97-AF65-F5344CB8AC3E}">
        <p14:creationId xmlns:p14="http://schemas.microsoft.com/office/powerpoint/2010/main" val="144480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392653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416617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421611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223104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4EA9D60-4D65-4C98-97DF-CE3CF7496C5C}" type="datetimeFigureOut">
              <a:rPr lang="es-ES" smtClean="0"/>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43985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EA9D60-4D65-4C98-97DF-CE3CF7496C5C}" type="datetimeFigureOut">
              <a:rPr lang="es-ES" smtClean="0"/>
              <a:t>03/09/2020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24354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4EA9D60-4D65-4C98-97DF-CE3CF7496C5C}" type="datetimeFigureOut">
              <a:rPr lang="es-ES" smtClean="0"/>
              <a:t>03/09/2020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38763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EA9D60-4D65-4C98-97DF-CE3CF7496C5C}" type="datetimeFigureOut">
              <a:rPr lang="es-ES" smtClean="0"/>
              <a:t>03/09/2020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367101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A9D60-4D65-4C98-97DF-CE3CF7496C5C}" type="datetimeFigureOut">
              <a:rPr lang="es-ES" smtClean="0"/>
              <a:t>03/09/2020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183212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EA9D60-4D65-4C98-97DF-CE3CF7496C5C}" type="datetimeFigureOut">
              <a:rPr lang="es-ES" smtClean="0"/>
              <a:t>03/09/2020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157784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EA9D60-4D65-4C98-97DF-CE3CF7496C5C}" type="datetimeFigureOut">
              <a:rPr lang="es-ES" smtClean="0"/>
              <a:t>03/09/2020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5D4787-D7A6-43BC-80BE-2773517513CD}" type="slidenum">
              <a:rPr lang="es-ES" smtClean="0"/>
              <a:t>‹#›</a:t>
            </a:fld>
            <a:endParaRPr lang="es-ES"/>
          </a:p>
        </p:txBody>
      </p:sp>
    </p:spTree>
    <p:extLst>
      <p:ext uri="{BB962C8B-B14F-4D97-AF65-F5344CB8AC3E}">
        <p14:creationId xmlns:p14="http://schemas.microsoft.com/office/powerpoint/2010/main" val="80888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A9D60-4D65-4C98-97DF-CE3CF7496C5C}" type="datetimeFigureOut">
              <a:rPr lang="es-ES" smtClean="0"/>
              <a:t>03/09/2020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D4787-D7A6-43BC-80BE-2773517513CD}" type="slidenum">
              <a:rPr lang="es-ES" smtClean="0"/>
              <a:t>‹#›</a:t>
            </a:fld>
            <a:endParaRPr lang="es-ES"/>
          </a:p>
        </p:txBody>
      </p:sp>
    </p:spTree>
    <p:extLst>
      <p:ext uri="{BB962C8B-B14F-4D97-AF65-F5344CB8AC3E}">
        <p14:creationId xmlns:p14="http://schemas.microsoft.com/office/powerpoint/2010/main" val="3582876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g"/><Relationship Id="rId7" Type="http://schemas.openxmlformats.org/officeDocument/2006/relationships/diagramColors" Target="../diagrams/colors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1410E2D-2651-4EB3-AD54-DA95600E6313}"/>
              </a:ext>
            </a:extLst>
          </p:cNvPr>
          <p:cNvSpPr txBox="1"/>
          <p:nvPr/>
        </p:nvSpPr>
        <p:spPr>
          <a:xfrm>
            <a:off x="1300977" y="425164"/>
            <a:ext cx="9143999" cy="769441"/>
          </a:xfrm>
          <a:prstGeom prst="rect">
            <a:avLst/>
          </a:prstGeom>
          <a:noFill/>
        </p:spPr>
        <p:txBody>
          <a:bodyPr wrap="square" rtlCol="0">
            <a:spAutoFit/>
          </a:bodyPr>
          <a:lstStyle/>
          <a:p>
            <a:pPr algn="ct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関わりを持つための刺激的な方法</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42CD3C81-A5AD-4D6C-AD9D-06C75D992AE6}"/>
              </a:ext>
            </a:extLst>
          </p:cNvPr>
          <p:cNvSpPr txBox="1"/>
          <p:nvPr/>
        </p:nvSpPr>
        <p:spPr>
          <a:xfrm>
            <a:off x="3943815" y="5711646"/>
            <a:ext cx="8066048" cy="923330"/>
          </a:xfrm>
          <a:prstGeom prst="rect">
            <a:avLst/>
          </a:prstGeom>
          <a:noFill/>
        </p:spPr>
        <p:txBody>
          <a:bodyPr wrap="square" rtlCol="0">
            <a:spAutoFit/>
          </a:bodyPr>
          <a:lstStyle/>
          <a:p>
            <a:pPr algn="r"/>
            <a:r>
              <a:rPr lang="es-ES"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2020</a:t>
            </a:r>
            <a:r>
              <a:rPr lang="ja-JP" altLang="en-US"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年</a:t>
            </a:r>
            <a:r>
              <a:rPr lang="en-US" altLang="ja-JP"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9</a:t>
            </a:r>
            <a:r>
              <a:rPr lang="ja-JP" altLang="en-US"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月</a:t>
            </a:r>
            <a:r>
              <a:rPr lang="en-US" altLang="ja-JP"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5</a:t>
            </a:r>
            <a:r>
              <a:rPr lang="ja-JP" altLang="en-US"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日　第</a:t>
            </a:r>
            <a:r>
              <a:rPr lang="en-US" altLang="ja-JP"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10</a:t>
            </a:r>
            <a:r>
              <a:rPr lang="ja-JP" altLang="en-US" sz="5400" b="1" dirty="0">
                <a:ln w="9525">
                  <a:solidFill>
                    <a:schemeClr val="bg1"/>
                  </a:solidFill>
                  <a:prstDash val="solid"/>
                </a:ln>
                <a:solidFill>
                  <a:srgbClr val="66FF99"/>
                </a:solidFill>
                <a:effectLst>
                  <a:outerShdw blurRad="12700" dist="38100" dir="2700000" algn="tl" rotWithShape="0">
                    <a:schemeClr val="bg1">
                      <a:lumMod val="50000"/>
                    </a:schemeClr>
                  </a:outerShdw>
                </a:effectLst>
              </a:rPr>
              <a:t>課</a:t>
            </a:r>
            <a:endParaRPr lang="es-ES" sz="5400" b="1" dirty="0">
              <a:ln w="9525">
                <a:solidFill>
                  <a:schemeClr val="bg1"/>
                </a:solidFill>
                <a:prstDash val="solid"/>
              </a:ln>
              <a:solidFill>
                <a:srgbClr val="66FF99"/>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0657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BDE588BE-9917-456F-B9E8-E5743CF787CA}"/>
              </a:ext>
            </a:extLst>
          </p:cNvPr>
          <p:cNvSpPr/>
          <p:nvPr/>
        </p:nvSpPr>
        <p:spPr>
          <a:xfrm>
            <a:off x="6526417" y="2612576"/>
            <a:ext cx="4789715" cy="3466012"/>
          </a:xfrm>
          <a:prstGeom prst="roundRect">
            <a:avLst>
              <a:gd name="adj" fmla="val 9129"/>
            </a:avLst>
          </a:prstGeom>
          <a:solidFill>
            <a:srgbClr val="333956">
              <a:alpha val="93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2A3BF9D9-8A0A-4A07-B6AB-E4248B77CDE7}"/>
              </a:ext>
            </a:extLst>
          </p:cNvPr>
          <p:cNvSpPr txBox="1"/>
          <p:nvPr/>
        </p:nvSpPr>
        <p:spPr>
          <a:xfrm>
            <a:off x="7235868" y="3009594"/>
            <a:ext cx="3971108" cy="2862322"/>
          </a:xfrm>
          <a:prstGeom prst="rect">
            <a:avLst/>
          </a:prstGeom>
          <a:noFill/>
        </p:spPr>
        <p:txBody>
          <a:bodyPr wrap="square" rtlCol="0">
            <a:spAutoFit/>
          </a:bodyPr>
          <a:lstStyle/>
          <a:p>
            <a:pPr>
              <a:spcBef>
                <a:spcPts val="600"/>
              </a:spcBef>
            </a:pPr>
            <a:r>
              <a:rPr lang="ja-JP" altLang="en-US" sz="2000" b="1" dirty="0">
                <a:solidFill>
                  <a:srgbClr val="FFC757"/>
                </a:solidFill>
              </a:rPr>
              <a:t>小グループについて</a:t>
            </a:r>
            <a:r>
              <a:rPr lang="es-ES" sz="2000" b="1" dirty="0">
                <a:solidFill>
                  <a:srgbClr val="FFC757"/>
                </a:solidFill>
              </a:rPr>
              <a:t>:</a:t>
            </a:r>
          </a:p>
          <a:p>
            <a:pPr lvl="1">
              <a:spcBef>
                <a:spcPts val="600"/>
              </a:spcBef>
            </a:pPr>
            <a:r>
              <a:rPr lang="ja-JP" altLang="en-US" sz="2000" b="1" dirty="0">
                <a:solidFill>
                  <a:schemeClr val="bg1"/>
                </a:solidFill>
              </a:rPr>
              <a:t>当初からの神の教え</a:t>
            </a:r>
            <a:endParaRPr lang="es-ES" sz="2000" b="1" dirty="0">
              <a:solidFill>
                <a:schemeClr val="bg1"/>
              </a:solidFill>
            </a:endParaRPr>
          </a:p>
          <a:p>
            <a:pPr lvl="1">
              <a:spcBef>
                <a:spcPts val="600"/>
              </a:spcBef>
            </a:pPr>
            <a:r>
              <a:rPr lang="ja-JP" altLang="en-US" sz="2000" b="1" dirty="0">
                <a:solidFill>
                  <a:schemeClr val="bg1"/>
                </a:solidFill>
              </a:rPr>
              <a:t>旧約時代の小グループ</a:t>
            </a:r>
            <a:endParaRPr lang="es-ES" sz="2000" b="1" dirty="0">
              <a:solidFill>
                <a:schemeClr val="bg1"/>
              </a:solidFill>
            </a:endParaRPr>
          </a:p>
          <a:p>
            <a:pPr lvl="1">
              <a:spcBef>
                <a:spcPts val="600"/>
              </a:spcBef>
            </a:pPr>
            <a:r>
              <a:rPr lang="ja-JP" altLang="en-US" sz="2000" b="1" dirty="0">
                <a:solidFill>
                  <a:schemeClr val="bg1"/>
                </a:solidFill>
              </a:rPr>
              <a:t>新約時代の小グループ</a:t>
            </a:r>
            <a:endParaRPr lang="es-ES" sz="2000" b="1" dirty="0">
              <a:solidFill>
                <a:schemeClr val="bg1"/>
              </a:solidFill>
            </a:endParaRPr>
          </a:p>
          <a:p>
            <a:pPr>
              <a:spcBef>
                <a:spcPts val="1800"/>
              </a:spcBef>
            </a:pPr>
            <a:r>
              <a:rPr lang="ja-JP" altLang="en-US" sz="2000" b="1" dirty="0">
                <a:solidFill>
                  <a:srgbClr val="D1FF5D"/>
                </a:solidFill>
              </a:rPr>
              <a:t>小グループを始める</a:t>
            </a:r>
            <a:r>
              <a:rPr lang="en-US" sz="2000" b="1" dirty="0">
                <a:solidFill>
                  <a:srgbClr val="D1FF5D"/>
                </a:solidFill>
              </a:rPr>
              <a:t>:</a:t>
            </a:r>
            <a:endParaRPr lang="es-ES" sz="2000" b="1" dirty="0">
              <a:solidFill>
                <a:srgbClr val="D1FF5D"/>
              </a:solidFill>
            </a:endParaRPr>
          </a:p>
          <a:p>
            <a:pPr lvl="1">
              <a:spcBef>
                <a:spcPts val="600"/>
              </a:spcBef>
            </a:pPr>
            <a:r>
              <a:rPr lang="ja-JP" altLang="en-US" sz="2000" b="1" dirty="0">
                <a:solidFill>
                  <a:schemeClr val="bg1"/>
                </a:solidFill>
              </a:rPr>
              <a:t>奉仕のために組織化する</a:t>
            </a:r>
            <a:endParaRPr lang="es-ES" sz="2000" b="1" dirty="0">
              <a:solidFill>
                <a:schemeClr val="bg1"/>
              </a:solidFill>
            </a:endParaRPr>
          </a:p>
          <a:p>
            <a:pPr lvl="1">
              <a:spcBef>
                <a:spcPts val="600"/>
              </a:spcBef>
            </a:pPr>
            <a:r>
              <a:rPr lang="ja-JP" altLang="en-US" sz="2000" b="1" dirty="0">
                <a:solidFill>
                  <a:schemeClr val="bg1"/>
                </a:solidFill>
              </a:rPr>
              <a:t>小グループの力</a:t>
            </a:r>
            <a:endParaRPr lang="es-ES" sz="2000" b="1" dirty="0">
              <a:solidFill>
                <a:schemeClr val="bg1"/>
              </a:solidFill>
            </a:endParaRPr>
          </a:p>
        </p:txBody>
      </p:sp>
      <p:sp>
        <p:nvSpPr>
          <p:cNvPr id="3" name="CuadroTexto 2">
            <a:extLst>
              <a:ext uri="{FF2B5EF4-FFF2-40B4-BE49-F238E27FC236}">
                <a16:creationId xmlns:a16="http://schemas.microsoft.com/office/drawing/2014/main" xmlns="" id="{10880D81-6179-4C54-BD98-319EECD5343A}"/>
              </a:ext>
            </a:extLst>
          </p:cNvPr>
          <p:cNvSpPr txBox="1"/>
          <p:nvPr/>
        </p:nvSpPr>
        <p:spPr>
          <a:xfrm>
            <a:off x="825190" y="292624"/>
            <a:ext cx="10381786" cy="1169551"/>
          </a:xfrm>
          <a:prstGeom prst="rect">
            <a:avLst/>
          </a:prstGeom>
          <a:noFill/>
        </p:spPr>
        <p:txBody>
          <a:bodyPr wrap="square" rtlCol="0">
            <a:spAutoFit/>
          </a:bodyPr>
          <a:lstStyle/>
          <a:p>
            <a:pPr>
              <a:spcBef>
                <a:spcPts val="600"/>
              </a:spcBef>
            </a:pP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教会の成長と福音の宣べ伝えに参加するためのエキサイティングな方法があります。</a:t>
            </a:r>
          </a:p>
          <a:p>
            <a:pPr>
              <a:spcBef>
                <a:spcPts val="600"/>
              </a:spcBef>
            </a:pP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小グループは聖書的なものです。神は私たちの信仰を強め、御言葉をよりよく理解し、</a:t>
            </a:r>
            <a:endParaRPr lang="en-US" altLang="ja-JP"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spcBef>
                <a:spcPts val="600"/>
              </a:spcBef>
            </a:pP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祈りの習慣を高め、あかしの方法を教えるために小グループを選ばれました。</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0" name="Imagen 19">
            <a:extLst>
              <a:ext uri="{FF2B5EF4-FFF2-40B4-BE49-F238E27FC236}">
                <a16:creationId xmlns:a16="http://schemas.microsoft.com/office/drawing/2014/main" xmlns="" id="{6AA293CB-0DA6-49D0-9BA6-BBD1823039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195" y="3819359"/>
            <a:ext cx="315686" cy="315686"/>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89BEF7D8-9311-441F-B7E0-E7EE99AC4B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2195" y="5492914"/>
            <a:ext cx="315686" cy="315686"/>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955F9679-50C4-4458-9ECD-060FEDD94B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2195" y="5124426"/>
            <a:ext cx="315686" cy="315686"/>
          </a:xfrm>
          <a:prstGeom prst="rect">
            <a:avLst/>
          </a:prstGeom>
          <a:effectLst>
            <a:outerShdw blurRad="50800" dist="38100" dir="2700000" algn="tl" rotWithShape="0">
              <a:prstClr val="black">
                <a:alpha val="40000"/>
              </a:prstClr>
            </a:outerShdw>
          </a:effectLst>
        </p:spPr>
      </p:pic>
      <p:pic>
        <p:nvPicPr>
          <p:cNvPr id="30" name="Imagen 29">
            <a:extLst>
              <a:ext uri="{FF2B5EF4-FFF2-40B4-BE49-F238E27FC236}">
                <a16:creationId xmlns:a16="http://schemas.microsoft.com/office/drawing/2014/main" xmlns="" id="{ACF765F3-7B3C-4333-90A9-539782CACA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2195" y="3429000"/>
            <a:ext cx="315686" cy="315686"/>
          </a:xfrm>
          <a:prstGeom prst="rect">
            <a:avLst/>
          </a:prstGeom>
          <a:effectLst>
            <a:outerShdw blurRad="50800" dist="38100" dir="2700000" algn="tl" rotWithShape="0">
              <a:prstClr val="black">
                <a:alpha val="40000"/>
              </a:prstClr>
            </a:outerShdw>
          </a:effectLst>
        </p:spPr>
      </p:pic>
      <p:pic>
        <p:nvPicPr>
          <p:cNvPr id="32" name="Imagen 31">
            <a:extLst>
              <a:ext uri="{FF2B5EF4-FFF2-40B4-BE49-F238E27FC236}">
                <a16:creationId xmlns:a16="http://schemas.microsoft.com/office/drawing/2014/main" xmlns="" id="{63F0767B-AFAF-420B-9ECF-6D9B8ED2E8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2195" y="4209718"/>
            <a:ext cx="315686" cy="315686"/>
          </a:xfrm>
          <a:prstGeom prst="rect">
            <a:avLst/>
          </a:prstGeom>
          <a:effectLst>
            <a:outerShdw blurRad="50800" dist="38100" dir="2700000" algn="tl" rotWithShape="0">
              <a:prstClr val="black">
                <a:alpha val="40000"/>
              </a:prstClr>
            </a:outerShdw>
          </a:effectLst>
        </p:spPr>
      </p:pic>
      <p:pic>
        <p:nvPicPr>
          <p:cNvPr id="38" name="Imagen 37">
            <a:extLst>
              <a:ext uri="{FF2B5EF4-FFF2-40B4-BE49-F238E27FC236}">
                <a16:creationId xmlns:a16="http://schemas.microsoft.com/office/drawing/2014/main" xmlns="" id="{9DECDBB8-3C41-4371-8B25-7F8CE2BAB6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69048" y="3024460"/>
            <a:ext cx="332644" cy="422366"/>
          </a:xfrm>
          <a:prstGeom prst="rect">
            <a:avLst/>
          </a:prstGeom>
          <a:effectLst>
            <a:outerShdw blurRad="50800" dist="38100" dir="2700000" algn="tl" rotWithShape="0">
              <a:prstClr val="black">
                <a:alpha val="40000"/>
              </a:prstClr>
            </a:outerShdw>
          </a:effectLst>
        </p:spPr>
      </p:pic>
      <p:pic>
        <p:nvPicPr>
          <p:cNvPr id="40" name="Imagen 39">
            <a:extLst>
              <a:ext uri="{FF2B5EF4-FFF2-40B4-BE49-F238E27FC236}">
                <a16:creationId xmlns:a16="http://schemas.microsoft.com/office/drawing/2014/main" xmlns="" id="{3C17A2DA-460B-4386-B400-57AF925790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72747" y="4703254"/>
            <a:ext cx="332644" cy="422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961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par>
                          <p:cTn id="21" fill="hold">
                            <p:stCondLst>
                              <p:cond delay="500"/>
                            </p:stCondLst>
                            <p:childTnLst>
                              <p:par>
                                <p:cTn id="22" presetID="17"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ppt_x</p:attrName>
                                        </p:attrNameLst>
                                      </p:cBhvr>
                                      <p:tavLst>
                                        <p:tav tm="0">
                                          <p:val>
                                            <p:strVal val="#ppt_x-#ppt_w/2"/>
                                          </p:val>
                                        </p:tav>
                                        <p:tav tm="100000">
                                          <p:val>
                                            <p:strVal val="#ppt_x"/>
                                          </p:val>
                                        </p:tav>
                                      </p:tavLst>
                                    </p:anim>
                                    <p:anim calcmode="lin" valueType="num">
                                      <p:cBhvr>
                                        <p:cTn id="25" dur="500" fill="hold"/>
                                        <p:tgtEl>
                                          <p:spTgt spid="38"/>
                                        </p:tgtEl>
                                        <p:attrNameLst>
                                          <p:attrName>ppt_y</p:attrName>
                                        </p:attrNameLst>
                                      </p:cBhvr>
                                      <p:tavLst>
                                        <p:tav tm="0">
                                          <p:val>
                                            <p:strVal val="#ppt_y"/>
                                          </p:val>
                                        </p:tav>
                                        <p:tav tm="100000">
                                          <p:val>
                                            <p:strVal val="#ppt_y"/>
                                          </p:val>
                                        </p:tav>
                                      </p:tavLst>
                                    </p:anim>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left)">
                                      <p:cBhvr>
                                        <p:cTn id="31" dur="500"/>
                                        <p:tgtEl>
                                          <p:spTgt spid="2">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wipe(left)">
                                      <p:cBhvr>
                                        <p:cTn id="34" dur="500"/>
                                        <p:tgtEl>
                                          <p:spTgt spid="2">
                                            <p:txEl>
                                              <p:pRg st="1" end="1"/>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wipe(left)">
                                      <p:cBhvr>
                                        <p:cTn id="40" dur="500"/>
                                        <p:tgtEl>
                                          <p:spTgt spid="2">
                                            <p:txEl>
                                              <p:pRg st="3" end="3"/>
                                            </p:txEl>
                                          </p:spTgt>
                                        </p:tgtEl>
                                      </p:cBhvr>
                                    </p:animEffect>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2500"/>
                            </p:stCondLst>
                            <p:childTnLst>
                              <p:par>
                                <p:cTn id="54" presetID="53" presetClass="entr" presetSubtype="16"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ppt_x</p:attrName>
                                        </p:attrNameLst>
                                      </p:cBhvr>
                                      <p:tavLst>
                                        <p:tav tm="0">
                                          <p:val>
                                            <p:strVal val="#ppt_x-#ppt_w/2"/>
                                          </p:val>
                                        </p:tav>
                                        <p:tav tm="100000">
                                          <p:val>
                                            <p:strVal val="#ppt_x"/>
                                          </p:val>
                                        </p:tav>
                                      </p:tavLst>
                                    </p:anim>
                                    <p:anim calcmode="lin" valueType="num">
                                      <p:cBhvr>
                                        <p:cTn id="64" dur="500" fill="hold"/>
                                        <p:tgtEl>
                                          <p:spTgt spid="40"/>
                                        </p:tgtEl>
                                        <p:attrNameLst>
                                          <p:attrName>ppt_y</p:attrName>
                                        </p:attrNameLst>
                                      </p:cBhvr>
                                      <p:tavLst>
                                        <p:tav tm="0">
                                          <p:val>
                                            <p:strVal val="#ppt_y"/>
                                          </p:val>
                                        </p:tav>
                                        <p:tav tm="100000">
                                          <p:val>
                                            <p:strVal val="#ppt_y"/>
                                          </p:val>
                                        </p:tav>
                                      </p:tavLst>
                                    </p:anim>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animEffect transition="in" filter="wipe(left)">
                                      <p:cBhvr>
                                        <p:cTn id="71" dur="500"/>
                                        <p:tgtEl>
                                          <p:spTgt spid="2">
                                            <p:txEl>
                                              <p:pRg st="4" end="4"/>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xEl>
                                              <p:pRg st="5" end="5"/>
                                            </p:txEl>
                                          </p:spTgt>
                                        </p:tgtEl>
                                        <p:attrNameLst>
                                          <p:attrName>style.visibility</p:attrName>
                                        </p:attrNameLst>
                                      </p:cBhvr>
                                      <p:to>
                                        <p:strVal val="visible"/>
                                      </p:to>
                                    </p:set>
                                    <p:animEffect transition="in" filter="wipe(left)">
                                      <p:cBhvr>
                                        <p:cTn id="74" dur="500"/>
                                        <p:tgtEl>
                                          <p:spTgt spid="2">
                                            <p:txEl>
                                              <p:pRg st="5" end="5"/>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Effect transition="in" filter="wipe(left)">
                                      <p:cBhvr>
                                        <p:cTn id="77" dur="500"/>
                                        <p:tgtEl>
                                          <p:spTgt spid="2">
                                            <p:txEl>
                                              <p:pRg st="6" end="6"/>
                                            </p:txEl>
                                          </p:spTgt>
                                        </p:tgtEl>
                                      </p:cBhvr>
                                    </p:animEffect>
                                  </p:childTnLst>
                                </p:cTn>
                              </p:par>
                            </p:childTnLst>
                          </p:cTn>
                        </p:par>
                        <p:par>
                          <p:cTn id="78" fill="hold">
                            <p:stCondLst>
                              <p:cond delay="500"/>
                            </p:stCondLst>
                            <p:childTnLst>
                              <p:par>
                                <p:cTn id="79" presetID="53" presetClass="entr" presetSubtype="16"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1000"/>
                            </p:stCondLst>
                            <p:childTnLst>
                              <p:par>
                                <p:cTn id="85" presetID="53" presetClass="entr" presetSubtype="16"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0F15872-FF00-43CD-895B-1D3CA9D52BBE}"/>
              </a:ext>
            </a:extLst>
          </p:cNvPr>
          <p:cNvSpPr/>
          <p:nvPr/>
        </p:nvSpPr>
        <p:spPr>
          <a:xfrm>
            <a:off x="1066799" y="274308"/>
            <a:ext cx="10508165" cy="707886"/>
          </a:xfrm>
          <a:prstGeom prst="rect">
            <a:avLst/>
          </a:prstGeom>
        </p:spPr>
        <p:txBody>
          <a:bodyPr wrap="square">
            <a:spAutoFit/>
            <a:scene3d>
              <a:camera prst="orthographicFront"/>
              <a:lightRig rig="chilly" dir="t"/>
            </a:scene3d>
            <a:sp3d extrusionH="57150" contourW="12700" prstMaterial="softEdge">
              <a:bevelT w="25400" h="38100"/>
            </a:sp3d>
          </a:bodyPr>
          <a:lstStyle/>
          <a:p>
            <a:pPr algn="ctr"/>
            <a:r>
              <a:rPr lang="ja-JP" altLang="en-US" sz="4000" b="1" dirty="0">
                <a:ln/>
                <a:solidFill>
                  <a:srgbClr val="B7B008"/>
                </a:solidFill>
                <a:effectLst>
                  <a:outerShdw blurRad="38100" dist="38100" dir="2700000" algn="tl">
                    <a:srgbClr val="000000">
                      <a:alpha val="43137"/>
                    </a:srgbClr>
                  </a:outerShdw>
                </a:effectLst>
              </a:rPr>
              <a:t>小グループ　　当初からの神の教え</a:t>
            </a:r>
            <a:endParaRPr lang="es-ES" sz="4000" b="1" dirty="0">
              <a:ln/>
              <a:solidFill>
                <a:srgbClr val="B7B008"/>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B697DC46-4FCE-4B04-A7A1-50291C59BE8E}"/>
              </a:ext>
            </a:extLst>
          </p:cNvPr>
          <p:cNvSpPr txBox="1"/>
          <p:nvPr/>
        </p:nvSpPr>
        <p:spPr>
          <a:xfrm>
            <a:off x="2389005" y="1992607"/>
            <a:ext cx="7167590" cy="1015663"/>
          </a:xfrm>
          <a:prstGeom prst="rect">
            <a:avLst/>
          </a:prstGeom>
          <a:noFill/>
        </p:spPr>
        <p:txBody>
          <a:bodyPr wrap="square" rtlCol="0">
            <a:spAutoFit/>
          </a:bodyPr>
          <a:lstStyle/>
          <a:p>
            <a:pPr>
              <a:spcBef>
                <a:spcPts val="600"/>
              </a:spcBef>
            </a:pP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　父、御子、聖霊の神は世界を創造する前に、小さなグループとして集まりました。三位一体の神の目的は、人間とその環境の創造を計画し、実行することでした。</a:t>
            </a:r>
          </a:p>
        </p:txBody>
      </p:sp>
      <p:pic>
        <p:nvPicPr>
          <p:cNvPr id="6" name="Imagen 5">
            <a:extLst>
              <a:ext uri="{FF2B5EF4-FFF2-40B4-BE49-F238E27FC236}">
                <a16:creationId xmlns:a16="http://schemas.microsoft.com/office/drawing/2014/main" xmlns="" id="{1A82A35D-2CA0-48F7-848C-C68C5D521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214" y="1489916"/>
            <a:ext cx="1577581" cy="1998147"/>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Imagen 6">
            <a:extLst>
              <a:ext uri="{FF2B5EF4-FFF2-40B4-BE49-F238E27FC236}">
                <a16:creationId xmlns:a16="http://schemas.microsoft.com/office/drawing/2014/main" xmlns="" id="{F03AF583-CF52-4DF3-B1D9-CA07BA02D3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72872" y="4263888"/>
            <a:ext cx="1562573" cy="2310990"/>
          </a:xfrm>
          <a:prstGeom prst="rect">
            <a:avLst/>
          </a:prstGeom>
          <a:scene3d>
            <a:camera prst="orthographicFront"/>
            <a:lightRig rig="threePt" dir="t"/>
          </a:scene3d>
          <a:sp3d>
            <a:bevelT prst="slope"/>
          </a:sp3d>
        </p:spPr>
      </p:pic>
      <p:pic>
        <p:nvPicPr>
          <p:cNvPr id="11" name="Imagen 10">
            <a:extLst>
              <a:ext uri="{FF2B5EF4-FFF2-40B4-BE49-F238E27FC236}">
                <a16:creationId xmlns:a16="http://schemas.microsoft.com/office/drawing/2014/main" xmlns="" id="{7090D085-638B-4BA7-BE44-9F385C10EA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37734" y="2310544"/>
            <a:ext cx="2023052" cy="1565005"/>
          </a:xfrm>
          <a:prstGeom prst="rect">
            <a:avLst/>
          </a:prstGeom>
          <a:ln w="88900" cap="sq" cmpd="thickThin">
            <a:solidFill>
              <a:srgbClr val="703A04"/>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xmlns="" id="{54327364-D432-422F-A9B2-9F62C2E4B2F4}"/>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318354" y="4023933"/>
            <a:ext cx="1787941" cy="23846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xmlns="" id="{463A90F4-A847-4135-8159-8F919592653B}"/>
              </a:ext>
            </a:extLst>
          </p:cNvPr>
          <p:cNvSpPr txBox="1"/>
          <p:nvPr/>
        </p:nvSpPr>
        <p:spPr>
          <a:xfrm>
            <a:off x="2379006" y="3204763"/>
            <a:ext cx="7177590" cy="1092607"/>
          </a:xfrm>
          <a:prstGeom prst="rect">
            <a:avLst/>
          </a:prstGeom>
          <a:noFill/>
        </p:spPr>
        <p:txBody>
          <a:bodyPr wrap="square">
            <a:spAutoFit/>
          </a:bodyPr>
          <a:lstStyle/>
          <a:p>
            <a:pPr>
              <a:spcBef>
                <a:spcPts val="600"/>
              </a:spcBef>
            </a:pP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　三位一体の神は、人間が神から離れることを決めた場合に備えて、代替案として贖いの計画までも準備したのです。</a:t>
            </a:r>
            <a:endParaRPr lang="en-US" altLang="ja-JP"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spcBef>
                <a:spcPts val="600"/>
              </a:spcBef>
            </a:pP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altLang="ja-JP" sz="2000" b="1" spc="50" dirty="0">
                <a:ln w="9525" cmpd="sng">
                  <a:solidFill>
                    <a:schemeClr val="accent1"/>
                  </a:solidFill>
                  <a:prstDash val="solid"/>
                </a:ln>
                <a:solidFill>
                  <a:srgbClr val="70AD47">
                    <a:tint val="1000"/>
                  </a:srgbClr>
                </a:solidFill>
                <a:effectLst>
                  <a:glow rad="38100">
                    <a:schemeClr val="accent1">
                      <a:alpha val="40000"/>
                    </a:schemeClr>
                  </a:glow>
                </a:effectLst>
              </a:rPr>
              <a:t>1</a:t>
            </a: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ペテロ</a:t>
            </a:r>
            <a:r>
              <a:rPr lang="en-US" altLang="ja-JP" sz="2000" b="1" spc="50" dirty="0">
                <a:ln w="9525" cmpd="sng">
                  <a:solidFill>
                    <a:schemeClr val="accent1"/>
                  </a:solidFill>
                  <a:prstDash val="solid"/>
                </a:ln>
                <a:solidFill>
                  <a:srgbClr val="70AD47">
                    <a:tint val="1000"/>
                  </a:srgbClr>
                </a:solidFill>
                <a:effectLst>
                  <a:glow rad="38100">
                    <a:schemeClr val="accent1">
                      <a:alpha val="40000"/>
                    </a:schemeClr>
                  </a:glow>
                </a:effectLst>
              </a:rPr>
              <a:t>1:18-20; </a:t>
            </a: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マタイ</a:t>
            </a:r>
            <a:r>
              <a:rPr lang="en-US" altLang="ja-JP" sz="2000" b="1" spc="50" dirty="0">
                <a:ln w="9525" cmpd="sng">
                  <a:solidFill>
                    <a:schemeClr val="accent1"/>
                  </a:solidFill>
                  <a:prstDash val="solid"/>
                </a:ln>
                <a:solidFill>
                  <a:srgbClr val="70AD47">
                    <a:tint val="1000"/>
                  </a:srgbClr>
                </a:solidFill>
                <a:effectLst>
                  <a:glow rad="38100">
                    <a:schemeClr val="accent1">
                      <a:alpha val="40000"/>
                    </a:schemeClr>
                  </a:glow>
                </a:effectLst>
              </a:rPr>
              <a:t>25:34; </a:t>
            </a: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ヨハネ</a:t>
            </a:r>
            <a:r>
              <a:rPr lang="en-US" altLang="ja-JP" sz="2000" b="1" spc="50" dirty="0">
                <a:ln w="9525" cmpd="sng">
                  <a:solidFill>
                    <a:schemeClr val="accent1"/>
                  </a:solidFill>
                  <a:prstDash val="solid"/>
                </a:ln>
                <a:solidFill>
                  <a:srgbClr val="70AD47">
                    <a:tint val="1000"/>
                  </a:srgbClr>
                </a:solidFill>
                <a:effectLst>
                  <a:glow rad="38100">
                    <a:schemeClr val="accent1">
                      <a:alpha val="40000"/>
                    </a:schemeClr>
                  </a:glow>
                </a:effectLst>
              </a:rPr>
              <a:t>13:8</a:t>
            </a: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17" name="CuadroTexto 16">
            <a:extLst>
              <a:ext uri="{FF2B5EF4-FFF2-40B4-BE49-F238E27FC236}">
                <a16:creationId xmlns:a16="http://schemas.microsoft.com/office/drawing/2014/main" xmlns="" id="{209C25DA-BBC3-4A7B-B371-C224D2A5F6D0}"/>
              </a:ext>
            </a:extLst>
          </p:cNvPr>
          <p:cNvSpPr txBox="1"/>
          <p:nvPr/>
        </p:nvSpPr>
        <p:spPr>
          <a:xfrm>
            <a:off x="2525214" y="4565303"/>
            <a:ext cx="7591336" cy="2015936"/>
          </a:xfrm>
          <a:prstGeom prst="rect">
            <a:avLst/>
          </a:prstGeom>
          <a:noFill/>
        </p:spPr>
        <p:txBody>
          <a:bodyPr wrap="square">
            <a:spAutoFit/>
          </a:bodyPr>
          <a:lstStyle/>
          <a:p>
            <a:pPr>
              <a:spcBef>
                <a:spcPts val="600"/>
              </a:spcBef>
            </a:pPr>
            <a:r>
              <a:rPr lang="ja-JP"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　私たちは、小グループがどのように、いくつかの目的を持って集まるのかを見ていきます。神の場合、最初の集会は計画的な集会であり、次の集まりは特別な救いの計画を達成することに集中していました。　また、すべての小グループ働きは、天の国のために魂を勝ち取るという重要な目標を持っていなければなりません。</a:t>
            </a:r>
            <a:endParaRPr lang="en-US"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ángulo 2">
            <a:extLst>
              <a:ext uri="{FF2B5EF4-FFF2-40B4-BE49-F238E27FC236}">
                <a16:creationId xmlns:a16="http://schemas.microsoft.com/office/drawing/2014/main" xmlns="" id="{980E3D14-BF30-428B-9ED7-73CD7F6029AF}"/>
              </a:ext>
            </a:extLst>
          </p:cNvPr>
          <p:cNvSpPr/>
          <p:nvPr/>
        </p:nvSpPr>
        <p:spPr>
          <a:xfrm>
            <a:off x="2204225" y="951769"/>
            <a:ext cx="8233315" cy="92333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b="1" dirty="0">
                <a:ln/>
                <a:effectLst>
                  <a:glow rad="228600">
                    <a:schemeClr val="accent5">
                      <a:satMod val="175000"/>
                      <a:alpha val="40000"/>
                    </a:schemeClr>
                  </a:glow>
                </a:effectLst>
                <a:latin typeface="Comic Sans MS" panose="030F0702030302020204" pitchFamily="66" charset="0"/>
              </a:rPr>
              <a:t>神はまた言われた、「われわれのかたちに、われわれにかたどって人を造り、これに海の魚と、空の鳥と、家畜と、地のすべての獣と、地のすべての這うものとを治めさせよう」　</a:t>
            </a:r>
            <a:r>
              <a:rPr lang="ja-JP" altLang="en-US" sz="1400" b="1" dirty="0">
                <a:ln/>
                <a:effectLst>
                  <a:glow rad="228600">
                    <a:schemeClr val="accent5">
                      <a:satMod val="175000"/>
                      <a:alpha val="40000"/>
                    </a:schemeClr>
                  </a:glow>
                </a:effectLst>
                <a:latin typeface="Comic Sans MS" panose="030F0702030302020204" pitchFamily="66" charset="0"/>
              </a:rPr>
              <a:t>創世記</a:t>
            </a:r>
            <a:r>
              <a:rPr lang="es-ES" sz="1400" b="1" dirty="0">
                <a:ln/>
                <a:effectLst>
                  <a:glow rad="228600">
                    <a:schemeClr val="accent5">
                      <a:satMod val="175000"/>
                      <a:alpha val="40000"/>
                    </a:schemeClr>
                  </a:glow>
                </a:effectLst>
                <a:latin typeface="Comic Sans MS" panose="030F0702030302020204" pitchFamily="66" charset="0"/>
              </a:rPr>
              <a:t> 1:26</a:t>
            </a:r>
            <a:endParaRPr lang="es-ES" b="1" dirty="0">
              <a:ln/>
              <a:effectLst>
                <a:glow rad="228600">
                  <a:schemeClr val="accent5">
                    <a:satMod val="175000"/>
                    <a:alpha val="40000"/>
                  </a:schemeClr>
                </a:glow>
              </a:effectLst>
              <a:latin typeface="Comic Sans MS" panose="030F0702030302020204" pitchFamily="66" charset="0"/>
            </a:endParaRPr>
          </a:p>
        </p:txBody>
      </p:sp>
      <p:sp>
        <p:nvSpPr>
          <p:cNvPr id="12" name="テキスト ボックス 11">
            <a:extLst>
              <a:ext uri="{FF2B5EF4-FFF2-40B4-BE49-F238E27FC236}">
                <a16:creationId xmlns:a16="http://schemas.microsoft.com/office/drawing/2014/main" xmlns="" id="{E5AB8319-0F48-46E8-8505-F823788738B3}"/>
              </a:ext>
            </a:extLst>
          </p:cNvPr>
          <p:cNvSpPr txBox="1"/>
          <p:nvPr/>
        </p:nvSpPr>
        <p:spPr>
          <a:xfrm>
            <a:off x="176879" y="449401"/>
            <a:ext cx="1484653" cy="78483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８月</a:t>
            </a:r>
            <a:r>
              <a:rPr lang="ja-JP" altLang="en-US" sz="2000" b="1" dirty="0">
                <a:solidFill>
                  <a:srgbClr val="3E3311"/>
                </a:solidFill>
                <a:effectLst>
                  <a:glow rad="101600">
                    <a:srgbClr val="70AD47">
                      <a:satMod val="175000"/>
                      <a:alpha val="40000"/>
                    </a:srgbClr>
                  </a:glow>
                  <a:outerShdw blurRad="38100" dist="38100" dir="2700000" algn="tl">
                    <a:srgbClr val="000000">
                      <a:alpha val="43137"/>
                    </a:srgbClr>
                  </a:outerShdw>
                </a:effectLst>
                <a:latin typeface="Calibri" panose="020F0502020204030204"/>
                <a:ea typeface="游ゴシック" panose="020B0400000000000000" pitchFamily="50" charset="-128"/>
              </a:rPr>
              <a:t>３０</a:t>
            </a:r>
            <a:r>
              <a:rPr kumimoji="0" lang="ja-JP" altLang="en-US"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日</a:t>
            </a:r>
            <a:endParaRPr kumimoji="0" lang="en-US" altLang="ja-JP"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a:t>
            </a:r>
            <a:r>
              <a:rPr kumimoji="0" lang="en-US" altLang="ja-JP"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日</a:t>
            </a:r>
            <a:r>
              <a:rPr kumimoji="0" lang="en-US" altLang="ja-JP"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s-ES" altLang="ja-JP" sz="20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739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4" presetClass="entr" presetSubtype="1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wipe(left)">
                                      <p:cBhvr>
                                        <p:cTn id="6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p:bldP spid="17"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3BC596D-1311-4343-8DF7-4524FC247434}"/>
              </a:ext>
            </a:extLst>
          </p:cNvPr>
          <p:cNvSpPr/>
          <p:nvPr/>
        </p:nvSpPr>
        <p:spPr>
          <a:xfrm>
            <a:off x="1524000" y="220330"/>
            <a:ext cx="9144000" cy="769441"/>
          </a:xfrm>
          <a:prstGeom prst="rect">
            <a:avLst/>
          </a:prstGeom>
        </p:spPr>
        <p:txBody>
          <a:bodyPr wrap="square">
            <a:spAutoFit/>
          </a:bodyPr>
          <a:lstStyle/>
          <a:p>
            <a:pPr algn="ct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旧約時代の小グループ</a:t>
            </a:r>
            <a:endParaRPr lang="en-US" altLang="ja-JP"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77F4755D-9865-4B3A-8726-259B714AE1C5}"/>
              </a:ext>
            </a:extLst>
          </p:cNvPr>
          <p:cNvSpPr/>
          <p:nvPr/>
        </p:nvSpPr>
        <p:spPr>
          <a:xfrm>
            <a:off x="2971820" y="1030094"/>
            <a:ext cx="8932126" cy="984885"/>
          </a:xfrm>
          <a:prstGeom prst="rect">
            <a:avLst/>
          </a:prstGeom>
        </p:spPr>
        <p:txBody>
          <a:bodyPr wrap="square">
            <a:spAutoFit/>
            <a:scene3d>
              <a:camera prst="orthographicFront"/>
              <a:lightRig rig="threePt" dir="t"/>
            </a:scene3d>
            <a:sp3d extrusionH="57150">
              <a:bevelT w="38100" h="38100"/>
            </a:sp3d>
          </a:bodyPr>
          <a:lstStyle/>
          <a:p>
            <a:pPr algn="ctr"/>
            <a:r>
              <a:rPr lang="ja-JP" altLang="en-US" sz="2000" b="1" dirty="0">
                <a:solidFill>
                  <a:srgbClr val="C74551"/>
                </a:solidFill>
                <a:effectLst>
                  <a:outerShdw blurRad="38100" dist="38100" dir="2700000" algn="tl">
                    <a:srgbClr val="000000">
                      <a:alpha val="43137"/>
                    </a:srgbClr>
                  </a:outerShdw>
                </a:effectLst>
                <a:latin typeface="Comic Sans MS" panose="030F0702030302020204" pitchFamily="66" charset="0"/>
              </a:rPr>
              <a:t>すなわち、モーセはすべてのイスラエルのうちから有能な人を選んで、民の上に長として立て、千人の長、百人の長、五十人の長、十人の長とした。</a:t>
            </a:r>
            <a:endParaRPr lang="en-US" sz="2000" b="1" dirty="0">
              <a:solidFill>
                <a:srgbClr val="C74551"/>
              </a:solidFill>
              <a:effectLst>
                <a:outerShdw blurRad="38100" dist="38100" dir="2700000" algn="tl">
                  <a:srgbClr val="000000">
                    <a:alpha val="43137"/>
                  </a:srgbClr>
                </a:outerShdw>
              </a:effectLst>
              <a:latin typeface="Comic Sans MS" panose="030F0702030302020204" pitchFamily="66" charset="0"/>
            </a:endParaRPr>
          </a:p>
          <a:p>
            <a:pPr algn="ctr"/>
            <a:r>
              <a:rPr lang="ja-JP" altLang="en-US" b="1" dirty="0">
                <a:solidFill>
                  <a:srgbClr val="C74551"/>
                </a:solidFill>
                <a:effectLst>
                  <a:outerShdw blurRad="38100" dist="38100" dir="2700000" algn="tl">
                    <a:srgbClr val="000000">
                      <a:alpha val="43137"/>
                    </a:srgbClr>
                  </a:outerShdw>
                </a:effectLst>
                <a:latin typeface="Comic Sans MS" panose="030F0702030302020204" pitchFamily="66" charset="0"/>
              </a:rPr>
              <a:t>出エジプト記</a:t>
            </a:r>
            <a:r>
              <a:rPr lang="es-ES" b="1" dirty="0">
                <a:solidFill>
                  <a:srgbClr val="C74551"/>
                </a:solidFill>
                <a:effectLst>
                  <a:outerShdw blurRad="38100" dist="38100" dir="2700000" algn="tl">
                    <a:srgbClr val="000000">
                      <a:alpha val="43137"/>
                    </a:srgbClr>
                  </a:outerShdw>
                </a:effectLst>
                <a:latin typeface="Comic Sans MS" panose="030F0702030302020204" pitchFamily="66" charset="0"/>
              </a:rPr>
              <a:t> 18:25</a:t>
            </a:r>
          </a:p>
        </p:txBody>
      </p:sp>
      <p:sp>
        <p:nvSpPr>
          <p:cNvPr id="4" name="CuadroTexto 3">
            <a:extLst>
              <a:ext uri="{FF2B5EF4-FFF2-40B4-BE49-F238E27FC236}">
                <a16:creationId xmlns:a16="http://schemas.microsoft.com/office/drawing/2014/main" xmlns="" id="{75F220AA-8277-4A0C-AB82-DF9E59B1247F}"/>
              </a:ext>
            </a:extLst>
          </p:cNvPr>
          <p:cNvSpPr txBox="1"/>
          <p:nvPr/>
        </p:nvSpPr>
        <p:spPr>
          <a:xfrm>
            <a:off x="2971820" y="2080915"/>
            <a:ext cx="8707404" cy="101566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イスラエルがエジプトから脱出したとき、モーセは民を収容所（部族別）とテント（家族別）に分けました。その後、義父のエテロは、</a:t>
            </a:r>
            <a:r>
              <a:rPr lang="en-US" altLang="ja-JP" sz="2000" b="1" dirty="0">
                <a:effectLst>
                  <a:outerShdw blurRad="38100" dist="38100" dir="2700000" algn="tl">
                    <a:srgbClr val="000000">
                      <a:alpha val="43137"/>
                    </a:srgbClr>
                  </a:outerShdw>
                </a:effectLst>
              </a:rPr>
              <a:t>1000</a:t>
            </a:r>
            <a:r>
              <a:rPr lang="ja-JP" altLang="en-US" sz="2000" b="1" dirty="0">
                <a:effectLst>
                  <a:outerShdw blurRad="38100" dist="38100" dir="2700000" algn="tl">
                    <a:srgbClr val="000000">
                      <a:alpha val="43137"/>
                    </a:srgbClr>
                  </a:outerShdw>
                </a:effectLst>
              </a:rPr>
              <a:t>人、</a:t>
            </a:r>
            <a:r>
              <a:rPr lang="en-US" altLang="ja-JP" sz="2000" b="1" dirty="0">
                <a:effectLst>
                  <a:outerShdw blurRad="38100" dist="38100" dir="2700000" algn="tl">
                    <a:srgbClr val="000000">
                      <a:alpha val="43137"/>
                    </a:srgbClr>
                  </a:outerShdw>
                </a:effectLst>
              </a:rPr>
              <a:t>100</a:t>
            </a:r>
            <a:r>
              <a:rPr lang="ja-JP" altLang="en-US" sz="2000" b="1" dirty="0">
                <a:effectLst>
                  <a:outerShdw blurRad="38100" dist="38100" dir="2700000" algn="tl">
                    <a:srgbClr val="000000">
                      <a:alpha val="43137"/>
                    </a:srgbClr>
                  </a:outerShdw>
                </a:effectLst>
              </a:rPr>
              <a:t>人、</a:t>
            </a:r>
            <a:r>
              <a:rPr lang="en-US" altLang="ja-JP" sz="2000" b="1" dirty="0">
                <a:effectLst>
                  <a:outerShdw blurRad="38100" dist="38100" dir="2700000" algn="tl">
                    <a:srgbClr val="000000">
                      <a:alpha val="43137"/>
                    </a:srgbClr>
                  </a:outerShdw>
                </a:effectLst>
              </a:rPr>
              <a:t>50</a:t>
            </a:r>
            <a:r>
              <a:rPr lang="ja-JP" altLang="en-US" sz="2000" b="1" dirty="0">
                <a:effectLst>
                  <a:outerShdw blurRad="38100" dist="38100" dir="2700000" algn="tl">
                    <a:srgbClr val="000000">
                      <a:alpha val="43137"/>
                    </a:srgbClr>
                  </a:outerShdw>
                </a:effectLst>
              </a:rPr>
              <a:t>人、</a:t>
            </a:r>
            <a:r>
              <a:rPr lang="en-US" altLang="ja-JP" sz="2000" b="1" dirty="0">
                <a:effectLst>
                  <a:outerShdw blurRad="38100" dist="38100" dir="2700000" algn="tl">
                    <a:srgbClr val="000000">
                      <a:alpha val="43137"/>
                    </a:srgbClr>
                  </a:outerShdw>
                </a:effectLst>
              </a:rPr>
              <a:t>10</a:t>
            </a:r>
            <a:r>
              <a:rPr lang="ja-JP" altLang="en-US" sz="2000" b="1" dirty="0">
                <a:effectLst>
                  <a:outerShdw blurRad="38100" dist="38100" dir="2700000" algn="tl">
                    <a:srgbClr val="000000">
                      <a:alpha val="43137"/>
                    </a:srgbClr>
                  </a:outerShdw>
                </a:effectLst>
              </a:rPr>
              <a:t>人の小さなグループでこれを拡大することを提案しました。</a:t>
            </a:r>
          </a:p>
        </p:txBody>
      </p:sp>
      <p:pic>
        <p:nvPicPr>
          <p:cNvPr id="5" name="Imagen 4">
            <a:extLst>
              <a:ext uri="{FF2B5EF4-FFF2-40B4-BE49-F238E27FC236}">
                <a16:creationId xmlns:a16="http://schemas.microsoft.com/office/drawing/2014/main" xmlns="" id="{D629F186-7D39-4F17-95CF-9F14ABF13D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98" y="1066242"/>
            <a:ext cx="2540507" cy="1897475"/>
          </a:xfrm>
          <a:prstGeom prst="roundRect">
            <a:avLst>
              <a:gd name="adj" fmla="val 4167"/>
            </a:avLst>
          </a:prstGeom>
          <a:solidFill>
            <a:srgbClr val="FFFFFF"/>
          </a:solidFill>
          <a:ln w="76200" cap="sq">
            <a:solidFill>
              <a:srgbClr val="132C51"/>
            </a:solidFill>
            <a:miter lim="800000"/>
          </a:ln>
          <a:effectLst/>
          <a:scene3d>
            <a:camera prst="orthographicFront"/>
            <a:lightRig rig="threePt" dir="t">
              <a:rot lat="0" lon="0" rev="2700000"/>
            </a:lightRig>
          </a:scene3d>
          <a:sp3d>
            <a:bevelT h="38100"/>
            <a:contourClr>
              <a:srgbClr val="C0C0C0"/>
            </a:contourClr>
          </a:sp3d>
        </p:spPr>
      </p:pic>
      <p:pic>
        <p:nvPicPr>
          <p:cNvPr id="7" name="Imagen 6">
            <a:extLst>
              <a:ext uri="{FF2B5EF4-FFF2-40B4-BE49-F238E27FC236}">
                <a16:creationId xmlns:a16="http://schemas.microsoft.com/office/drawing/2014/main" xmlns="" id="{56BEE68A-5C8E-415E-BF18-9BCA3EB2F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62408" y="3189334"/>
            <a:ext cx="2969230" cy="1944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xmlns="" id="{AF3389BC-6EB6-4064-BF62-4234959C24FA}"/>
              </a:ext>
            </a:extLst>
          </p:cNvPr>
          <p:cNvSpPr txBox="1"/>
          <p:nvPr/>
        </p:nvSpPr>
        <p:spPr>
          <a:xfrm>
            <a:off x="366188" y="3447931"/>
            <a:ext cx="8146126" cy="1631216"/>
          </a:xfrm>
          <a:prstGeom prst="rect">
            <a:avLst/>
          </a:prstGeom>
          <a:noFill/>
        </p:spPr>
        <p:txBody>
          <a:bodyPr wrap="square">
            <a:spAutoFit/>
          </a:bodyPr>
          <a:lstStyle/>
          <a:p>
            <a:pPr>
              <a:spcBef>
                <a:spcPts val="600"/>
              </a:spcBef>
            </a:pPr>
            <a:r>
              <a:rPr lang="en-US" altLang="ja-JP" sz="2000" b="1" dirty="0">
                <a:effectLst>
                  <a:glow rad="101600">
                    <a:schemeClr val="accent2">
                      <a:satMod val="175000"/>
                      <a:alpha val="40000"/>
                    </a:schemeClr>
                  </a:glow>
                  <a:outerShdw blurRad="38100" dist="38100" dir="2700000" algn="tl">
                    <a:srgbClr val="000000">
                      <a:alpha val="43137"/>
                    </a:srgbClr>
                  </a:outerShdw>
                </a:effectLst>
              </a:rPr>
              <a:t>10</a:t>
            </a:r>
            <a:r>
              <a:rPr lang="ja-JP" altLang="en-US" sz="2000" b="1" dirty="0">
                <a:effectLst>
                  <a:glow rad="101600">
                    <a:schemeClr val="accent2">
                      <a:satMod val="175000"/>
                      <a:alpha val="40000"/>
                    </a:schemeClr>
                  </a:glow>
                  <a:outerShdw blurRad="38100" dist="38100" dir="2700000" algn="tl">
                    <a:srgbClr val="000000">
                      <a:alpha val="43137"/>
                    </a:srgbClr>
                  </a:outerShdw>
                </a:effectLst>
              </a:rPr>
              <a:t>人ずつの小グループは</a:t>
            </a:r>
            <a:r>
              <a:rPr lang="ja-JP" altLang="en-US" sz="2000" b="1">
                <a:effectLst>
                  <a:glow rad="101600">
                    <a:schemeClr val="accent2">
                      <a:satMod val="175000"/>
                      <a:alpha val="40000"/>
                    </a:schemeClr>
                  </a:glow>
                  <a:outerShdw blurRad="38100" dist="38100" dir="2700000" algn="tl">
                    <a:srgbClr val="000000">
                      <a:alpha val="43137"/>
                    </a:srgbClr>
                  </a:outerShdw>
                </a:effectLst>
              </a:rPr>
              <a:t>敬虔なリーダーに</a:t>
            </a:r>
            <a:r>
              <a:rPr lang="ja-JP" altLang="en-US" sz="2000" b="1" dirty="0">
                <a:effectLst>
                  <a:glow rad="101600">
                    <a:schemeClr val="accent2">
                      <a:satMod val="175000"/>
                      <a:alpha val="40000"/>
                    </a:schemeClr>
                  </a:glow>
                  <a:outerShdw blurRad="38100" dist="38100" dir="2700000" algn="tl">
                    <a:srgbClr val="000000">
                      <a:alpha val="43137"/>
                    </a:srgbClr>
                  </a:outerShdw>
                </a:effectLst>
              </a:rPr>
              <a:t>よって指導されました。これらのグループは、様々な問題を未然に防ぎ、人々の精神的な生活を養い、親密で愛情のある関係を築くのに役立ち</a:t>
            </a:r>
            <a:r>
              <a:rPr lang="en-US" altLang="ja-JP" sz="2000" b="1" dirty="0">
                <a:effectLst>
                  <a:glow rad="101600">
                    <a:schemeClr val="accent2">
                      <a:satMod val="175000"/>
                      <a:alpha val="40000"/>
                    </a:schemeClr>
                  </a:glow>
                  <a:outerShdw blurRad="38100" dist="38100" dir="2700000" algn="tl">
                    <a:srgbClr val="000000">
                      <a:alpha val="43137"/>
                    </a:srgbClr>
                  </a:outerShdw>
                </a:effectLst>
              </a:rPr>
              <a:t>...</a:t>
            </a:r>
            <a:r>
              <a:rPr lang="ja-JP" altLang="en-US" sz="2000" b="1" dirty="0">
                <a:effectLst>
                  <a:glow rad="101600">
                    <a:schemeClr val="accent2">
                      <a:satMod val="175000"/>
                      <a:alpha val="40000"/>
                    </a:schemeClr>
                  </a:glow>
                  <a:outerShdw blurRad="38100" dist="38100" dir="2700000" algn="tl">
                    <a:srgbClr val="000000">
                      <a:alpha val="43137"/>
                    </a:srgbClr>
                  </a:outerShdw>
                </a:effectLst>
              </a:rPr>
              <a:t>それは、同志の関係を育み、精神的な成長、問題解決のための有効な方法であり、現代でも十分に通用する方法です。</a:t>
            </a:r>
          </a:p>
        </p:txBody>
      </p:sp>
      <p:sp>
        <p:nvSpPr>
          <p:cNvPr id="11" name="CuadroTexto 10">
            <a:extLst>
              <a:ext uri="{FF2B5EF4-FFF2-40B4-BE49-F238E27FC236}">
                <a16:creationId xmlns:a16="http://schemas.microsoft.com/office/drawing/2014/main" xmlns="" id="{528CFB90-E308-4987-9F20-486A430E35B8}"/>
              </a:ext>
            </a:extLst>
          </p:cNvPr>
          <p:cNvSpPr txBox="1"/>
          <p:nvPr/>
        </p:nvSpPr>
        <p:spPr>
          <a:xfrm>
            <a:off x="3525392" y="5318972"/>
            <a:ext cx="8146126" cy="1106686"/>
          </a:xfrm>
          <a:prstGeom prst="roundRect">
            <a:avLst/>
          </a:prstGeom>
          <a:solidFill>
            <a:srgbClr val="B3CBED"/>
          </a:solidFill>
          <a:effectLst>
            <a:softEdge rad="25400"/>
          </a:effectLst>
        </p:spPr>
        <p:txBody>
          <a:bodyPr wrap="square" lIns="72000" tIns="0" rIns="72000" bIns="0">
            <a:spAutoFit/>
          </a:bodyPr>
          <a:lstStyle/>
          <a:p>
            <a:pPr>
              <a:spcBef>
                <a:spcPts val="600"/>
              </a:spcBef>
            </a:pPr>
            <a:r>
              <a:rPr lang="ja-JP" altLang="en-US" sz="2000" b="1" dirty="0">
                <a:effectLst>
                  <a:outerShdw blurRad="38100" dist="38100" dir="2700000" algn="tl">
                    <a:srgbClr val="000000">
                      <a:alpha val="43137"/>
                    </a:srgbClr>
                  </a:outerShdw>
                </a:effectLst>
              </a:rPr>
              <a:t>その後、サムエルは預言者の学校を設立しました。彼らはモーセが設立したグループと同じような組織と目標を持っていました。</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（サムエル記上</a:t>
            </a:r>
            <a:r>
              <a:rPr lang="en-US" altLang="ja-JP" sz="2000" b="1" dirty="0">
                <a:effectLst>
                  <a:outerShdw blurRad="38100" dist="38100" dir="2700000" algn="tl">
                    <a:srgbClr val="000000">
                      <a:alpha val="43137"/>
                    </a:srgbClr>
                  </a:outerShdw>
                </a:effectLst>
              </a:rPr>
              <a:t>10:10; </a:t>
            </a:r>
            <a:r>
              <a:rPr lang="ja-JP" altLang="en-US" sz="2000" b="1" dirty="0">
                <a:effectLst>
                  <a:outerShdw blurRad="38100" dist="38100" dir="2700000" algn="tl">
                    <a:srgbClr val="000000">
                      <a:alpha val="43137"/>
                    </a:srgbClr>
                  </a:outerShdw>
                </a:effectLst>
              </a:rPr>
              <a:t>列王記上</a:t>
            </a:r>
            <a:r>
              <a:rPr lang="en-US" altLang="ja-JP" sz="2000" b="1" dirty="0">
                <a:effectLst>
                  <a:outerShdw blurRad="38100" dist="38100" dir="2700000" algn="tl">
                    <a:srgbClr val="000000">
                      <a:alpha val="43137"/>
                    </a:srgbClr>
                  </a:outerShdw>
                </a:effectLst>
              </a:rPr>
              <a:t>2:3</a:t>
            </a:r>
            <a:r>
              <a:rPr lang="ja-JP" altLang="en-US" sz="2000" b="1" dirty="0">
                <a:effectLst>
                  <a:outerShdw blurRad="38100" dist="38100" dir="2700000" algn="tl">
                    <a:srgbClr val="000000">
                      <a:alpha val="43137"/>
                    </a:srgbClr>
                  </a:outerShdw>
                </a:effectLst>
              </a:rPr>
              <a:t>）</a:t>
            </a:r>
          </a:p>
        </p:txBody>
      </p:sp>
      <p:pic>
        <p:nvPicPr>
          <p:cNvPr id="13" name="Imagen 12">
            <a:extLst>
              <a:ext uri="{FF2B5EF4-FFF2-40B4-BE49-F238E27FC236}">
                <a16:creationId xmlns:a16="http://schemas.microsoft.com/office/drawing/2014/main" xmlns="" id="{5B686AB6-8715-4087-9382-6FBB76098E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482" y="5318972"/>
            <a:ext cx="2451338" cy="1326791"/>
          </a:xfrm>
          <a:prstGeom prst="round2DiagRect">
            <a:avLst>
              <a:gd name="adj1" fmla="val 16667"/>
              <a:gd name="adj2" fmla="val 0"/>
            </a:avLst>
          </a:prstGeom>
          <a:ln w="57150" cap="sq">
            <a:solidFill>
              <a:srgbClr val="A2303C"/>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12" name="テキスト ボックス 11">
            <a:extLst>
              <a:ext uri="{FF2B5EF4-FFF2-40B4-BE49-F238E27FC236}">
                <a16:creationId xmlns:a16="http://schemas.microsoft.com/office/drawing/2014/main" xmlns="" id="{8B1342AE-81EB-475E-A33F-EA15BC1ADD2B}"/>
              </a:ext>
            </a:extLst>
          </p:cNvPr>
          <p:cNvSpPr txBox="1"/>
          <p:nvPr/>
        </p:nvSpPr>
        <p:spPr>
          <a:xfrm>
            <a:off x="366188" y="180007"/>
            <a:ext cx="1379963" cy="723275"/>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８月</a:t>
            </a:r>
            <a:r>
              <a:rPr lang="ja-JP" altLang="en-US" sz="1800" b="1" dirty="0">
                <a:solidFill>
                  <a:srgbClr val="3E3311"/>
                </a:solidFill>
                <a:effectLst>
                  <a:glow rad="101600">
                    <a:srgbClr val="70AD47">
                      <a:satMod val="175000"/>
                      <a:alpha val="40000"/>
                    </a:srgbClr>
                  </a:glow>
                  <a:outerShdw blurRad="38100" dist="38100" dir="2700000" algn="tl">
                    <a:srgbClr val="000000">
                      <a:alpha val="43137"/>
                    </a:srgbClr>
                  </a:outerShdw>
                </a:effectLst>
                <a:latin typeface="Calibri" panose="020F0502020204030204"/>
                <a:ea typeface="游ゴシック" panose="020B0400000000000000" pitchFamily="50" charset="-128"/>
              </a:rPr>
              <a:t>３１</a:t>
            </a: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日</a:t>
            </a:r>
            <a:endPar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a:t>
            </a:r>
            <a:r>
              <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lang="ja-JP" altLang="en-US" b="1" dirty="0">
                <a:solidFill>
                  <a:srgbClr val="3E3311"/>
                </a:solidFill>
                <a:effectLst>
                  <a:glow rad="101600">
                    <a:srgbClr val="70AD47">
                      <a:satMod val="175000"/>
                      <a:alpha val="40000"/>
                    </a:srgbClr>
                  </a:glow>
                  <a:outerShdw blurRad="38100" dist="38100" dir="2700000" algn="tl">
                    <a:srgbClr val="000000">
                      <a:alpha val="43137"/>
                    </a:srgbClr>
                  </a:outerShdw>
                </a:effectLst>
                <a:latin typeface="Calibri" panose="020F0502020204030204"/>
                <a:ea typeface="游ゴシック" panose="020B0400000000000000" pitchFamily="50" charset="-128"/>
              </a:rPr>
              <a:t>月</a:t>
            </a:r>
            <a:r>
              <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s-E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883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1000"/>
                                        <p:tgtEl>
                                          <p:spTgt spid="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174EC31-A1E4-4248-B9DB-2F539764FEBE}"/>
              </a:ext>
            </a:extLst>
          </p:cNvPr>
          <p:cNvSpPr/>
          <p:nvPr/>
        </p:nvSpPr>
        <p:spPr>
          <a:xfrm>
            <a:off x="1944701" y="301322"/>
            <a:ext cx="9143999" cy="769441"/>
          </a:xfrm>
          <a:prstGeom prst="rect">
            <a:avLst/>
          </a:prstGeom>
        </p:spPr>
        <p:txBody>
          <a:bodyPr wrap="square">
            <a:spAutoFit/>
          </a:bodyPr>
          <a:lstStyle/>
          <a:p>
            <a:pPr algn="ctr"/>
            <a:r>
              <a:rPr lang="ja-JP" altLang="en-US" sz="4400" b="1" dirty="0">
                <a:ln w="22225">
                  <a:solidFill>
                    <a:schemeClr val="accent2"/>
                  </a:solidFill>
                  <a:prstDash val="solid"/>
                </a:ln>
                <a:solidFill>
                  <a:schemeClr val="accent2">
                    <a:lumMod val="40000"/>
                    <a:lumOff val="60000"/>
                  </a:schemeClr>
                </a:solidFill>
              </a:rPr>
              <a:t>新約聖書時代の小グループ</a:t>
            </a:r>
            <a:endParaRPr lang="es-ES" sz="4400" b="1" dirty="0">
              <a:ln w="22225">
                <a:solidFill>
                  <a:schemeClr val="accent2"/>
                </a:solidFill>
                <a:prstDash val="solid"/>
              </a:ln>
              <a:solidFill>
                <a:schemeClr val="accent2">
                  <a:lumMod val="40000"/>
                  <a:lumOff val="60000"/>
                </a:schemeClr>
              </a:solidFill>
            </a:endParaRPr>
          </a:p>
        </p:txBody>
      </p:sp>
      <p:sp>
        <p:nvSpPr>
          <p:cNvPr id="3" name="Rectángulo 2">
            <a:extLst>
              <a:ext uri="{FF2B5EF4-FFF2-40B4-BE49-F238E27FC236}">
                <a16:creationId xmlns:a16="http://schemas.microsoft.com/office/drawing/2014/main" xmlns="" id="{28280E23-54A8-4731-9379-E91A40119AF3}"/>
              </a:ext>
            </a:extLst>
          </p:cNvPr>
          <p:cNvSpPr/>
          <p:nvPr/>
        </p:nvSpPr>
        <p:spPr>
          <a:xfrm>
            <a:off x="550126" y="1136531"/>
            <a:ext cx="10604809" cy="615553"/>
          </a:xfrm>
          <a:prstGeom prst="rect">
            <a:avLst/>
          </a:prstGeom>
        </p:spPr>
        <p:txBody>
          <a:bodyPr wrap="square">
            <a:spAutoFit/>
          </a:bodyPr>
          <a:lstStyle/>
          <a:p>
            <a:r>
              <a:rPr lang="ja-JP" altLang="en-US" b="1" dirty="0">
                <a:solidFill>
                  <a:schemeClr val="bg2">
                    <a:lumMod val="25000"/>
                  </a:schemeClr>
                </a:solidFill>
                <a:latin typeface="Comic Sans MS" panose="030F0702030302020204" pitchFamily="66" charset="0"/>
              </a:rPr>
              <a:t>　</a:t>
            </a:r>
            <a:r>
              <a:rPr lang="ja-JP" altLang="en-US" b="1" dirty="0">
                <a:solidFill>
                  <a:schemeClr val="bg2">
                    <a:lumMod val="25000"/>
                  </a:schemeClr>
                </a:solidFill>
                <a:effectLst>
                  <a:outerShdw blurRad="38100" dist="38100" dir="2700000" algn="tl">
                    <a:srgbClr val="000000">
                      <a:alpha val="43137"/>
                    </a:srgbClr>
                  </a:outerShdw>
                </a:effectLst>
                <a:latin typeface="Comic Sans MS" panose="030F0702030302020204" pitchFamily="66" charset="0"/>
              </a:rPr>
              <a:t>そして、毎日、宮や家で、イエスがキリストであることを、引きつづき教えたり宣べ伝えたりした。　</a:t>
            </a:r>
            <a:r>
              <a:rPr lang="es-ES" b="1" dirty="0">
                <a:solidFill>
                  <a:schemeClr val="bg2">
                    <a:lumMod val="25000"/>
                  </a:schemeClr>
                </a:solidFill>
                <a:effectLst>
                  <a:outerShdw blurRad="38100" dist="38100" dir="2700000" algn="tl">
                    <a:srgbClr val="000000">
                      <a:alpha val="43137"/>
                    </a:srgbClr>
                  </a:outerShdw>
                </a:effectLst>
                <a:latin typeface="Comic Sans MS" panose="030F0702030302020204" pitchFamily="66" charset="0"/>
              </a:rPr>
              <a:t> </a:t>
            </a:r>
          </a:p>
          <a:p>
            <a:pPr algn="r"/>
            <a:r>
              <a:rPr lang="ja-JP" altLang="en-US" sz="1600" b="1" dirty="0">
                <a:solidFill>
                  <a:schemeClr val="bg2">
                    <a:lumMod val="25000"/>
                  </a:schemeClr>
                </a:solidFill>
                <a:effectLst>
                  <a:outerShdw blurRad="38100" dist="38100" dir="2700000" algn="tl">
                    <a:srgbClr val="000000">
                      <a:alpha val="43137"/>
                    </a:srgbClr>
                  </a:outerShdw>
                </a:effectLst>
                <a:latin typeface="Comic Sans MS" panose="030F0702030302020204" pitchFamily="66" charset="0"/>
              </a:rPr>
              <a:t>使徒行伝　</a:t>
            </a:r>
            <a:r>
              <a:rPr lang="es-ES" sz="1600" b="1" dirty="0">
                <a:solidFill>
                  <a:schemeClr val="bg2">
                    <a:lumMod val="25000"/>
                  </a:schemeClr>
                </a:solidFill>
                <a:effectLst>
                  <a:outerShdw blurRad="38100" dist="38100" dir="2700000" algn="tl">
                    <a:srgbClr val="000000">
                      <a:alpha val="43137"/>
                    </a:srgbClr>
                  </a:outerShdw>
                </a:effectLst>
                <a:latin typeface="Comic Sans MS" panose="030F0702030302020204" pitchFamily="66" charset="0"/>
              </a:rPr>
              <a:t>5:42</a:t>
            </a:r>
            <a:endParaRPr lang="es-ES" b="1" dirty="0">
              <a:solidFill>
                <a:schemeClr val="bg2">
                  <a:lumMod val="2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698E926-26D3-400B-9D58-8055EEBEEDFE}"/>
              </a:ext>
            </a:extLst>
          </p:cNvPr>
          <p:cNvSpPr txBox="1"/>
          <p:nvPr/>
        </p:nvSpPr>
        <p:spPr>
          <a:xfrm>
            <a:off x="456530" y="1852305"/>
            <a:ext cx="7683861" cy="1323439"/>
          </a:xfrm>
          <a:prstGeom prst="rect">
            <a:avLst/>
          </a:prstGeom>
          <a:noFill/>
        </p:spPr>
        <p:txBody>
          <a:bodyPr wrap="square" rtlCol="0">
            <a:spAutoFit/>
          </a:bodyPr>
          <a:lstStyle/>
          <a:p>
            <a:pPr>
              <a:spcBef>
                <a:spcPts val="600"/>
              </a:spcBef>
            </a:pPr>
            <a:r>
              <a:rPr lang="ja-JP" altLang="en-US" sz="2000" b="1" dirty="0"/>
              <a:t>　</a:t>
            </a:r>
            <a:r>
              <a:rPr lang="ja-JP" altLang="en-US" sz="2000" b="1" dirty="0">
                <a:ln w="6600">
                  <a:solidFill>
                    <a:schemeClr val="accent2"/>
                  </a:solidFill>
                  <a:prstDash val="solid"/>
                </a:ln>
                <a:solidFill>
                  <a:srgbClr val="FFFFFF"/>
                </a:solidFill>
                <a:effectLst>
                  <a:outerShdw dist="38100" dir="2700000" algn="tl" rotWithShape="0">
                    <a:schemeClr val="accent2"/>
                  </a:outerShdw>
                </a:effectLst>
              </a:rPr>
              <a:t>イエスは</a:t>
            </a:r>
            <a:r>
              <a:rPr lang="en-US" altLang="ja-JP" sz="2000" b="1" dirty="0">
                <a:ln w="6600">
                  <a:solidFill>
                    <a:schemeClr val="accent2"/>
                  </a:solidFill>
                  <a:prstDash val="solid"/>
                </a:ln>
                <a:solidFill>
                  <a:srgbClr val="FFFFFF"/>
                </a:solidFill>
                <a:effectLst>
                  <a:outerShdw dist="38100" dir="2700000" algn="tl" rotWithShape="0">
                    <a:schemeClr val="accent2"/>
                  </a:outerShdw>
                </a:effectLst>
              </a:rPr>
              <a:t>12</a:t>
            </a:r>
            <a:r>
              <a:rPr lang="ja-JP" altLang="en-US" sz="2000" b="1" dirty="0">
                <a:ln w="6600">
                  <a:solidFill>
                    <a:schemeClr val="accent2"/>
                  </a:solidFill>
                  <a:prstDash val="solid"/>
                </a:ln>
                <a:solidFill>
                  <a:srgbClr val="FFFFFF"/>
                </a:solidFill>
                <a:effectLst>
                  <a:outerShdw dist="38100" dir="2700000" algn="tl" rotWithShape="0">
                    <a:schemeClr val="accent2"/>
                  </a:outerShdw>
                </a:effectLst>
              </a:rPr>
              <a:t>人の使徒を選ぶことによって、新約聖書の中で最初の小グループを設立しました。　彼らは霊的に成長しながら、自分たちの賜物を効果的に使って福音を宣べ伝える方法を実践的に教えられ、訓練されました。</a:t>
            </a:r>
            <a:endParaRPr lang="ja-JP" altLang="en-US" sz="2000" b="1" dirty="0"/>
          </a:p>
        </p:txBody>
      </p:sp>
      <p:pic>
        <p:nvPicPr>
          <p:cNvPr id="6" name="Imagen 5">
            <a:extLst>
              <a:ext uri="{FF2B5EF4-FFF2-40B4-BE49-F238E27FC236}">
                <a16:creationId xmlns:a16="http://schemas.microsoft.com/office/drawing/2014/main" xmlns="" id="{5A9F881E-03B5-457F-B5F6-7CF4DCEB9D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13" y="3322159"/>
            <a:ext cx="2515973" cy="31717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xmlns="" id="{7E3C9555-7CF7-40C7-BBDF-71A8AC009E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5795" y="3760138"/>
            <a:ext cx="2165792" cy="2852057"/>
          </a:xfrm>
          <a:prstGeom prst="roundRect">
            <a:avLst>
              <a:gd name="adj" fmla="val 0"/>
            </a:avLst>
          </a:prstGeom>
          <a:solidFill>
            <a:srgbClr val="FFFFFF"/>
          </a:solidFill>
          <a:ln w="76200" cap="sq">
            <a:solidFill>
              <a:srgbClr val="EBB1C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xmlns="" id="{3DDB7B10-A7F5-4BD7-A9C6-256DB254AB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6511" y="1852305"/>
            <a:ext cx="3525076" cy="1566141"/>
          </a:xfrm>
          <a:prstGeom prst="rect">
            <a:avLst/>
          </a:prstGeom>
          <a:ln w="38100" cap="sq">
            <a:solidFill>
              <a:srgbClr val="DDA589"/>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xmlns="" id="{BAB4213B-A61F-4455-8997-E638A5A9A33D}"/>
              </a:ext>
            </a:extLst>
          </p:cNvPr>
          <p:cNvSpPr txBox="1"/>
          <p:nvPr/>
        </p:nvSpPr>
        <p:spPr>
          <a:xfrm>
            <a:off x="2816386" y="3844171"/>
            <a:ext cx="6637764" cy="2246769"/>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初代教会の中心は、家庭に集まる小さなグループでした（使徒</a:t>
            </a:r>
            <a:r>
              <a:rPr lang="en-US" altLang="ja-JP" sz="2000" b="1" dirty="0">
                <a:effectLst>
                  <a:outerShdw blurRad="38100" dist="38100" dir="2700000" algn="tl">
                    <a:srgbClr val="000000">
                      <a:alpha val="43137"/>
                    </a:srgbClr>
                  </a:outerShdw>
                </a:effectLst>
              </a:rPr>
              <a:t>12:12</a:t>
            </a:r>
            <a:r>
              <a:rPr lang="ja-JP" altLang="en-US" sz="2000" b="1" dirty="0">
                <a:effectLst>
                  <a:outerShdw blurRad="38100" dist="38100" dir="2700000" algn="tl">
                    <a:srgbClr val="000000">
                      <a:alpha val="43137"/>
                    </a:srgbClr>
                  </a:outerShdw>
                </a:effectLst>
              </a:rPr>
              <a:t>、ローマ</a:t>
            </a:r>
            <a:r>
              <a:rPr lang="en-US" altLang="ja-JP" sz="2000" b="1" dirty="0">
                <a:effectLst>
                  <a:outerShdw blurRad="38100" dist="38100" dir="2700000" algn="tl">
                    <a:srgbClr val="000000">
                      <a:alpha val="43137"/>
                    </a:srgbClr>
                  </a:outerShdw>
                </a:effectLst>
              </a:rPr>
              <a:t>16:5</a:t>
            </a:r>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1</a:t>
            </a:r>
            <a:r>
              <a:rPr lang="ja-JP" altLang="en-US" sz="2000" b="1" dirty="0">
                <a:effectLst>
                  <a:outerShdw blurRad="38100" dist="38100" dir="2700000" algn="tl">
                    <a:srgbClr val="000000">
                      <a:alpha val="43137"/>
                    </a:srgbClr>
                  </a:outerShdw>
                </a:effectLst>
              </a:rPr>
              <a:t>コリント</a:t>
            </a:r>
            <a:r>
              <a:rPr lang="en-US" altLang="ja-JP" sz="2000" b="1" dirty="0">
                <a:effectLst>
                  <a:outerShdw blurRad="38100" dist="38100" dir="2700000" algn="tl">
                    <a:srgbClr val="000000">
                      <a:alpha val="43137"/>
                    </a:srgbClr>
                  </a:outerShdw>
                </a:effectLst>
              </a:rPr>
              <a:t>16:19</a:t>
            </a:r>
            <a:r>
              <a:rPr lang="ja-JP" altLang="en-US" sz="2000" b="1" dirty="0">
                <a:effectLst>
                  <a:outerShdw blurRad="38100" dist="38100" dir="2700000" algn="tl">
                    <a:srgbClr val="000000">
                      <a:alpha val="43137"/>
                    </a:srgbClr>
                  </a:outerShdw>
                </a:effectLst>
              </a:rPr>
              <a:t>、コロサイ</a:t>
            </a:r>
            <a:r>
              <a:rPr lang="en-US" altLang="ja-JP" sz="2000" b="1" dirty="0">
                <a:effectLst>
                  <a:outerShdw blurRad="38100" dist="38100" dir="2700000" algn="tl">
                    <a:srgbClr val="000000">
                      <a:alpha val="43137"/>
                    </a:srgbClr>
                  </a:outerShdw>
                </a:effectLst>
              </a:rPr>
              <a:t>4:15</a:t>
            </a:r>
            <a:r>
              <a:rPr lang="ja-JP" altLang="en-US" sz="2000" b="1" dirty="0">
                <a:effectLst>
                  <a:outerShdw blurRad="38100" dist="38100" dir="2700000" algn="tl">
                    <a:srgbClr val="000000">
                      <a:alpha val="43137"/>
                    </a:srgbClr>
                  </a:outerShdw>
                </a:effectLst>
              </a:rPr>
              <a:t>、ピレモン</a:t>
            </a:r>
            <a:r>
              <a:rPr lang="en-US" altLang="ja-JP" sz="2000" b="1" dirty="0">
                <a:effectLst>
                  <a:outerShdw blurRad="38100" dist="38100" dir="2700000" algn="tl">
                    <a:srgbClr val="000000">
                      <a:alpha val="43137"/>
                    </a:srgbClr>
                  </a:outerShdw>
                </a:effectLst>
              </a:rPr>
              <a:t>2</a:t>
            </a:r>
            <a:r>
              <a:rPr lang="ja-JP" altLang="en-US" sz="2000" b="1" dirty="0">
                <a:effectLst>
                  <a:outerShdw blurRad="38100" dist="38100" dir="2700000" algn="tl">
                    <a:srgbClr val="000000">
                      <a:alpha val="43137"/>
                    </a:srgbClr>
                  </a:outerShdw>
                </a:effectLst>
              </a:rPr>
              <a:t>）。　また、彼らは小さな伝道グループを組織していました。彼らは個人的な経験を生かして互いに支え合い、宣教を成し遂げました。これらのグループのおかげで、福音はすぐに彼らの知る世界に広がりました（使徒</a:t>
            </a:r>
            <a:r>
              <a:rPr lang="en-US" altLang="ja-JP" sz="2000" b="1" dirty="0">
                <a:effectLst>
                  <a:outerShdw blurRad="38100" dist="38100" dir="2700000" algn="tl">
                    <a:srgbClr val="000000">
                      <a:alpha val="43137"/>
                    </a:srgbClr>
                  </a:outerShdw>
                </a:effectLst>
              </a:rPr>
              <a:t>15:39-41; 20:4; </a:t>
            </a:r>
            <a:r>
              <a:rPr lang="ja-JP" altLang="en-US" sz="2000" b="1" dirty="0">
                <a:effectLst>
                  <a:outerShdw blurRad="38100" dist="38100" dir="2700000" algn="tl">
                    <a:srgbClr val="000000">
                      <a:alpha val="43137"/>
                    </a:srgbClr>
                  </a:outerShdw>
                </a:effectLst>
              </a:rPr>
              <a:t>ローマ</a:t>
            </a:r>
            <a:r>
              <a:rPr lang="en-US" altLang="ja-JP" sz="2000" b="1" dirty="0">
                <a:effectLst>
                  <a:outerShdw blurRad="38100" dist="38100" dir="2700000" algn="tl">
                    <a:srgbClr val="000000">
                      <a:alpha val="43137"/>
                    </a:srgbClr>
                  </a:outerShdw>
                </a:effectLst>
              </a:rPr>
              <a:t>15:19</a:t>
            </a:r>
            <a:r>
              <a:rPr lang="ja-JP" altLang="en-US" sz="2000" b="1" dirty="0">
                <a:effectLst>
                  <a:outerShdw blurRad="38100" dist="38100" dir="2700000" algn="tl">
                    <a:srgbClr val="000000">
                      <a:alpha val="43137"/>
                    </a:srgbClr>
                  </a:outerShdw>
                </a:effectLst>
              </a:rPr>
              <a:t>）。</a:t>
            </a:r>
          </a:p>
        </p:txBody>
      </p:sp>
      <p:sp>
        <p:nvSpPr>
          <p:cNvPr id="13" name="テキスト ボックス 12">
            <a:extLst>
              <a:ext uri="{FF2B5EF4-FFF2-40B4-BE49-F238E27FC236}">
                <a16:creationId xmlns:a16="http://schemas.microsoft.com/office/drawing/2014/main" xmlns="" id="{231BD04D-8BE1-4159-BB39-1EAD75D928B5}"/>
              </a:ext>
            </a:extLst>
          </p:cNvPr>
          <p:cNvSpPr txBox="1"/>
          <p:nvPr/>
        </p:nvSpPr>
        <p:spPr>
          <a:xfrm>
            <a:off x="137534" y="179419"/>
            <a:ext cx="180716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b="1" dirty="0">
                <a:solidFill>
                  <a:srgbClr val="3E3311"/>
                </a:solidFill>
                <a:effectLst>
                  <a:glow rad="101600">
                    <a:srgbClr val="70AD47">
                      <a:satMod val="175000"/>
                      <a:alpha val="40000"/>
                    </a:srgbClr>
                  </a:glow>
                  <a:outerShdw blurRad="38100" dist="38100" dir="2700000" algn="tl">
                    <a:srgbClr val="000000">
                      <a:alpha val="43137"/>
                    </a:srgbClr>
                  </a:outerShdw>
                </a:effectLst>
                <a:latin typeface="Calibri" panose="020F0502020204030204"/>
                <a:ea typeface="游ゴシック" panose="020B0400000000000000" pitchFamily="50" charset="-128"/>
              </a:rPr>
              <a:t>９</a:t>
            </a: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月</a:t>
            </a:r>
            <a:r>
              <a:rPr kumimoji="0" lang="ja-JP" altLang="en-US"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２</a:t>
            </a: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日</a:t>
            </a:r>
            <a:r>
              <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水</a:t>
            </a:r>
            <a:r>
              <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s-E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028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900" decel="100000" fill="hold"/>
                                        <p:tgtEl>
                                          <p:spTgt spid="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xmlns="" id="{18300F84-10CB-4642-8E06-281F3D4BDE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2950">
            <a:off x="5379816" y="4746948"/>
            <a:ext cx="514305" cy="338429"/>
          </a:xfrm>
          <a:prstGeom prst="rect">
            <a:avLst/>
          </a:prstGeom>
        </p:spPr>
      </p:pic>
      <p:sp>
        <p:nvSpPr>
          <p:cNvPr id="13" name="Rectángulo 12">
            <a:extLst>
              <a:ext uri="{FF2B5EF4-FFF2-40B4-BE49-F238E27FC236}">
                <a16:creationId xmlns:a16="http://schemas.microsoft.com/office/drawing/2014/main" xmlns="" id="{45DCE0C0-F969-4A7A-869E-AB50C9E9EAC3}"/>
              </a:ext>
            </a:extLst>
          </p:cNvPr>
          <p:cNvSpPr/>
          <p:nvPr/>
        </p:nvSpPr>
        <p:spPr>
          <a:xfrm>
            <a:off x="629236" y="896761"/>
            <a:ext cx="10933528" cy="1159824"/>
          </a:xfrm>
          <a:prstGeom prst="rect">
            <a:avLst/>
          </a:prstGeom>
          <a:solidFill>
            <a:schemeClr val="accent4">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xmlns="" id="{8B8A0925-2A06-439E-8A18-1AE609D9B5DB}"/>
              </a:ext>
            </a:extLst>
          </p:cNvPr>
          <p:cNvSpPr/>
          <p:nvPr/>
        </p:nvSpPr>
        <p:spPr>
          <a:xfrm>
            <a:off x="1524000" y="168744"/>
            <a:ext cx="9144000" cy="830997"/>
          </a:xfrm>
          <a:prstGeom prst="rect">
            <a:avLst/>
          </a:prstGeom>
        </p:spPr>
        <p:txBody>
          <a:bodyPr wrap="square">
            <a:spAutoFit/>
          </a:bodyPr>
          <a:lstStyle/>
          <a:p>
            <a:pPr algn="ctr"/>
            <a:r>
              <a:rPr lang="ja-JP" altLang="en-US" sz="48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50800" dir="5400000" algn="ctr" rotWithShape="0">
                    <a:schemeClr val="accent4">
                      <a:lumMod val="50000"/>
                    </a:schemeClr>
                  </a:outerShdw>
                </a:effectLst>
              </a:rPr>
              <a:t>奉仕のために組織化する</a:t>
            </a:r>
            <a:endParaRPr lang="es-ES" sz="48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50800" dir="5400000" algn="ctr" rotWithShape="0">
                  <a:schemeClr val="accent4">
                    <a:lumMod val="50000"/>
                  </a:schemeClr>
                </a:outerShdw>
              </a:effectLst>
            </a:endParaRPr>
          </a:p>
        </p:txBody>
      </p:sp>
      <p:sp>
        <p:nvSpPr>
          <p:cNvPr id="3" name="Rectángulo 2">
            <a:extLst>
              <a:ext uri="{FF2B5EF4-FFF2-40B4-BE49-F238E27FC236}">
                <a16:creationId xmlns:a16="http://schemas.microsoft.com/office/drawing/2014/main" xmlns="" id="{DBA8B232-9AE3-4596-B1C8-2596809D78CA}"/>
              </a:ext>
            </a:extLst>
          </p:cNvPr>
          <p:cNvSpPr/>
          <p:nvPr/>
        </p:nvSpPr>
        <p:spPr>
          <a:xfrm>
            <a:off x="908825" y="1192930"/>
            <a:ext cx="10374350" cy="646331"/>
          </a:xfrm>
          <a:prstGeom prst="rect">
            <a:avLst/>
          </a:prstGeom>
        </p:spPr>
        <p:txBody>
          <a:bodyPr wrap="square">
            <a:spAutoFit/>
          </a:bodyPr>
          <a:lstStyle/>
          <a:p>
            <a:r>
              <a:rPr lang="ja-JP" altLang="en-US"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そこで神は御旨のままに、肢体をそれぞれ、からだに備えられたのである。 もし、すべてのものが一つの肢体なら、どこにからだがあるのか。 </a:t>
            </a:r>
            <a:r>
              <a:rPr lang="es-ES"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ja-JP" altLang="en-US" sz="1600"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es-ES" sz="1600"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1 </a:t>
            </a:r>
            <a:r>
              <a:rPr lang="ja-JP" altLang="en-US" sz="1600"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コリント</a:t>
            </a:r>
            <a:r>
              <a:rPr lang="es-ES" sz="1600"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12:18-19</a:t>
            </a:r>
            <a:endParaRPr lang="es-ES" b="1" dirty="0">
              <a:solidFill>
                <a:schemeClr val="accent4">
                  <a:lumMod val="75000"/>
                </a:schemeClr>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07F5F13-EE08-477E-B24B-9BCEF0B13DC5}"/>
              </a:ext>
            </a:extLst>
          </p:cNvPr>
          <p:cNvSpPr txBox="1"/>
          <p:nvPr/>
        </p:nvSpPr>
        <p:spPr>
          <a:xfrm>
            <a:off x="707938" y="2178511"/>
            <a:ext cx="9578898" cy="1015663"/>
          </a:xfrm>
          <a:prstGeom prst="rect">
            <a:avLst/>
          </a:prstGeom>
          <a:noFill/>
        </p:spPr>
        <p:txBody>
          <a:bodyPr wrap="square" rtlCol="0">
            <a:spAutoFit/>
          </a:bodyPr>
          <a:lstStyle/>
          <a:p>
            <a:pPr>
              <a:spcBef>
                <a:spcPts val="600"/>
              </a:spcBef>
            </a:pP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人体は、個々の細胞が集まって組織や臓器を形成し、器官系統で構成されています。各細胞は組織にそれぞれ役割をもっており、組織は器官系統にそれぞれ役割をもっており、器官系統は身体全体の中でそれぞれ役割を担っています。</a:t>
            </a:r>
          </a:p>
        </p:txBody>
      </p:sp>
      <p:pic>
        <p:nvPicPr>
          <p:cNvPr id="8" name="Imagen 7">
            <a:extLst>
              <a:ext uri="{FF2B5EF4-FFF2-40B4-BE49-F238E27FC236}">
                <a16:creationId xmlns:a16="http://schemas.microsoft.com/office/drawing/2014/main" xmlns="" id="{89059595-62E9-42C3-8E1F-06130D21BC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69051" y="2141773"/>
            <a:ext cx="2901904" cy="1822125"/>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5B59D2DA-4B97-4647-AF65-5902D85B42A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1045" y="3355210"/>
            <a:ext cx="2395207" cy="1884865"/>
          </a:xfrm>
          <a:prstGeom prst="rect">
            <a:avLst/>
          </a:prstGeom>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xmlns="" id="{750DF548-D257-4167-943B-A3372E30B5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54338" y="4774107"/>
            <a:ext cx="3064997" cy="2030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xmlns="" id="{3383C595-46A5-4611-92D0-67128DE41BA7}"/>
              </a:ext>
            </a:extLst>
          </p:cNvPr>
          <p:cNvSpPr txBox="1"/>
          <p:nvPr/>
        </p:nvSpPr>
        <p:spPr>
          <a:xfrm>
            <a:off x="2593106" y="3384178"/>
            <a:ext cx="6814117" cy="1323439"/>
          </a:xfrm>
          <a:prstGeom prst="rect">
            <a:avLst/>
          </a:prstGeom>
          <a:noFill/>
        </p:spPr>
        <p:txBody>
          <a:bodyPr wrap="square">
            <a:spAutoFit/>
          </a:bodyPr>
          <a:lstStyle/>
          <a:p>
            <a:pPr>
              <a:spcBef>
                <a:spcPts val="600"/>
              </a:spcBef>
            </a:pPr>
            <a:r>
              <a:rPr lang="ja-JP" altLang="en-US" sz="2000" b="1" dirty="0">
                <a:ln w="6600">
                  <a:solidFill>
                    <a:schemeClr val="accent2"/>
                  </a:solidFill>
                  <a:prstDash val="solid"/>
                </a:ln>
                <a:solidFill>
                  <a:srgbClr val="FFFFFF"/>
                </a:solidFill>
                <a:effectLst>
                  <a:outerShdw dist="38100" dir="2700000" algn="tl" rotWithShape="0">
                    <a:schemeClr val="accent2"/>
                  </a:outerShdw>
                </a:effectLst>
              </a:rPr>
              <a:t>これらはすべて相互に関連しており、調和して働いています。教会はキリストのからだであり、同じような働きをしています。一人ひとりが小グループの一員になると、落胆しにくくなり、使命を果たしやすくなります。</a:t>
            </a:r>
          </a:p>
        </p:txBody>
      </p:sp>
      <p:sp>
        <p:nvSpPr>
          <p:cNvPr id="17" name="CuadroTexto 16">
            <a:extLst>
              <a:ext uri="{FF2B5EF4-FFF2-40B4-BE49-F238E27FC236}">
                <a16:creationId xmlns:a16="http://schemas.microsoft.com/office/drawing/2014/main" xmlns="" id="{BD1587A7-B2F4-4D4E-86E2-B0327EB27F0B}"/>
              </a:ext>
            </a:extLst>
          </p:cNvPr>
          <p:cNvSpPr txBox="1"/>
          <p:nvPr/>
        </p:nvSpPr>
        <p:spPr>
          <a:xfrm>
            <a:off x="629236" y="5854390"/>
            <a:ext cx="7499910" cy="830997"/>
          </a:xfrm>
          <a:prstGeom prst="rect">
            <a:avLst/>
          </a:prstGeom>
          <a:noFill/>
        </p:spPr>
        <p:txBody>
          <a:bodyPr wrap="square">
            <a:spAutoFit/>
          </a:bodyPr>
          <a:lstStyle/>
          <a:p>
            <a:pPr>
              <a:spcBef>
                <a:spcPts val="600"/>
              </a:spcBef>
            </a:pPr>
            <a:r>
              <a:rPr lang="ja-JP" altLang="en-US"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一人一人の賜物を生かして、身体の成長と使命を全うするために、小グループを編成しています。</a:t>
            </a:r>
            <a:endParaRPr lang="es-ES"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pic>
        <p:nvPicPr>
          <p:cNvPr id="19" name="Imagen 18">
            <a:extLst>
              <a:ext uri="{FF2B5EF4-FFF2-40B4-BE49-F238E27FC236}">
                <a16:creationId xmlns:a16="http://schemas.microsoft.com/office/drawing/2014/main" xmlns="" id="{1FF913F1-4D45-4650-A050-C3B35EBC81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2950">
            <a:off x="2037434" y="5178270"/>
            <a:ext cx="514305" cy="338429"/>
          </a:xfrm>
          <a:prstGeom prst="rect">
            <a:avLst/>
          </a:prstGeom>
        </p:spPr>
      </p:pic>
      <p:pic>
        <p:nvPicPr>
          <p:cNvPr id="21" name="Imagen 20">
            <a:extLst>
              <a:ext uri="{FF2B5EF4-FFF2-40B4-BE49-F238E27FC236}">
                <a16:creationId xmlns:a16="http://schemas.microsoft.com/office/drawing/2014/main" xmlns="" id="{89CC350E-A5AF-420C-BF08-E684EB3716D8}"/>
              </a:ext>
            </a:extLst>
          </p:cNvPr>
          <p:cNvPicPr>
            <a:picLocks noChangeAspect="1"/>
          </p:cNvPicPr>
          <p:nvPr/>
        </p:nvPicPr>
        <p:blipFill>
          <a:blip r:embed="rId7"/>
          <a:stretch>
            <a:fillRect/>
          </a:stretch>
        </p:blipFill>
        <p:spPr>
          <a:xfrm>
            <a:off x="2396172" y="5090112"/>
            <a:ext cx="603556" cy="493819"/>
          </a:xfrm>
          <a:prstGeom prst="rect">
            <a:avLst/>
          </a:prstGeom>
        </p:spPr>
      </p:pic>
      <p:pic>
        <p:nvPicPr>
          <p:cNvPr id="23" name="Imagen 22">
            <a:extLst>
              <a:ext uri="{FF2B5EF4-FFF2-40B4-BE49-F238E27FC236}">
                <a16:creationId xmlns:a16="http://schemas.microsoft.com/office/drawing/2014/main" xmlns="" id="{565A6402-4849-4B70-A13F-7500D4CDA871}"/>
              </a:ext>
            </a:extLst>
          </p:cNvPr>
          <p:cNvPicPr>
            <a:picLocks noChangeAspect="1"/>
          </p:cNvPicPr>
          <p:nvPr/>
        </p:nvPicPr>
        <p:blipFill>
          <a:blip r:embed="rId7"/>
          <a:stretch>
            <a:fillRect/>
          </a:stretch>
        </p:blipFill>
        <p:spPr>
          <a:xfrm>
            <a:off x="2722478" y="4968186"/>
            <a:ext cx="603556" cy="493819"/>
          </a:xfrm>
          <a:prstGeom prst="rect">
            <a:avLst/>
          </a:prstGeom>
        </p:spPr>
      </p:pic>
      <p:pic>
        <p:nvPicPr>
          <p:cNvPr id="27" name="Imagen 26">
            <a:extLst>
              <a:ext uri="{FF2B5EF4-FFF2-40B4-BE49-F238E27FC236}">
                <a16:creationId xmlns:a16="http://schemas.microsoft.com/office/drawing/2014/main" xmlns="" id="{5F8C30EE-A7B5-4C1D-973A-00D6C8E19A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2950">
            <a:off x="3166017" y="5066235"/>
            <a:ext cx="514305" cy="338429"/>
          </a:xfrm>
          <a:prstGeom prst="rect">
            <a:avLst/>
          </a:prstGeom>
        </p:spPr>
      </p:pic>
      <p:pic>
        <p:nvPicPr>
          <p:cNvPr id="29" name="Imagen 28">
            <a:extLst>
              <a:ext uri="{FF2B5EF4-FFF2-40B4-BE49-F238E27FC236}">
                <a16:creationId xmlns:a16="http://schemas.microsoft.com/office/drawing/2014/main" xmlns="" id="{1067383C-111B-4A8B-BB89-920AA40ECD7D}"/>
              </a:ext>
            </a:extLst>
          </p:cNvPr>
          <p:cNvPicPr>
            <a:picLocks noChangeAspect="1"/>
          </p:cNvPicPr>
          <p:nvPr/>
        </p:nvPicPr>
        <p:blipFill>
          <a:blip r:embed="rId7"/>
          <a:stretch>
            <a:fillRect/>
          </a:stretch>
        </p:blipFill>
        <p:spPr>
          <a:xfrm>
            <a:off x="3524755" y="4978077"/>
            <a:ext cx="603556" cy="493819"/>
          </a:xfrm>
          <a:prstGeom prst="rect">
            <a:avLst/>
          </a:prstGeom>
        </p:spPr>
      </p:pic>
      <p:pic>
        <p:nvPicPr>
          <p:cNvPr id="31" name="Imagen 30">
            <a:extLst>
              <a:ext uri="{FF2B5EF4-FFF2-40B4-BE49-F238E27FC236}">
                <a16:creationId xmlns:a16="http://schemas.microsoft.com/office/drawing/2014/main" xmlns="" id="{22197285-03F3-4B4F-94C3-B12A946883C8}"/>
              </a:ext>
            </a:extLst>
          </p:cNvPr>
          <p:cNvPicPr>
            <a:picLocks noChangeAspect="1"/>
          </p:cNvPicPr>
          <p:nvPr/>
        </p:nvPicPr>
        <p:blipFill>
          <a:blip r:embed="rId7"/>
          <a:stretch>
            <a:fillRect/>
          </a:stretch>
        </p:blipFill>
        <p:spPr>
          <a:xfrm>
            <a:off x="3930877" y="4978076"/>
            <a:ext cx="603556" cy="493819"/>
          </a:xfrm>
          <a:prstGeom prst="rect">
            <a:avLst/>
          </a:prstGeom>
        </p:spPr>
      </p:pic>
      <p:pic>
        <p:nvPicPr>
          <p:cNvPr id="33" name="Imagen 32">
            <a:extLst>
              <a:ext uri="{FF2B5EF4-FFF2-40B4-BE49-F238E27FC236}">
                <a16:creationId xmlns:a16="http://schemas.microsoft.com/office/drawing/2014/main" xmlns="" id="{AB1AEE4E-731B-43A9-BBEA-CD9786A87D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2950">
            <a:off x="4305069" y="4951975"/>
            <a:ext cx="514305" cy="338429"/>
          </a:xfrm>
          <a:prstGeom prst="rect">
            <a:avLst/>
          </a:prstGeom>
        </p:spPr>
      </p:pic>
      <p:pic>
        <p:nvPicPr>
          <p:cNvPr id="35" name="Imagen 34">
            <a:extLst>
              <a:ext uri="{FF2B5EF4-FFF2-40B4-BE49-F238E27FC236}">
                <a16:creationId xmlns:a16="http://schemas.microsoft.com/office/drawing/2014/main" xmlns="" id="{107927C5-252B-4A83-9280-9A829EA0F52A}"/>
              </a:ext>
            </a:extLst>
          </p:cNvPr>
          <p:cNvPicPr>
            <a:picLocks noChangeAspect="1"/>
          </p:cNvPicPr>
          <p:nvPr/>
        </p:nvPicPr>
        <p:blipFill>
          <a:blip r:embed="rId7"/>
          <a:stretch>
            <a:fillRect/>
          </a:stretch>
        </p:blipFill>
        <p:spPr>
          <a:xfrm>
            <a:off x="4634499" y="4876766"/>
            <a:ext cx="603556" cy="493819"/>
          </a:xfrm>
          <a:prstGeom prst="rect">
            <a:avLst/>
          </a:prstGeom>
        </p:spPr>
      </p:pic>
      <p:pic>
        <p:nvPicPr>
          <p:cNvPr id="37" name="Imagen 36">
            <a:extLst>
              <a:ext uri="{FF2B5EF4-FFF2-40B4-BE49-F238E27FC236}">
                <a16:creationId xmlns:a16="http://schemas.microsoft.com/office/drawing/2014/main" xmlns="" id="{255D824D-13D6-41BA-AE37-685B0A152CBA}"/>
              </a:ext>
            </a:extLst>
          </p:cNvPr>
          <p:cNvPicPr>
            <a:picLocks noChangeAspect="1"/>
          </p:cNvPicPr>
          <p:nvPr/>
        </p:nvPicPr>
        <p:blipFill>
          <a:blip r:embed="rId7"/>
          <a:stretch>
            <a:fillRect/>
          </a:stretch>
        </p:blipFill>
        <p:spPr>
          <a:xfrm>
            <a:off x="5002366" y="4774107"/>
            <a:ext cx="603556" cy="493819"/>
          </a:xfrm>
          <a:prstGeom prst="rect">
            <a:avLst/>
          </a:prstGeom>
        </p:spPr>
      </p:pic>
      <p:sp>
        <p:nvSpPr>
          <p:cNvPr id="22" name="テキスト ボックス 21">
            <a:extLst>
              <a:ext uri="{FF2B5EF4-FFF2-40B4-BE49-F238E27FC236}">
                <a16:creationId xmlns:a16="http://schemas.microsoft.com/office/drawing/2014/main" xmlns="" id="{FBB13EB0-AD5E-4F6C-A713-633F2A42D2D1}"/>
              </a:ext>
            </a:extLst>
          </p:cNvPr>
          <p:cNvSpPr txBox="1"/>
          <p:nvPr/>
        </p:nvSpPr>
        <p:spPr>
          <a:xfrm>
            <a:off x="147754" y="135044"/>
            <a:ext cx="184831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９月１日</a:t>
            </a:r>
            <a:r>
              <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lang="ja-JP" altLang="en-US" b="1" dirty="0">
                <a:solidFill>
                  <a:srgbClr val="3E3311"/>
                </a:solidFill>
                <a:effectLst>
                  <a:glow rad="101600">
                    <a:srgbClr val="70AD47">
                      <a:satMod val="175000"/>
                      <a:alpha val="40000"/>
                    </a:srgbClr>
                  </a:glow>
                  <a:outerShdw blurRad="38100" dist="38100" dir="2700000" algn="tl">
                    <a:srgbClr val="000000">
                      <a:alpha val="43137"/>
                    </a:srgbClr>
                  </a:outerShdw>
                </a:effectLst>
                <a:latin typeface="Calibri" panose="020F0502020204030204"/>
                <a:ea typeface="游ゴシック" panose="020B0400000000000000" pitchFamily="50" charset="-128"/>
              </a:rPr>
              <a:t>火</a:t>
            </a:r>
            <a:r>
              <a:rPr kumimoji="0" lang="en-U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s-ES" altLang="ja-JP" sz="1800" b="1" i="0" u="none" strike="noStrike" kern="1200" cap="none" spc="0" normalizeH="0" baseline="0" noProof="0" dirty="0">
              <a:ln>
                <a:noFill/>
              </a:ln>
              <a:solidFill>
                <a:srgbClr val="3E331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8408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par>
                                <p:cTn id="50" presetID="14" presetClass="entr" presetSubtype="10" fill="hold"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50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nodeType="withEffect">
                                  <p:stCondLst>
                                    <p:cond delay="750"/>
                                  </p:stCondLst>
                                  <p:childTnLst>
                                    <p:set>
                                      <p:cBhvr>
                                        <p:cTn id="57" dur="1" fill="hold">
                                          <p:stCondLst>
                                            <p:cond delay="0"/>
                                          </p:stCondLst>
                                        </p:cTn>
                                        <p:tgtEl>
                                          <p:spTgt spid="27"/>
                                        </p:tgtEl>
                                        <p:attrNameLst>
                                          <p:attrName>style.visibility</p:attrName>
                                        </p:attrNameLst>
                                      </p:cBhvr>
                                      <p:to>
                                        <p:strVal val="visible"/>
                                      </p:to>
                                    </p:set>
                                    <p:animEffect transition="in" filter="randombar(horizontal)">
                                      <p:cBhvr>
                                        <p:cTn id="58" dur="500"/>
                                        <p:tgtEl>
                                          <p:spTgt spid="27"/>
                                        </p:tgtEl>
                                      </p:cBhvr>
                                    </p:animEffect>
                                  </p:childTnLst>
                                </p:cTn>
                              </p:par>
                              <p:par>
                                <p:cTn id="59" presetID="14" presetClass="entr" presetSubtype="10" fill="hold" nodeType="withEffect">
                                  <p:stCondLst>
                                    <p:cond delay="100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par>
                                <p:cTn id="62" presetID="14" presetClass="entr" presetSubtype="10" fill="hold" nodeType="withEffect">
                                  <p:stCondLst>
                                    <p:cond delay="1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500"/>
                                        <p:tgtEl>
                                          <p:spTgt spid="31"/>
                                        </p:tgtEl>
                                      </p:cBhvr>
                                    </p:animEffect>
                                  </p:childTnLst>
                                </p:cTn>
                              </p:par>
                              <p:par>
                                <p:cTn id="65" presetID="14" presetClass="entr" presetSubtype="10" fill="hold" nodeType="withEffect">
                                  <p:stCondLst>
                                    <p:cond delay="1500"/>
                                  </p:stCondLst>
                                  <p:childTnLst>
                                    <p:set>
                                      <p:cBhvr>
                                        <p:cTn id="66" dur="1" fill="hold">
                                          <p:stCondLst>
                                            <p:cond delay="0"/>
                                          </p:stCondLst>
                                        </p:cTn>
                                        <p:tgtEl>
                                          <p:spTgt spid="33"/>
                                        </p:tgtEl>
                                        <p:attrNameLst>
                                          <p:attrName>style.visibility</p:attrName>
                                        </p:attrNameLst>
                                      </p:cBhvr>
                                      <p:to>
                                        <p:strVal val="visible"/>
                                      </p:to>
                                    </p:set>
                                    <p:animEffect transition="in" filter="randombar(horizontal)">
                                      <p:cBhvr>
                                        <p:cTn id="67" dur="500"/>
                                        <p:tgtEl>
                                          <p:spTgt spid="33"/>
                                        </p:tgtEl>
                                      </p:cBhvr>
                                    </p:animEffect>
                                  </p:childTnLst>
                                </p:cTn>
                              </p:par>
                              <p:par>
                                <p:cTn id="68" presetID="14" presetClass="entr" presetSubtype="10" fill="hold" nodeType="withEffect">
                                  <p:stCondLst>
                                    <p:cond delay="1750"/>
                                  </p:stCondLst>
                                  <p:childTnLst>
                                    <p:set>
                                      <p:cBhvr>
                                        <p:cTn id="69" dur="1" fill="hold">
                                          <p:stCondLst>
                                            <p:cond delay="0"/>
                                          </p:stCondLst>
                                        </p:cTn>
                                        <p:tgtEl>
                                          <p:spTgt spid="35"/>
                                        </p:tgtEl>
                                        <p:attrNameLst>
                                          <p:attrName>style.visibility</p:attrName>
                                        </p:attrNameLst>
                                      </p:cBhvr>
                                      <p:to>
                                        <p:strVal val="visible"/>
                                      </p:to>
                                    </p:set>
                                    <p:animEffect transition="in" filter="randombar(horizontal)">
                                      <p:cBhvr>
                                        <p:cTn id="70" dur="500"/>
                                        <p:tgtEl>
                                          <p:spTgt spid="35"/>
                                        </p:tgtEl>
                                      </p:cBhvr>
                                    </p:animEffect>
                                  </p:childTnLst>
                                </p:cTn>
                              </p:par>
                              <p:par>
                                <p:cTn id="71" presetID="14" presetClass="entr" presetSubtype="10" fill="hold" nodeType="withEffect">
                                  <p:stCondLst>
                                    <p:cond delay="200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par>
                                <p:cTn id="74" presetID="14" presetClass="entr" presetSubtype="10" fill="hold" nodeType="withEffect">
                                  <p:stCondLst>
                                    <p:cond delay="2250"/>
                                  </p:stCondLst>
                                  <p:childTnLst>
                                    <p:set>
                                      <p:cBhvr>
                                        <p:cTn id="75" dur="1" fill="hold">
                                          <p:stCondLst>
                                            <p:cond delay="0"/>
                                          </p:stCondLst>
                                        </p:cTn>
                                        <p:tgtEl>
                                          <p:spTgt spid="39"/>
                                        </p:tgtEl>
                                        <p:attrNameLst>
                                          <p:attrName>style.visibility</p:attrName>
                                        </p:attrNameLst>
                                      </p:cBhvr>
                                      <p:to>
                                        <p:strVal val="visible"/>
                                      </p:to>
                                    </p:set>
                                    <p:animEffect transition="in" filter="randombar(horizontal)">
                                      <p:cBhvr>
                                        <p:cTn id="76" dur="500"/>
                                        <p:tgtEl>
                                          <p:spTgt spid="39"/>
                                        </p:tgtEl>
                                      </p:cBhvr>
                                    </p:animEffect>
                                  </p:childTnLst>
                                </p:cTn>
                              </p:par>
                              <p:par>
                                <p:cTn id="77" presetID="14" presetClass="entr" presetSubtype="10" fill="hold" nodeType="withEffect">
                                  <p:stCondLst>
                                    <p:cond delay="225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cTn>
                              </p:par>
                            </p:childTnLst>
                          </p:cTn>
                        </p:par>
                        <p:par>
                          <p:cTn id="80" fill="hold">
                            <p:stCondLst>
                              <p:cond delay="275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P spid="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37EAE4F-F2BE-4676-BB5E-F880F6EF09EA}"/>
              </a:ext>
            </a:extLst>
          </p:cNvPr>
          <p:cNvSpPr/>
          <p:nvPr/>
        </p:nvSpPr>
        <p:spPr>
          <a:xfrm>
            <a:off x="5808645" y="-17419"/>
            <a:ext cx="6383355" cy="1645921"/>
          </a:xfrm>
          <a:prstGeom prst="rect">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xmlns="" id="{7CEAD52C-93BB-4A0F-BB1E-803F964994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277" y="-17418"/>
            <a:ext cx="5938397" cy="4048675"/>
          </a:xfrm>
          <a:prstGeom prst="rect">
            <a:avLst/>
          </a:prstGeom>
        </p:spPr>
      </p:pic>
      <p:sp>
        <p:nvSpPr>
          <p:cNvPr id="2" name="Rectángulo 1">
            <a:extLst>
              <a:ext uri="{FF2B5EF4-FFF2-40B4-BE49-F238E27FC236}">
                <a16:creationId xmlns:a16="http://schemas.microsoft.com/office/drawing/2014/main" xmlns="" id="{3763C858-9E01-473B-9981-D8E2AB592A23}"/>
              </a:ext>
            </a:extLst>
          </p:cNvPr>
          <p:cNvSpPr/>
          <p:nvPr/>
        </p:nvSpPr>
        <p:spPr>
          <a:xfrm>
            <a:off x="187075" y="213444"/>
            <a:ext cx="4295342" cy="707886"/>
          </a:xfrm>
          <a:prstGeom prst="rect">
            <a:avLst/>
          </a:prstGeom>
        </p:spPr>
        <p:txBody>
          <a:bodyPr wrap="square">
            <a:spAutoFit/>
          </a:bodyPr>
          <a:lstStyle/>
          <a:p>
            <a:pPr algn="ctr"/>
            <a:r>
              <a:rPr lang="ja-JP" altLang="en-US" sz="4000" b="1" spc="50" dirty="0">
                <a:ln w="0"/>
                <a:solidFill>
                  <a:schemeClr val="bg1"/>
                </a:solidFill>
                <a:effectLst>
                  <a:glow rad="228600">
                    <a:schemeClr val="accent1">
                      <a:satMod val="175000"/>
                      <a:alpha val="40000"/>
                    </a:schemeClr>
                  </a:glow>
                  <a:innerShdw blurRad="63500" dist="50800" dir="13500000">
                    <a:srgbClr val="000000">
                      <a:alpha val="50000"/>
                    </a:srgbClr>
                  </a:innerShdw>
                </a:effectLst>
              </a:rPr>
              <a:t>小グループの力</a:t>
            </a:r>
            <a:endParaRPr lang="es-ES" sz="4000" b="1" spc="50" dirty="0">
              <a:ln w="0"/>
              <a:solidFill>
                <a:schemeClr val="bg1"/>
              </a:solidFill>
              <a:effectLst>
                <a:glow rad="228600">
                  <a:schemeClr val="accent1">
                    <a:satMod val="175000"/>
                    <a:alpha val="40000"/>
                  </a:schemeClr>
                </a:glow>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3C786BEE-CAD3-4C85-9A2F-FFCB1A495980}"/>
              </a:ext>
            </a:extLst>
          </p:cNvPr>
          <p:cNvSpPr/>
          <p:nvPr/>
        </p:nvSpPr>
        <p:spPr>
          <a:xfrm>
            <a:off x="4375951" y="640529"/>
            <a:ext cx="7045406" cy="877163"/>
          </a:xfrm>
          <a:prstGeom prst="rect">
            <a:avLst/>
          </a:prstGeom>
        </p:spPr>
        <p:txBody>
          <a:bodyPr wrap="square">
            <a:spAutoFit/>
          </a:bodyPr>
          <a:lstStyle/>
          <a:p>
            <a:r>
              <a:rPr lang="ja-JP" altLang="en-US" sz="1700" b="1" dirty="0">
                <a:solidFill>
                  <a:srgbClr val="F5C701"/>
                </a:solidFill>
                <a:effectLst>
                  <a:outerShdw blurRad="38100" dist="38100" dir="2700000" algn="tl">
                    <a:srgbClr val="000000">
                      <a:alpha val="43137"/>
                    </a:srgbClr>
                  </a:outerShdw>
                </a:effectLst>
                <a:latin typeface="Comic Sans MS" panose="030F0702030302020204" pitchFamily="66" charset="0"/>
              </a:rPr>
              <a:t>ペテロはこうとわかってから、マルコと呼ばれているヨハネの</a:t>
            </a:r>
            <a:endParaRPr lang="en-US" altLang="ja-JP" sz="1700" b="1" dirty="0">
              <a:solidFill>
                <a:srgbClr val="F5C701"/>
              </a:solidFill>
              <a:effectLst>
                <a:outerShdw blurRad="38100" dist="38100" dir="2700000" algn="tl">
                  <a:srgbClr val="000000">
                    <a:alpha val="43137"/>
                  </a:srgbClr>
                </a:outerShdw>
              </a:effectLst>
              <a:latin typeface="Comic Sans MS" panose="030F0702030302020204" pitchFamily="66" charset="0"/>
            </a:endParaRPr>
          </a:p>
          <a:p>
            <a:r>
              <a:rPr lang="ja-JP" altLang="en-US" sz="1700" b="1" dirty="0">
                <a:solidFill>
                  <a:srgbClr val="F5C701"/>
                </a:solidFill>
                <a:effectLst>
                  <a:outerShdw blurRad="38100" dist="38100" dir="2700000" algn="tl">
                    <a:srgbClr val="000000">
                      <a:alpha val="43137"/>
                    </a:srgbClr>
                  </a:outerShdw>
                </a:effectLst>
                <a:latin typeface="Comic Sans MS" panose="030F0702030302020204" pitchFamily="66" charset="0"/>
              </a:rPr>
              <a:t>母マリヤの家に行った。その家には大ぜいの人が集まって祈っていた。 </a:t>
            </a:r>
            <a:r>
              <a:rPr lang="ja-JP" altLang="en-US" sz="1600" b="1" dirty="0">
                <a:solidFill>
                  <a:srgbClr val="F5C701"/>
                </a:solidFill>
                <a:effectLst>
                  <a:outerShdw blurRad="38100" dist="38100" dir="2700000" algn="tl">
                    <a:srgbClr val="000000">
                      <a:alpha val="43137"/>
                    </a:srgbClr>
                  </a:outerShdw>
                </a:effectLst>
                <a:latin typeface="Comic Sans MS" panose="030F0702030302020204" pitchFamily="66" charset="0"/>
              </a:rPr>
              <a:t>　　使徒</a:t>
            </a:r>
            <a:r>
              <a:rPr lang="es-ES" sz="1600" b="1" dirty="0">
                <a:solidFill>
                  <a:srgbClr val="F5C701"/>
                </a:solidFill>
                <a:effectLst>
                  <a:outerShdw blurRad="38100" dist="38100" dir="2700000" algn="tl">
                    <a:srgbClr val="000000">
                      <a:alpha val="43137"/>
                    </a:srgbClr>
                  </a:outerShdw>
                </a:effectLst>
                <a:latin typeface="Comic Sans MS" panose="030F0702030302020204" pitchFamily="66" charset="0"/>
              </a:rPr>
              <a:t> 12:12</a:t>
            </a:r>
          </a:p>
        </p:txBody>
      </p:sp>
      <p:sp>
        <p:nvSpPr>
          <p:cNvPr id="4" name="CuadroTexto 3">
            <a:extLst>
              <a:ext uri="{FF2B5EF4-FFF2-40B4-BE49-F238E27FC236}">
                <a16:creationId xmlns:a16="http://schemas.microsoft.com/office/drawing/2014/main" xmlns="" id="{52F00186-1A8E-429B-8A1E-0D57ECB0312E}"/>
              </a:ext>
            </a:extLst>
          </p:cNvPr>
          <p:cNvSpPr txBox="1"/>
          <p:nvPr/>
        </p:nvSpPr>
        <p:spPr>
          <a:xfrm>
            <a:off x="327844" y="3546371"/>
            <a:ext cx="8309146" cy="2092881"/>
          </a:xfrm>
          <a:prstGeom prst="rect">
            <a:avLst/>
          </a:prstGeom>
          <a:noFill/>
        </p:spPr>
        <p:txBody>
          <a:bodyPr wrap="square" rtlCol="0">
            <a:spAutoFit/>
          </a:bodyPr>
          <a:lstStyle/>
          <a:p>
            <a:pPr>
              <a:spcBef>
                <a:spcPts val="600"/>
              </a:spcBef>
            </a:pPr>
            <a:r>
              <a:rPr lang="ja-JP" altLang="en-US" sz="2000" b="1" dirty="0">
                <a:ln w="6600">
                  <a:solidFill>
                    <a:schemeClr val="accent2"/>
                  </a:solidFill>
                  <a:prstDash val="solid"/>
                </a:ln>
                <a:solidFill>
                  <a:srgbClr val="FFFFFF"/>
                </a:solidFill>
                <a:effectLst>
                  <a:outerShdw dist="38100" dir="2700000" algn="tl" rotWithShape="0">
                    <a:schemeClr val="accent2"/>
                  </a:outerShdw>
                </a:effectLst>
              </a:rPr>
              <a:t>神は、信者の信仰を養い、イエスを証する方法を教えることによって教会を成長させるために、小グループを用いられます。</a:t>
            </a:r>
          </a:p>
          <a:p>
            <a:pPr>
              <a:spcBef>
                <a:spcPts val="600"/>
              </a:spcBef>
            </a:pPr>
            <a:r>
              <a:rPr lang="ja-JP" altLang="en-US" sz="2000" b="1" dirty="0">
                <a:ln w="6600">
                  <a:solidFill>
                    <a:schemeClr val="accent2"/>
                  </a:solidFill>
                  <a:prstDash val="solid"/>
                </a:ln>
                <a:solidFill>
                  <a:srgbClr val="FFFFFF"/>
                </a:solidFill>
                <a:effectLst>
                  <a:outerShdw dist="38100" dir="2700000" algn="tl" rotWithShape="0">
                    <a:schemeClr val="accent2"/>
                  </a:outerShdw>
                </a:effectLst>
              </a:rPr>
              <a:t>どのグループも、人々をイエス様のもとへ導くことを主な目標としていますが、それぞれのグループの具体的な目標に応じて、それぞれのグループは異なった力学を持っているかもしれません。</a:t>
            </a:r>
          </a:p>
          <a:p>
            <a:pPr>
              <a:spcBef>
                <a:spcPts val="600"/>
              </a:spcBef>
            </a:pPr>
            <a:r>
              <a:rPr lang="ja-JP" altLang="en-US" sz="2000" b="1" dirty="0">
                <a:ln w="6600">
                  <a:solidFill>
                    <a:schemeClr val="accent2"/>
                  </a:solidFill>
                  <a:prstDash val="solid"/>
                </a:ln>
                <a:solidFill>
                  <a:srgbClr val="FFFFFF"/>
                </a:solidFill>
                <a:effectLst>
                  <a:outerShdw dist="38100" dir="2700000" algn="tl" rotWithShape="0">
                    <a:schemeClr val="accent2"/>
                  </a:outerShdw>
                </a:effectLst>
              </a:rPr>
              <a:t>具体的な目標の例をいくつか挙げてみましょう。</a:t>
            </a:r>
            <a:endParaRPr lang="en-US" sz="2000" b="1" dirty="0"/>
          </a:p>
        </p:txBody>
      </p:sp>
      <p:graphicFrame>
        <p:nvGraphicFramePr>
          <p:cNvPr id="7" name="Diagrama 6">
            <a:extLst>
              <a:ext uri="{FF2B5EF4-FFF2-40B4-BE49-F238E27FC236}">
                <a16:creationId xmlns:a16="http://schemas.microsoft.com/office/drawing/2014/main" xmlns="" id="{9D4BFF6F-D4B7-4A32-9C89-45958037B18F}"/>
              </a:ext>
            </a:extLst>
          </p:cNvPr>
          <p:cNvGraphicFramePr/>
          <p:nvPr>
            <p:extLst>
              <p:ext uri="{D42A27DB-BD31-4B8C-83A1-F6EECF244321}">
                <p14:modId xmlns:p14="http://schemas.microsoft.com/office/powerpoint/2010/main" val="1829206000"/>
              </p:ext>
            </p:extLst>
          </p:nvPr>
        </p:nvGraphicFramePr>
        <p:xfrm>
          <a:off x="8541834" y="1327164"/>
          <a:ext cx="3322322" cy="5207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794E7458-0581-471C-A6CF-F3050B587BA1}"/>
              </a:ext>
            </a:extLst>
          </p:cNvPr>
          <p:cNvSpPr txBox="1"/>
          <p:nvPr/>
        </p:nvSpPr>
        <p:spPr>
          <a:xfrm>
            <a:off x="460092" y="5721226"/>
            <a:ext cx="7831718" cy="923330"/>
          </a:xfrm>
          <a:prstGeom prst="rect">
            <a:avLst/>
          </a:prstGeom>
          <a:noFill/>
        </p:spPr>
        <p:txBody>
          <a:bodyPr wrap="square" rtlCol="0">
            <a:spAutoFit/>
          </a:bodyPr>
          <a:lstStyle/>
          <a:p>
            <a:pPr>
              <a:spcBef>
                <a:spcPts val="600"/>
              </a:spcBef>
            </a:pPr>
            <a:r>
              <a:rPr lang="ja-JP" altLang="en-US" b="1" dirty="0">
                <a:ln>
                  <a:solidFill>
                    <a:schemeClr val="bg1"/>
                  </a:solidFill>
                </a:ln>
                <a:solidFill>
                  <a:schemeClr val="bg1"/>
                </a:solidFill>
                <a:effectLst>
                  <a:glow rad="228600">
                    <a:schemeClr val="accent1">
                      <a:satMod val="175000"/>
                      <a:alpha val="40000"/>
                    </a:schemeClr>
                  </a:glow>
                </a:effectLst>
              </a:rPr>
              <a:t>これは完全なリストではありません。各地方の教会は、それぞれの特殊性に応じて、具体的な目標を持って最高の小グループを計画しなければなりません。</a:t>
            </a:r>
          </a:p>
        </p:txBody>
      </p:sp>
      <p:sp>
        <p:nvSpPr>
          <p:cNvPr id="11" name="テキスト ボックス 10">
            <a:extLst>
              <a:ext uri="{FF2B5EF4-FFF2-40B4-BE49-F238E27FC236}">
                <a16:creationId xmlns:a16="http://schemas.microsoft.com/office/drawing/2014/main" xmlns="" id="{F77953CF-6DFE-46C9-8AAD-7E35F99A32FF}"/>
              </a:ext>
            </a:extLst>
          </p:cNvPr>
          <p:cNvSpPr txBox="1"/>
          <p:nvPr/>
        </p:nvSpPr>
        <p:spPr>
          <a:xfrm>
            <a:off x="10489892" y="265334"/>
            <a:ext cx="207264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９月３日</a:t>
            </a:r>
            <a:r>
              <a:rPr kumimoji="0" lang="en-US" altLang="ja-JP" sz="1800" b="1" i="0" u="none" strike="noStrike" kern="1200" cap="none" spc="0" normalizeH="0" baseline="0" noProof="0" dirty="0">
                <a:ln>
                  <a:noFill/>
                </a:ln>
                <a:solidFill>
                  <a:schemeClr val="bg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lang="ja-JP" altLang="en-US" b="1" dirty="0">
                <a:solidFill>
                  <a:schemeClr val="bg1"/>
                </a:solidFill>
                <a:effectLst>
                  <a:glow rad="101600">
                    <a:srgbClr val="70AD47">
                      <a:satMod val="175000"/>
                      <a:alpha val="40000"/>
                    </a:srgbClr>
                  </a:glow>
                  <a:outerShdw blurRad="38100" dist="38100" dir="2700000" algn="tl">
                    <a:srgbClr val="000000">
                      <a:alpha val="43137"/>
                    </a:srgbClr>
                  </a:outerShdw>
                </a:effectLst>
                <a:latin typeface="Calibri" panose="020F0502020204030204"/>
                <a:ea typeface="游ゴシック" panose="020B0400000000000000" pitchFamily="50" charset="-128"/>
              </a:rPr>
              <a:t>木</a:t>
            </a:r>
            <a:r>
              <a:rPr kumimoji="0" lang="en-US" altLang="ja-JP" sz="1800" b="1" i="0" u="none" strike="noStrike" kern="1200" cap="none" spc="0" normalizeH="0" baseline="0" noProof="0" dirty="0">
                <a:ln>
                  <a:noFill/>
                </a:ln>
                <a:solidFill>
                  <a:schemeClr val="bg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s-ES" altLang="ja-JP" sz="1800" b="1" i="0" u="none" strike="noStrike" kern="1200" cap="none" spc="0" normalizeH="0" baseline="0" noProof="0" dirty="0">
              <a:ln>
                <a:noFill/>
              </a:ln>
              <a:solidFill>
                <a:schemeClr val="bg1"/>
              </a:solidFill>
              <a:effectLst>
                <a:glow rad="101600">
                  <a:srgbClr val="70AD47">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5354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graphicEl>
                                              <a:dgm id="{A049C3C9-C1F7-4D7A-809E-B3CB83017940}"/>
                                            </p:graphicEl>
                                          </p:spTgt>
                                        </p:tgtEl>
                                        <p:attrNameLst>
                                          <p:attrName>style.visibility</p:attrName>
                                        </p:attrNameLst>
                                      </p:cBhvr>
                                      <p:to>
                                        <p:strVal val="visible"/>
                                      </p:to>
                                    </p:set>
                                    <p:animEffect transition="in" filter="fade">
                                      <p:cBhvr>
                                        <p:cTn id="39" dur="1000"/>
                                        <p:tgtEl>
                                          <p:spTgt spid="7">
                                            <p:graphicEl>
                                              <a:dgm id="{A049C3C9-C1F7-4D7A-809E-B3CB83017940}"/>
                                            </p:graphicEl>
                                          </p:spTgt>
                                        </p:tgtEl>
                                      </p:cBhvr>
                                    </p:animEffect>
                                    <p:anim calcmode="lin" valueType="num">
                                      <p:cBhvr>
                                        <p:cTn id="40" dur="1000" fill="hold"/>
                                        <p:tgtEl>
                                          <p:spTgt spid="7">
                                            <p:graphicEl>
                                              <a:dgm id="{A049C3C9-C1F7-4D7A-809E-B3CB83017940}"/>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graphicEl>
                                              <a:dgm id="{A049C3C9-C1F7-4D7A-809E-B3CB83017940}"/>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graphicEl>
                                              <a:dgm id="{A049C3C9-C1F7-4D7A-809E-B3CB83017940}"/>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
                                            <p:graphicEl>
                                              <a:dgm id="{DF50D43B-6504-499D-AEE3-F2A792A5D5D9}"/>
                                            </p:graphicEl>
                                          </p:spTgt>
                                        </p:tgtEl>
                                        <p:attrNameLst>
                                          <p:attrName>style.visibility</p:attrName>
                                        </p:attrNameLst>
                                      </p:cBhvr>
                                      <p:to>
                                        <p:strVal val="visible"/>
                                      </p:to>
                                    </p:set>
                                    <p:animEffect transition="in" filter="fade">
                                      <p:cBhvr>
                                        <p:cTn id="47" dur="1000"/>
                                        <p:tgtEl>
                                          <p:spTgt spid="7">
                                            <p:graphicEl>
                                              <a:dgm id="{DF50D43B-6504-499D-AEE3-F2A792A5D5D9}"/>
                                            </p:graphicEl>
                                          </p:spTgt>
                                        </p:tgtEl>
                                      </p:cBhvr>
                                    </p:animEffect>
                                    <p:anim calcmode="lin" valueType="num">
                                      <p:cBhvr>
                                        <p:cTn id="48" dur="1000" fill="hold"/>
                                        <p:tgtEl>
                                          <p:spTgt spid="7">
                                            <p:graphicEl>
                                              <a:dgm id="{DF50D43B-6504-499D-AEE3-F2A792A5D5D9}"/>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7">
                                            <p:graphicEl>
                                              <a:dgm id="{DF50D43B-6504-499D-AEE3-F2A792A5D5D9}"/>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graphicEl>
                                              <a:dgm id="{DF50D43B-6504-499D-AEE3-F2A792A5D5D9}"/>
                                            </p:graphic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graphicEl>
                                              <a:dgm id="{34B1AE2B-BC36-4DC1-8E3A-BC08B616FF46}"/>
                                            </p:graphicEl>
                                          </p:spTgt>
                                        </p:tgtEl>
                                        <p:attrNameLst>
                                          <p:attrName>style.visibility</p:attrName>
                                        </p:attrNameLst>
                                      </p:cBhvr>
                                      <p:to>
                                        <p:strVal val="visible"/>
                                      </p:to>
                                    </p:set>
                                    <p:animEffect transition="in" filter="fade">
                                      <p:cBhvr>
                                        <p:cTn id="55" dur="1000"/>
                                        <p:tgtEl>
                                          <p:spTgt spid="7">
                                            <p:graphicEl>
                                              <a:dgm id="{34B1AE2B-BC36-4DC1-8E3A-BC08B616FF46}"/>
                                            </p:graphicEl>
                                          </p:spTgt>
                                        </p:tgtEl>
                                      </p:cBhvr>
                                    </p:animEffect>
                                    <p:anim calcmode="lin" valueType="num">
                                      <p:cBhvr>
                                        <p:cTn id="56" dur="1000" fill="hold"/>
                                        <p:tgtEl>
                                          <p:spTgt spid="7">
                                            <p:graphicEl>
                                              <a:dgm id="{34B1AE2B-BC36-4DC1-8E3A-BC08B616FF46}"/>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graphicEl>
                                              <a:dgm id="{34B1AE2B-BC36-4DC1-8E3A-BC08B616FF46}"/>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graphicEl>
                                              <a:dgm id="{34B1AE2B-BC36-4DC1-8E3A-BC08B616FF46}"/>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graphicEl>
                                              <a:dgm id="{CBFD20A6-E53D-44EA-A424-20E7E625EB71}"/>
                                            </p:graphicEl>
                                          </p:spTgt>
                                        </p:tgtEl>
                                        <p:attrNameLst>
                                          <p:attrName>style.visibility</p:attrName>
                                        </p:attrNameLst>
                                      </p:cBhvr>
                                      <p:to>
                                        <p:strVal val="visible"/>
                                      </p:to>
                                    </p:set>
                                    <p:animEffect transition="in" filter="fade">
                                      <p:cBhvr>
                                        <p:cTn id="63" dur="1000"/>
                                        <p:tgtEl>
                                          <p:spTgt spid="7">
                                            <p:graphicEl>
                                              <a:dgm id="{CBFD20A6-E53D-44EA-A424-20E7E625EB71}"/>
                                            </p:graphicEl>
                                          </p:spTgt>
                                        </p:tgtEl>
                                      </p:cBhvr>
                                    </p:animEffect>
                                    <p:anim calcmode="lin" valueType="num">
                                      <p:cBhvr>
                                        <p:cTn id="64" dur="1000" fill="hold"/>
                                        <p:tgtEl>
                                          <p:spTgt spid="7">
                                            <p:graphicEl>
                                              <a:dgm id="{CBFD20A6-E53D-44EA-A424-20E7E625EB71}"/>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7">
                                            <p:graphicEl>
                                              <a:dgm id="{CBFD20A6-E53D-44EA-A424-20E7E625EB71}"/>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graphicEl>
                                              <a:dgm id="{CBFD20A6-E53D-44EA-A424-20E7E625EB71}"/>
                                            </p:graphic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
                                            <p:graphicEl>
                                              <a:dgm id="{9E84FF32-048E-46AF-833E-14263D1D29AE}"/>
                                            </p:graphicEl>
                                          </p:spTgt>
                                        </p:tgtEl>
                                        <p:attrNameLst>
                                          <p:attrName>style.visibility</p:attrName>
                                        </p:attrNameLst>
                                      </p:cBhvr>
                                      <p:to>
                                        <p:strVal val="visible"/>
                                      </p:to>
                                    </p:set>
                                    <p:animEffect transition="in" filter="fade">
                                      <p:cBhvr>
                                        <p:cTn id="71" dur="1000"/>
                                        <p:tgtEl>
                                          <p:spTgt spid="7">
                                            <p:graphicEl>
                                              <a:dgm id="{9E84FF32-048E-46AF-833E-14263D1D29AE}"/>
                                            </p:graphicEl>
                                          </p:spTgt>
                                        </p:tgtEl>
                                      </p:cBhvr>
                                    </p:animEffect>
                                    <p:anim calcmode="lin" valueType="num">
                                      <p:cBhvr>
                                        <p:cTn id="72" dur="1000" fill="hold"/>
                                        <p:tgtEl>
                                          <p:spTgt spid="7">
                                            <p:graphicEl>
                                              <a:dgm id="{9E84FF32-048E-46AF-833E-14263D1D29AE}"/>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7">
                                            <p:graphicEl>
                                              <a:dgm id="{9E84FF32-048E-46AF-833E-14263D1D29AE}"/>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
                                            <p:graphicEl>
                                              <a:dgm id="{9E84FF32-048E-46AF-833E-14263D1D29AE}"/>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
                                            <p:graphicEl>
                                              <a:dgm id="{C82989F1-D295-4E7D-BDD9-3872F52ED7B8}"/>
                                            </p:graphicEl>
                                          </p:spTgt>
                                        </p:tgtEl>
                                        <p:attrNameLst>
                                          <p:attrName>style.visibility</p:attrName>
                                        </p:attrNameLst>
                                      </p:cBhvr>
                                      <p:to>
                                        <p:strVal val="visible"/>
                                      </p:to>
                                    </p:set>
                                    <p:animEffect transition="in" filter="fade">
                                      <p:cBhvr>
                                        <p:cTn id="79" dur="1000"/>
                                        <p:tgtEl>
                                          <p:spTgt spid="7">
                                            <p:graphicEl>
                                              <a:dgm id="{C82989F1-D295-4E7D-BDD9-3872F52ED7B8}"/>
                                            </p:graphicEl>
                                          </p:spTgt>
                                        </p:tgtEl>
                                      </p:cBhvr>
                                    </p:animEffect>
                                    <p:anim calcmode="lin" valueType="num">
                                      <p:cBhvr>
                                        <p:cTn id="80" dur="1000" fill="hold"/>
                                        <p:tgtEl>
                                          <p:spTgt spid="7">
                                            <p:graphicEl>
                                              <a:dgm id="{C82989F1-D295-4E7D-BDD9-3872F52ED7B8}"/>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7">
                                            <p:graphicEl>
                                              <a:dgm id="{C82989F1-D295-4E7D-BDD9-3872F52ED7B8}"/>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
                                            <p:graphicEl>
                                              <a:dgm id="{C82989F1-D295-4E7D-BDD9-3872F52ED7B8}"/>
                                            </p:graphic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7">
                                            <p:graphicEl>
                                              <a:dgm id="{9FB2DD16-D1D5-407F-AE54-4AEF8660272B}"/>
                                            </p:graphicEl>
                                          </p:spTgt>
                                        </p:tgtEl>
                                        <p:attrNameLst>
                                          <p:attrName>style.visibility</p:attrName>
                                        </p:attrNameLst>
                                      </p:cBhvr>
                                      <p:to>
                                        <p:strVal val="visible"/>
                                      </p:to>
                                    </p:set>
                                    <p:animEffect transition="in" filter="fade">
                                      <p:cBhvr>
                                        <p:cTn id="87" dur="1000"/>
                                        <p:tgtEl>
                                          <p:spTgt spid="7">
                                            <p:graphicEl>
                                              <a:dgm id="{9FB2DD16-D1D5-407F-AE54-4AEF8660272B}"/>
                                            </p:graphicEl>
                                          </p:spTgt>
                                        </p:tgtEl>
                                      </p:cBhvr>
                                    </p:animEffect>
                                    <p:anim calcmode="lin" valueType="num">
                                      <p:cBhvr>
                                        <p:cTn id="88" dur="1000" fill="hold"/>
                                        <p:tgtEl>
                                          <p:spTgt spid="7">
                                            <p:graphicEl>
                                              <a:dgm id="{9FB2DD16-D1D5-407F-AE54-4AEF8660272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7">
                                            <p:graphicEl>
                                              <a:dgm id="{9FB2DD16-D1D5-407F-AE54-4AEF8660272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7">
                                            <p:graphicEl>
                                              <a:dgm id="{9FB2DD16-D1D5-407F-AE54-4AEF8660272B}"/>
                                            </p:graphic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7">
                                            <p:graphicEl>
                                              <a:dgm id="{ABFBDE32-B1F8-475B-BD4B-87059BB81C7A}"/>
                                            </p:graphicEl>
                                          </p:spTgt>
                                        </p:tgtEl>
                                        <p:attrNameLst>
                                          <p:attrName>style.visibility</p:attrName>
                                        </p:attrNameLst>
                                      </p:cBhvr>
                                      <p:to>
                                        <p:strVal val="visible"/>
                                      </p:to>
                                    </p:set>
                                    <p:animEffect transition="in" filter="fade">
                                      <p:cBhvr>
                                        <p:cTn id="95" dur="1000"/>
                                        <p:tgtEl>
                                          <p:spTgt spid="7">
                                            <p:graphicEl>
                                              <a:dgm id="{ABFBDE32-B1F8-475B-BD4B-87059BB81C7A}"/>
                                            </p:graphicEl>
                                          </p:spTgt>
                                        </p:tgtEl>
                                      </p:cBhvr>
                                    </p:animEffect>
                                    <p:anim calcmode="lin" valueType="num">
                                      <p:cBhvr>
                                        <p:cTn id="96" dur="1000" fill="hold"/>
                                        <p:tgtEl>
                                          <p:spTgt spid="7">
                                            <p:graphicEl>
                                              <a:dgm id="{ABFBDE32-B1F8-475B-BD4B-87059BB81C7A}"/>
                                            </p:graphicEl>
                                          </p:spTgt>
                                        </p:tgtEl>
                                        <p:attrNameLst>
                                          <p:attrName>ppt_x</p:attrName>
                                        </p:attrNameLst>
                                      </p:cBhvr>
                                      <p:tavLst>
                                        <p:tav tm="0">
                                          <p:val>
                                            <p:strVal val="#ppt_x"/>
                                          </p:val>
                                        </p:tav>
                                        <p:tav tm="100000">
                                          <p:val>
                                            <p:strVal val="#ppt_x"/>
                                          </p:val>
                                        </p:tav>
                                      </p:tavLst>
                                    </p:anim>
                                    <p:anim calcmode="lin" valueType="num">
                                      <p:cBhvr>
                                        <p:cTn id="97" dur="900" decel="100000" fill="hold"/>
                                        <p:tgtEl>
                                          <p:spTgt spid="7">
                                            <p:graphicEl>
                                              <a:dgm id="{ABFBDE32-B1F8-475B-BD4B-87059BB81C7A}"/>
                                            </p:graphic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
                                            <p:graphicEl>
                                              <a:dgm id="{ABFBDE32-B1F8-475B-BD4B-87059BB81C7A}"/>
                                            </p:graphicEl>
                                          </p:spTgt>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left)">
                                      <p:cBhvr>
                                        <p:cTn id="10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build="p"/>
      <p:bldGraphic spid="7" grpId="0">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EDA8463-6298-4441-84DA-099074CE9EA2}"/>
              </a:ext>
            </a:extLst>
          </p:cNvPr>
          <p:cNvSpPr/>
          <p:nvPr/>
        </p:nvSpPr>
        <p:spPr>
          <a:xfrm>
            <a:off x="698809" y="447639"/>
            <a:ext cx="11099181" cy="1815882"/>
          </a:xfrm>
          <a:prstGeom prst="rect">
            <a:avLst/>
          </a:prstGeom>
        </p:spPr>
        <p:txBody>
          <a:bodyPr wrap="square">
            <a:spAutoFit/>
          </a:bodyPr>
          <a:lstStyle/>
          <a:p>
            <a:pPr>
              <a:spcBef>
                <a:spcPts val="600"/>
              </a:spcBef>
            </a:pPr>
            <a:r>
              <a:rPr lang="ja-JP" altLang="en-US" sz="2800" b="1" dirty="0">
                <a:solidFill>
                  <a:srgbClr val="FFF39B"/>
                </a:solidFill>
                <a:effectLst>
                  <a:glow rad="228600">
                    <a:schemeClr val="accent2">
                      <a:satMod val="175000"/>
                      <a:alpha val="40000"/>
                    </a:schemeClr>
                  </a:glow>
                  <a:outerShdw blurRad="38100" dist="38100" dir="2700000" algn="tl">
                    <a:srgbClr val="000000">
                      <a:alpha val="43137"/>
                    </a:srgbClr>
                  </a:outerShdw>
                </a:effectLst>
                <a:latin typeface="Cooper Black" panose="0208090404030B020404" pitchFamily="18" charset="0"/>
              </a:rPr>
              <a:t>「このようにしてこの働きに参加する教会員は、毎日小グループに集まってその成功を祈り、主の祝福を受けるようになります。このようにして、信者は自分のために恵みを得て、主の働きが進められるようになります。」</a:t>
            </a:r>
            <a:endParaRPr lang="es-ES" sz="2800" b="1" dirty="0">
              <a:solidFill>
                <a:srgbClr val="FFF39B"/>
              </a:solidFill>
              <a:effectLst>
                <a:glow rad="228600">
                  <a:schemeClr val="accent2">
                    <a:satMod val="175000"/>
                    <a:alpha val="40000"/>
                  </a:schemeClr>
                </a:glow>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xmlns="" id="{8D2D64FF-C3E1-49D9-B330-759F3217B520}"/>
              </a:ext>
            </a:extLst>
          </p:cNvPr>
          <p:cNvSpPr txBox="1"/>
          <p:nvPr/>
        </p:nvSpPr>
        <p:spPr>
          <a:xfrm>
            <a:off x="4161820" y="2129900"/>
            <a:ext cx="6806479" cy="461665"/>
          </a:xfrm>
          <a:prstGeom prst="rect">
            <a:avLst/>
          </a:prstGeom>
          <a:noFill/>
        </p:spPr>
        <p:txBody>
          <a:bodyPr wrap="none" rtlCol="0">
            <a:spAutoFit/>
          </a:bodyPr>
          <a:lstStyle/>
          <a:p>
            <a:pPr algn="r"/>
            <a:r>
              <a:rPr lang="es-ES" sz="2400" b="1" dirty="0">
                <a:solidFill>
                  <a:srgbClr val="FFF39B"/>
                </a:solidFill>
                <a:effectLst>
                  <a:outerShdw blurRad="38100" dist="38100" dir="2700000" algn="tl">
                    <a:srgbClr val="000000">
                      <a:alpha val="43137"/>
                    </a:srgbClr>
                  </a:outerShdw>
                </a:effectLst>
              </a:rPr>
              <a:t>E.G.</a:t>
            </a:r>
            <a:r>
              <a:rPr lang="ja-JP" altLang="en-US" sz="2400" b="1" dirty="0">
                <a:solidFill>
                  <a:srgbClr val="FFF39B"/>
                </a:solidFill>
                <a:effectLst>
                  <a:outerShdw blurRad="38100" dist="38100" dir="2700000" algn="tl">
                    <a:srgbClr val="000000">
                      <a:alpha val="43137"/>
                    </a:srgbClr>
                  </a:outerShdw>
                </a:effectLst>
              </a:rPr>
              <a:t>ホワイト著　</a:t>
            </a:r>
            <a:r>
              <a:rPr lang="es-ES" sz="2400" b="1" dirty="0">
                <a:solidFill>
                  <a:srgbClr val="FFF39B"/>
                </a:solidFill>
                <a:effectLst>
                  <a:outerShdw blurRad="38100" dist="38100" dir="2700000" algn="tl">
                    <a:srgbClr val="000000">
                      <a:alpha val="43137"/>
                    </a:srgbClr>
                  </a:outerShdw>
                </a:effectLst>
              </a:rPr>
              <a:t> Evangelism, p. 111</a:t>
            </a:r>
            <a:r>
              <a:rPr lang="ja-JP" altLang="en-US" sz="2400" b="1" dirty="0">
                <a:solidFill>
                  <a:srgbClr val="FFF39B"/>
                </a:solidFill>
                <a:effectLst>
                  <a:outerShdw blurRad="38100" dist="38100" dir="2700000" algn="tl">
                    <a:srgbClr val="000000">
                      <a:alpha val="43137"/>
                    </a:srgbClr>
                  </a:outerShdw>
                </a:effectLst>
              </a:rPr>
              <a:t>　（英文訳）</a:t>
            </a:r>
            <a:endParaRPr lang="es-ES" sz="2400" b="1" dirty="0">
              <a:solidFill>
                <a:srgbClr val="FFF39B"/>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xmlns="" id="{6660D180-9701-4EE7-A7AE-B5238EB580CE}"/>
              </a:ext>
            </a:extLst>
          </p:cNvPr>
          <p:cNvSpPr/>
          <p:nvPr/>
        </p:nvSpPr>
        <p:spPr>
          <a:xfrm>
            <a:off x="820688" y="3958659"/>
            <a:ext cx="10259122" cy="2308324"/>
          </a:xfrm>
          <a:prstGeom prst="rect">
            <a:avLst/>
          </a:prstGeom>
        </p:spPr>
        <p:txBody>
          <a:bodyPr wrap="square">
            <a:spAutoFit/>
          </a:bodyPr>
          <a:lstStyle/>
          <a:p>
            <a:pPr>
              <a:spcBef>
                <a:spcPts val="600"/>
              </a:spcBef>
            </a:pPr>
            <a:r>
              <a:rPr lang="ja-JP" altLang="en-US" sz="2400" b="1" dirty="0">
                <a:solidFill>
                  <a:schemeClr val="accent1">
                    <a:lumMod val="75000"/>
                  </a:schemeClr>
                </a:solidFill>
                <a:effectLst>
                  <a:glow rad="228600">
                    <a:schemeClr val="accent6">
                      <a:satMod val="175000"/>
                      <a:alpha val="40000"/>
                    </a:schemeClr>
                  </a:glow>
                  <a:outerShdw blurRad="38100" dist="38100" dir="2700000" algn="tl">
                    <a:srgbClr val="000000">
                      <a:alpha val="43137"/>
                    </a:srgbClr>
                  </a:outerShdw>
                </a:effectLst>
                <a:latin typeface="Cooper Black" panose="0208090404030B020404" pitchFamily="18" charset="0"/>
              </a:rPr>
              <a:t>「小さなグループで集まってみ言葉を学びましょう。それによって失うものは何もありませんので、多くのものを得ることができます。神のみ使いたちがあなたがたの集会に集まり、いのちのパンを食べているうちに、霊的な肉と筋肉を得ることができるでしょう。いのちの木の葉を食べているようなものです。そうすることによってのみ、あなたは自分の完全性を保つことができます。</a:t>
            </a:r>
            <a:endParaRPr lang="es-ES" sz="2400" b="1" dirty="0">
              <a:solidFill>
                <a:schemeClr val="accent1">
                  <a:lumMod val="75000"/>
                </a:schemeClr>
              </a:solidFill>
              <a:effectLst>
                <a:glow rad="228600">
                  <a:schemeClr val="accent6">
                    <a:satMod val="175000"/>
                    <a:alpha val="40000"/>
                  </a:schemeClr>
                </a:glow>
                <a:outerShdw blurRad="38100" dist="38100" dir="2700000" algn="tl">
                  <a:srgbClr val="000000">
                    <a:alpha val="43137"/>
                  </a:srgbClr>
                </a:outerShdw>
              </a:effectLst>
              <a:latin typeface="Cooper Black" panose="0208090404030B020404" pitchFamily="18" charset="0"/>
            </a:endParaRPr>
          </a:p>
        </p:txBody>
      </p:sp>
      <p:sp>
        <p:nvSpPr>
          <p:cNvPr id="7" name="CuadroTexto 6">
            <a:extLst>
              <a:ext uri="{FF2B5EF4-FFF2-40B4-BE49-F238E27FC236}">
                <a16:creationId xmlns:a16="http://schemas.microsoft.com/office/drawing/2014/main" xmlns="" id="{0197B477-F77A-4D77-87A0-617A5F245C19}"/>
              </a:ext>
            </a:extLst>
          </p:cNvPr>
          <p:cNvSpPr txBox="1"/>
          <p:nvPr/>
        </p:nvSpPr>
        <p:spPr>
          <a:xfrm>
            <a:off x="5444036" y="6225695"/>
            <a:ext cx="5635774" cy="369332"/>
          </a:xfrm>
          <a:prstGeom prst="rect">
            <a:avLst/>
          </a:prstGeom>
          <a:noFill/>
        </p:spPr>
        <p:txBody>
          <a:bodyPr wrap="none" rtlCol="0">
            <a:spAutoFit/>
          </a:bodyPr>
          <a:lstStyle/>
          <a:p>
            <a:pPr algn="r"/>
            <a:r>
              <a:rPr lang="en-US" b="1" dirty="0">
                <a:solidFill>
                  <a:srgbClr val="644500"/>
                </a:solidFill>
              </a:rPr>
              <a:t>E.G.</a:t>
            </a:r>
            <a:r>
              <a:rPr lang="ja-JP" altLang="en-US" b="1" dirty="0">
                <a:solidFill>
                  <a:srgbClr val="644500"/>
                </a:solidFill>
              </a:rPr>
              <a:t>ホワイト著</a:t>
            </a:r>
            <a:r>
              <a:rPr lang="en-US" b="1" dirty="0">
                <a:solidFill>
                  <a:srgbClr val="644500"/>
                </a:solidFill>
              </a:rPr>
              <a:t> </a:t>
            </a:r>
            <a:r>
              <a:rPr lang="ja-JP" altLang="en-US" b="1" dirty="0">
                <a:solidFill>
                  <a:srgbClr val="644500"/>
                </a:solidFill>
              </a:rPr>
              <a:t>　</a:t>
            </a:r>
            <a:r>
              <a:rPr lang="en-US" b="1" dirty="0">
                <a:solidFill>
                  <a:srgbClr val="644500"/>
                </a:solidFill>
              </a:rPr>
              <a:t>(This Day With God, January 3</a:t>
            </a:r>
            <a:r>
              <a:rPr lang="ja-JP" altLang="en-US" b="1" dirty="0">
                <a:solidFill>
                  <a:srgbClr val="644500"/>
                </a:solidFill>
              </a:rPr>
              <a:t>　英文</a:t>
            </a:r>
            <a:r>
              <a:rPr lang="en-US" b="1" dirty="0">
                <a:solidFill>
                  <a:srgbClr val="644500"/>
                </a:solidFill>
              </a:rPr>
              <a:t>)</a:t>
            </a:r>
            <a:endParaRPr lang="es-ES" b="1" dirty="0">
              <a:solidFill>
                <a:srgbClr val="644500"/>
              </a:solidFill>
            </a:endParaRPr>
          </a:p>
        </p:txBody>
      </p:sp>
    </p:spTree>
    <p:extLst>
      <p:ext uri="{BB962C8B-B14F-4D97-AF65-F5344CB8AC3E}">
        <p14:creationId xmlns:p14="http://schemas.microsoft.com/office/powerpoint/2010/main" val="336099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1632</TotalTime>
  <Words>961</Words>
  <Application>Microsoft Office PowerPoint</Application>
  <PresentationFormat>ワイド画面</PresentationFormat>
  <Paragraphs>61</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游ゴシック</vt:lpstr>
      <vt:lpstr>Cooper Black</vt:lpstr>
      <vt:lpstr>Calibri Light</vt:lpstr>
      <vt:lpstr>Comic Sans MS</vt:lpstr>
      <vt:lpstr>Arial</vt:lpstr>
      <vt:lpstr>Calibri</vt:lpstr>
      <vt:lpstr>游ゴシック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98</cp:revision>
  <dcterms:created xsi:type="dcterms:W3CDTF">2020-07-25T06:48:40Z</dcterms:created>
  <dcterms:modified xsi:type="dcterms:W3CDTF">2020-09-03T08:21:25Z</dcterms:modified>
</cp:coreProperties>
</file>