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63" r:id="rId5"/>
    <p:sldId id="259" r:id="rId6"/>
    <p:sldId id="260" r:id="rId7"/>
    <p:sldId id="266" r:id="rId8"/>
    <p:sldId id="262" r:id="rId9"/>
    <p:sldId id="264"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BIZ UDゴシック" panose="020B0400000000000000" pitchFamily="49" charset="-128"/>
      <p:regular r:id="rId15"/>
      <p:bold r:id="rId16"/>
    </p:embeddedFont>
    <p:embeddedFont>
      <p:font typeface="Cooper Black" panose="020B0604020202020204" charset="0"/>
      <p:regular r:id="rId17"/>
    </p:embeddedFont>
    <p:embeddedFont>
      <p:font typeface="Calibri Light" panose="020F0302020204030204" pitchFamily="34" charset="0"/>
      <p:regular r:id="rId18"/>
      <p:italic r:id="rId19"/>
    </p:embeddedFont>
    <p:embeddedFont>
      <p:font typeface="Comic Sans MS" panose="030F0702030302020204" pitchFamily="66" charset="0"/>
      <p:regular r:id="rId20"/>
      <p:bold r:id="rId21"/>
      <p:italic r:id="rId22"/>
      <p:boldItalic r:id="rId23"/>
    </p:embeddedFont>
    <p:embeddedFont>
      <p:font typeface="游ゴシック Light" panose="020B0300000000000000" pitchFamily="50" charset="-128"/>
      <p:regular r:id="rId24"/>
    </p:embeddedFont>
    <p:embeddedFont>
      <p:font typeface="游ゴシック" panose="020B0400000000000000" pitchFamily="50" charset="-128"/>
      <p:regular r:id="rId25"/>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CD29A"/>
    <a:srgbClr val="FBC279"/>
    <a:srgbClr val="026580"/>
    <a:srgbClr val="B5EEFE"/>
    <a:srgbClr val="872585"/>
    <a:srgbClr val="F1CCF0"/>
    <a:srgbClr val="334F15"/>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microsoft.com/office/2007/relationships/hdphoto" Target="../media/hdphoto2.wdp"/><Relationship Id="rId1" Type="http://schemas.openxmlformats.org/officeDocument/2006/relationships/image" Target="../media/image26.pn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ED1AB-2BDE-4DE0-8586-5126FC36AF44}" type="doc">
      <dgm:prSet loTypeId="urn:microsoft.com/office/officeart/2005/8/layout/pList1" loCatId="picture" qsTypeId="urn:microsoft.com/office/officeart/2005/8/quickstyle/3d1" qsCatId="3D" csTypeId="urn:microsoft.com/office/officeart/2005/8/colors/accent1_2" csCatId="accent1" phldr="1"/>
      <dgm:spPr/>
      <dgm:t>
        <a:bodyPr/>
        <a:lstStyle/>
        <a:p>
          <a:endParaRPr lang="es-ES"/>
        </a:p>
      </dgm:t>
    </dgm:pt>
    <dgm:pt modelId="{DA76E3F3-1B14-4D1A-9E4A-8AB246719369}">
      <dgm:prSet custT="1"/>
      <dgm:spPr>
        <a:solidFill>
          <a:srgbClr val="CEEAB0"/>
        </a:solidFill>
        <a:ln w="28575">
          <a:solidFill>
            <a:schemeClr val="tx1"/>
          </a:solidFill>
        </a:ln>
        <a:effectLst/>
        <a:scene3d>
          <a:camera prst="orthographicFront">
            <a:rot lat="0" lon="0" rev="0"/>
          </a:camera>
          <a:lightRig rig="contrasting" dir="t">
            <a:rot lat="0" lon="0" rev="7800000"/>
          </a:lightRig>
        </a:scene3d>
        <a:sp3d>
          <a:bevelT w="139700" h="139700"/>
        </a:sp3d>
      </dgm:spPr>
      <dgm:t>
        <a:bodyPr lIns="0" tIns="0" rIns="0" anchor="ctr" anchorCtr="0"/>
        <a:lstStyle/>
        <a:p>
          <a:pPr>
            <a:lnSpc>
              <a:spcPct val="90000"/>
            </a:lnSpc>
          </a:pPr>
          <a:r>
            <a:rPr lang="ja-JP" altLang="en-US" sz="2000" b="1" u="sng" kern="1200" dirty="0">
              <a:solidFill>
                <a:srgbClr val="334F15"/>
              </a:solidFill>
              <a:latin typeface="Calibri" panose="020F0502020204030204"/>
              <a:ea typeface="+mn-ea"/>
              <a:cs typeface="+mn-cs"/>
            </a:rPr>
            <a:t>教えること</a:t>
          </a:r>
          <a:endParaRPr lang="es-ES" sz="2000" b="1" kern="1200" dirty="0"/>
        </a:p>
        <a:p>
          <a:pPr>
            <a:lnSpc>
              <a:spcPct val="50000"/>
            </a:lnSpc>
          </a:pPr>
          <a:r>
            <a:rPr lang="es-ES" sz="2000" b="1" kern="1200" dirty="0"/>
            <a:t> </a:t>
          </a:r>
          <a:r>
            <a:rPr kumimoji="1" lang="ja-JP" altLang="en-US" sz="2000" b="1" kern="1200" dirty="0"/>
            <a:t>小さなグループに御国の</a:t>
          </a:r>
          <a:endParaRPr kumimoji="1" lang="en-US" altLang="ja-JP" sz="2000" b="1" kern="1200" dirty="0"/>
        </a:p>
        <a:p>
          <a:pPr>
            <a:lnSpc>
              <a:spcPct val="50000"/>
            </a:lnSpc>
          </a:pPr>
          <a:r>
            <a:rPr kumimoji="1" lang="ja-JP" altLang="en-US" sz="2000" b="1" kern="1200" dirty="0"/>
            <a:t>真理を教える</a:t>
          </a:r>
          <a:endParaRPr lang="es-ES" sz="2000" b="1" kern="1200" dirty="0"/>
        </a:p>
      </dgm:t>
    </dgm:pt>
    <dgm:pt modelId="{9A41F39D-94D3-4463-9802-B395367C2AEF}" type="parTrans" cxnId="{86E3BEAF-D1A4-4BD7-932D-25211E659FAB}">
      <dgm:prSet/>
      <dgm:spPr/>
      <dgm:t>
        <a:bodyPr/>
        <a:lstStyle/>
        <a:p>
          <a:endParaRPr lang="es-ES" sz="2000"/>
        </a:p>
      </dgm:t>
    </dgm:pt>
    <dgm:pt modelId="{B2B5C7B5-142F-4823-B580-3BC41C87DF57}" type="sibTrans" cxnId="{86E3BEAF-D1A4-4BD7-932D-25211E659FAB}">
      <dgm:prSet/>
      <dgm:spPr/>
      <dgm:t>
        <a:bodyPr/>
        <a:lstStyle/>
        <a:p>
          <a:endParaRPr lang="es-ES" sz="2000"/>
        </a:p>
      </dgm:t>
    </dgm:pt>
    <dgm:pt modelId="{E3A5F28C-832F-490A-BD79-EC24727D8A33}">
      <dgm:prSet custT="1"/>
      <dgm:spPr>
        <a:solidFill>
          <a:schemeClr val="accent1">
            <a:lumMod val="20000"/>
            <a:lumOff val="80000"/>
          </a:schemeClr>
        </a:solidFill>
        <a:ln w="28575">
          <a:solidFill>
            <a:schemeClr val="tx1"/>
          </a:solidFill>
        </a:ln>
        <a:effectLst/>
        <a:scene3d>
          <a:camera prst="orthographicFront">
            <a:rot lat="0" lon="0" rev="0"/>
          </a:camera>
          <a:lightRig rig="contrasting" dir="t">
            <a:rot lat="0" lon="0" rev="7800000"/>
          </a:lightRig>
        </a:scene3d>
        <a:sp3d>
          <a:bevelT w="139700" h="139700"/>
        </a:sp3d>
      </dgm:spPr>
      <dgm:t>
        <a:bodyPr lIns="0" tIns="0" rIns="0" anchor="ctr" anchorCtr="0"/>
        <a:lstStyle/>
        <a:p>
          <a:pPr>
            <a:lnSpc>
              <a:spcPct val="90000"/>
            </a:lnSpc>
          </a:pPr>
          <a:r>
            <a:rPr lang="ja-JP" altLang="en-US" sz="2000" b="1" u="sng" kern="1200" dirty="0">
              <a:solidFill>
                <a:srgbClr val="872585"/>
              </a:solidFill>
              <a:latin typeface="Calibri" panose="020F0502020204030204"/>
              <a:ea typeface="+mn-ea"/>
              <a:cs typeface="+mn-cs"/>
            </a:rPr>
            <a:t>宣べ伝えること</a:t>
          </a:r>
          <a:r>
            <a:rPr lang="es-ES" sz="2000" b="1" kern="1200" dirty="0"/>
            <a:t> </a:t>
          </a:r>
        </a:p>
        <a:p>
          <a:pPr>
            <a:lnSpc>
              <a:spcPct val="50000"/>
            </a:lnSpc>
          </a:pPr>
          <a:r>
            <a:rPr kumimoji="1" lang="ja-JP" altLang="en-US" sz="2000" b="1" kern="1200" dirty="0"/>
            <a:t>神の愛と神の贖いの計画</a:t>
          </a:r>
          <a:endParaRPr kumimoji="1" lang="en-US" altLang="ja-JP" sz="2000" b="1" kern="1200" dirty="0"/>
        </a:p>
        <a:p>
          <a:pPr>
            <a:lnSpc>
              <a:spcPct val="50000"/>
            </a:lnSpc>
          </a:pPr>
          <a:r>
            <a:rPr kumimoji="1" lang="ja-JP" altLang="en-US" sz="2000" b="1" kern="1200" dirty="0"/>
            <a:t>について、群衆に伝える</a:t>
          </a:r>
          <a:endParaRPr lang="es-ES" sz="2000" b="1" kern="1200" dirty="0"/>
        </a:p>
      </dgm:t>
    </dgm:pt>
    <dgm:pt modelId="{FE1FDAA8-1726-4EBA-B350-E0CDE3B6B027}" type="parTrans" cxnId="{6417FB8D-BAD6-45BE-888D-3B8C2CDE22F6}">
      <dgm:prSet/>
      <dgm:spPr/>
      <dgm:t>
        <a:bodyPr/>
        <a:lstStyle/>
        <a:p>
          <a:endParaRPr lang="es-ES" sz="2000"/>
        </a:p>
      </dgm:t>
    </dgm:pt>
    <dgm:pt modelId="{7FE34834-EB34-47E2-B1BF-24283FAF3D9E}" type="sibTrans" cxnId="{6417FB8D-BAD6-45BE-888D-3B8C2CDE22F6}">
      <dgm:prSet/>
      <dgm:spPr/>
      <dgm:t>
        <a:bodyPr/>
        <a:lstStyle/>
        <a:p>
          <a:endParaRPr lang="es-ES" sz="2000"/>
        </a:p>
      </dgm:t>
    </dgm:pt>
    <dgm:pt modelId="{D9B1DFD7-AB5D-4A26-9A59-5921E56D8092}">
      <dgm:prSet custT="1"/>
      <dgm:spPr>
        <a:solidFill>
          <a:srgbClr val="B5EEFE"/>
        </a:solidFill>
        <a:ln w="28575">
          <a:solidFill>
            <a:schemeClr val="tx1"/>
          </a:solidFill>
        </a:ln>
        <a:effectLst/>
        <a:scene3d>
          <a:camera prst="orthographicFront">
            <a:rot lat="0" lon="0" rev="0"/>
          </a:camera>
          <a:lightRig rig="contrasting" dir="t">
            <a:rot lat="0" lon="0" rev="7800000"/>
          </a:lightRig>
        </a:scene3d>
        <a:sp3d>
          <a:bevelT w="139700" h="139700"/>
        </a:sp3d>
      </dgm:spPr>
      <dgm:t>
        <a:bodyPr lIns="0" tIns="0" rIns="0" anchor="ctr" anchorCtr="0"/>
        <a:lstStyle/>
        <a:p>
          <a:pPr>
            <a:lnSpc>
              <a:spcPct val="90000"/>
            </a:lnSpc>
          </a:pPr>
          <a:r>
            <a:rPr lang="ja-JP" altLang="en-US" sz="2000" b="1" u="sng" kern="1200" dirty="0">
              <a:solidFill>
                <a:srgbClr val="026580"/>
              </a:solidFill>
              <a:latin typeface="Calibri" panose="020F0502020204030204"/>
              <a:ea typeface="+mn-ea"/>
              <a:cs typeface="+mn-cs"/>
            </a:rPr>
            <a:t>いやすこと</a:t>
          </a:r>
          <a:endParaRPr lang="en-US" sz="2000" b="1" u="sng" kern="1200" dirty="0">
            <a:solidFill>
              <a:srgbClr val="026580"/>
            </a:solidFill>
            <a:latin typeface="Calibri" panose="020F0502020204030204"/>
            <a:ea typeface="+mn-ea"/>
            <a:cs typeface="+mn-cs"/>
          </a:endParaRPr>
        </a:p>
        <a:p>
          <a:pPr>
            <a:lnSpc>
              <a:spcPct val="50000"/>
            </a:lnSpc>
          </a:pPr>
          <a:r>
            <a:rPr kumimoji="1" lang="ja-JP" altLang="en-US" sz="2000" b="1" kern="1200" dirty="0"/>
            <a:t>一時的な健康問題から</a:t>
          </a:r>
          <a:endParaRPr kumimoji="1" lang="en-US" altLang="ja-JP" sz="2000" b="1" kern="1200" dirty="0"/>
        </a:p>
        <a:p>
          <a:pPr>
            <a:lnSpc>
              <a:spcPct val="50000"/>
            </a:lnSpc>
          </a:pPr>
          <a:r>
            <a:rPr kumimoji="1" lang="ja-JP" altLang="en-US" sz="2000" b="1" kern="1200" dirty="0"/>
            <a:t>人々を解放する</a:t>
          </a:r>
        </a:p>
      </dgm:t>
    </dgm:pt>
    <dgm:pt modelId="{A53D9B59-C3A7-4062-A758-28CF6075E27E}" type="parTrans" cxnId="{1BC61D38-4819-440A-9BC7-9A574959ECEF}">
      <dgm:prSet/>
      <dgm:spPr/>
      <dgm:t>
        <a:bodyPr/>
        <a:lstStyle/>
        <a:p>
          <a:endParaRPr lang="es-ES" sz="2000"/>
        </a:p>
      </dgm:t>
    </dgm:pt>
    <dgm:pt modelId="{D91C68D7-6A9A-45DB-83EF-958CA9AA4571}" type="sibTrans" cxnId="{1BC61D38-4819-440A-9BC7-9A574959ECEF}">
      <dgm:prSet/>
      <dgm:spPr/>
      <dgm:t>
        <a:bodyPr/>
        <a:lstStyle/>
        <a:p>
          <a:endParaRPr lang="es-ES" sz="2000"/>
        </a:p>
      </dgm:t>
    </dgm:pt>
    <dgm:pt modelId="{748C1FC8-00CC-4483-9E8E-212DF2F32F17}" type="pres">
      <dgm:prSet presAssocID="{7C6ED1AB-2BDE-4DE0-8586-5126FC36AF44}" presName="Name0" presStyleCnt="0">
        <dgm:presLayoutVars>
          <dgm:dir/>
          <dgm:resizeHandles val="exact"/>
        </dgm:presLayoutVars>
      </dgm:prSet>
      <dgm:spPr/>
      <dgm:t>
        <a:bodyPr/>
        <a:lstStyle/>
        <a:p>
          <a:endParaRPr kumimoji="1" lang="ja-JP" altLang="en-US"/>
        </a:p>
      </dgm:t>
    </dgm:pt>
    <dgm:pt modelId="{8889C095-AF21-4D82-9FE3-FC70DFD0A355}" type="pres">
      <dgm:prSet presAssocID="{DA76E3F3-1B14-4D1A-9E4A-8AB246719369}" presName="compNode" presStyleCnt="0"/>
      <dgm:spPr/>
    </dgm:pt>
    <dgm:pt modelId="{9E834158-A0E4-4AA2-AA2A-156ED9492B9A}" type="pres">
      <dgm:prSet presAssocID="{DA76E3F3-1B14-4D1A-9E4A-8AB246719369}" presName="pictRect" presStyleLbl="node1" presStyleIdx="0" presStyleCnt="3" custScaleX="102694" custScaleY="58832" custLinFactNeighborY="-31807"/>
      <dgm:spPr>
        <a:blipFill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rcRect/>
          <a:stretch>
            <a:fillRect/>
          </a:stretch>
        </a:blipFill>
      </dgm:spPr>
    </dgm:pt>
    <dgm:pt modelId="{C5E45637-3A9D-4D3E-92C2-8955FB48A026}" type="pres">
      <dgm:prSet presAssocID="{DA76E3F3-1B14-4D1A-9E4A-8AB246719369}" presName="textRect" presStyleLbl="revTx" presStyleIdx="0" presStyleCnt="3" custScaleX="108079" custScaleY="128096" custLinFactNeighborX="-55" custLinFactNeighborY="-16274">
        <dgm:presLayoutVars>
          <dgm:bulletEnabled val="1"/>
        </dgm:presLayoutVars>
      </dgm:prSet>
      <dgm:spPr>
        <a:prstGeom prst="roundRect">
          <a:avLst/>
        </a:prstGeom>
      </dgm:spPr>
      <dgm:t>
        <a:bodyPr/>
        <a:lstStyle/>
        <a:p>
          <a:endParaRPr kumimoji="1" lang="ja-JP" altLang="en-US"/>
        </a:p>
      </dgm:t>
    </dgm:pt>
    <dgm:pt modelId="{7FCBD755-721B-4103-A021-26AD76CC087A}" type="pres">
      <dgm:prSet presAssocID="{B2B5C7B5-142F-4823-B580-3BC41C87DF57}" presName="sibTrans" presStyleLbl="sibTrans2D1" presStyleIdx="0" presStyleCnt="0"/>
      <dgm:spPr/>
      <dgm:t>
        <a:bodyPr/>
        <a:lstStyle/>
        <a:p>
          <a:endParaRPr kumimoji="1" lang="ja-JP" altLang="en-US"/>
        </a:p>
      </dgm:t>
    </dgm:pt>
    <dgm:pt modelId="{3506346B-8FFE-4D20-B9DD-0175FCA590F7}" type="pres">
      <dgm:prSet presAssocID="{E3A5F28C-832F-490A-BD79-EC24727D8A33}" presName="compNode" presStyleCnt="0"/>
      <dgm:spPr/>
    </dgm:pt>
    <dgm:pt modelId="{BF666E83-2F10-4D4C-83FE-F32677354F19}" type="pres">
      <dgm:prSet presAssocID="{E3A5F28C-832F-490A-BD79-EC24727D8A33}" presName="pictRect" presStyleLbl="node1" presStyleIdx="1" presStyleCnt="3" custScaleX="99752" custScaleY="61674" custLinFactNeighborY="-31807"/>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634241C-004B-4D92-8539-2FB6396BFAA8}" type="pres">
      <dgm:prSet presAssocID="{E3A5F28C-832F-490A-BD79-EC24727D8A33}" presName="textRect" presStyleLbl="revTx" presStyleIdx="1" presStyleCnt="3" custScaleX="98350" custScaleY="126050" custLinFactNeighborX="418" custLinFactNeighborY="-20773">
        <dgm:presLayoutVars>
          <dgm:bulletEnabled val="1"/>
        </dgm:presLayoutVars>
      </dgm:prSet>
      <dgm:spPr>
        <a:prstGeom prst="roundRect">
          <a:avLst/>
        </a:prstGeom>
      </dgm:spPr>
      <dgm:t>
        <a:bodyPr/>
        <a:lstStyle/>
        <a:p>
          <a:endParaRPr kumimoji="1" lang="ja-JP" altLang="en-US"/>
        </a:p>
      </dgm:t>
    </dgm:pt>
    <dgm:pt modelId="{65059E2A-BED4-4863-A5B9-5DEF7C78ED2F}" type="pres">
      <dgm:prSet presAssocID="{7FE34834-EB34-47E2-B1BF-24283FAF3D9E}" presName="sibTrans" presStyleLbl="sibTrans2D1" presStyleIdx="0" presStyleCnt="0"/>
      <dgm:spPr/>
      <dgm:t>
        <a:bodyPr/>
        <a:lstStyle/>
        <a:p>
          <a:endParaRPr kumimoji="1" lang="ja-JP" altLang="en-US"/>
        </a:p>
      </dgm:t>
    </dgm:pt>
    <dgm:pt modelId="{CC3D1A19-2E5D-4A87-A0B1-8010179A5015}" type="pres">
      <dgm:prSet presAssocID="{D9B1DFD7-AB5D-4A26-9A59-5921E56D8092}" presName="compNode" presStyleCnt="0"/>
      <dgm:spPr/>
    </dgm:pt>
    <dgm:pt modelId="{818B8949-7255-4328-B8A2-8074ABB8DD91}" type="pres">
      <dgm:prSet presAssocID="{D9B1DFD7-AB5D-4A26-9A59-5921E56D8092}" presName="pictRect" presStyleLbl="node1" presStyleIdx="2" presStyleCnt="3" custScaleX="99860" custScaleY="58867" custLinFactNeighborY="-31807"/>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9E818D64-C32E-48D4-A1C1-27DB69738B42}" type="pres">
      <dgm:prSet presAssocID="{D9B1DFD7-AB5D-4A26-9A59-5921E56D8092}" presName="textRect" presStyleLbl="revTx" presStyleIdx="2" presStyleCnt="3" custScaleX="95266" custScaleY="103834" custLinFactNeighborX="926" custLinFactNeighborY="-30243">
        <dgm:presLayoutVars>
          <dgm:bulletEnabled val="1"/>
        </dgm:presLayoutVars>
      </dgm:prSet>
      <dgm:spPr>
        <a:prstGeom prst="roundRect">
          <a:avLst/>
        </a:prstGeom>
      </dgm:spPr>
      <dgm:t>
        <a:bodyPr/>
        <a:lstStyle/>
        <a:p>
          <a:endParaRPr kumimoji="1" lang="ja-JP" altLang="en-US"/>
        </a:p>
      </dgm:t>
    </dgm:pt>
  </dgm:ptLst>
  <dgm:cxnLst>
    <dgm:cxn modelId="{6E82492C-CAFE-4AC1-B70D-E1185186D10F}" type="presOf" srcId="{B2B5C7B5-142F-4823-B580-3BC41C87DF57}" destId="{7FCBD755-721B-4103-A021-26AD76CC087A}" srcOrd="0" destOrd="0" presId="urn:microsoft.com/office/officeart/2005/8/layout/pList1"/>
    <dgm:cxn modelId="{6B0D6364-890E-4F06-A9CE-3F577342F761}" type="presOf" srcId="{7C6ED1AB-2BDE-4DE0-8586-5126FC36AF44}" destId="{748C1FC8-00CC-4483-9E8E-212DF2F32F17}" srcOrd="0" destOrd="0" presId="urn:microsoft.com/office/officeart/2005/8/layout/pList1"/>
    <dgm:cxn modelId="{1BC61D38-4819-440A-9BC7-9A574959ECEF}" srcId="{7C6ED1AB-2BDE-4DE0-8586-5126FC36AF44}" destId="{D9B1DFD7-AB5D-4A26-9A59-5921E56D8092}" srcOrd="2" destOrd="0" parTransId="{A53D9B59-C3A7-4062-A758-28CF6075E27E}" sibTransId="{D91C68D7-6A9A-45DB-83EF-958CA9AA4571}"/>
    <dgm:cxn modelId="{74FD0856-AC5C-4090-A901-593382334E3D}" type="presOf" srcId="{7FE34834-EB34-47E2-B1BF-24283FAF3D9E}" destId="{65059E2A-BED4-4863-A5B9-5DEF7C78ED2F}" srcOrd="0" destOrd="0" presId="urn:microsoft.com/office/officeart/2005/8/layout/pList1"/>
    <dgm:cxn modelId="{7E330447-ACE2-4828-B847-F886C6553ADB}" type="presOf" srcId="{E3A5F28C-832F-490A-BD79-EC24727D8A33}" destId="{B634241C-004B-4D92-8539-2FB6396BFAA8}" srcOrd="0" destOrd="0" presId="urn:microsoft.com/office/officeart/2005/8/layout/pList1"/>
    <dgm:cxn modelId="{6417FB8D-BAD6-45BE-888D-3B8C2CDE22F6}" srcId="{7C6ED1AB-2BDE-4DE0-8586-5126FC36AF44}" destId="{E3A5F28C-832F-490A-BD79-EC24727D8A33}" srcOrd="1" destOrd="0" parTransId="{FE1FDAA8-1726-4EBA-B350-E0CDE3B6B027}" sibTransId="{7FE34834-EB34-47E2-B1BF-24283FAF3D9E}"/>
    <dgm:cxn modelId="{86E3BEAF-D1A4-4BD7-932D-25211E659FAB}" srcId="{7C6ED1AB-2BDE-4DE0-8586-5126FC36AF44}" destId="{DA76E3F3-1B14-4D1A-9E4A-8AB246719369}" srcOrd="0" destOrd="0" parTransId="{9A41F39D-94D3-4463-9802-B395367C2AEF}" sibTransId="{B2B5C7B5-142F-4823-B580-3BC41C87DF57}"/>
    <dgm:cxn modelId="{BA9200D8-AFED-493B-BF83-60DFB9A9E8B4}" type="presOf" srcId="{D9B1DFD7-AB5D-4A26-9A59-5921E56D8092}" destId="{9E818D64-C32E-48D4-A1C1-27DB69738B42}" srcOrd="0" destOrd="0" presId="urn:microsoft.com/office/officeart/2005/8/layout/pList1"/>
    <dgm:cxn modelId="{DABF32D7-08A4-4A3C-82FD-8DBA33A959FB}" type="presOf" srcId="{DA76E3F3-1B14-4D1A-9E4A-8AB246719369}" destId="{C5E45637-3A9D-4D3E-92C2-8955FB48A026}" srcOrd="0" destOrd="0" presId="urn:microsoft.com/office/officeart/2005/8/layout/pList1"/>
    <dgm:cxn modelId="{CBDCFA92-7F10-4A9F-BA39-961F7DDD6BB8}" type="presParOf" srcId="{748C1FC8-00CC-4483-9E8E-212DF2F32F17}" destId="{8889C095-AF21-4D82-9FE3-FC70DFD0A355}" srcOrd="0" destOrd="0" presId="urn:microsoft.com/office/officeart/2005/8/layout/pList1"/>
    <dgm:cxn modelId="{7D5569D7-9BB4-4969-B95E-23051C4D5F78}" type="presParOf" srcId="{8889C095-AF21-4D82-9FE3-FC70DFD0A355}" destId="{9E834158-A0E4-4AA2-AA2A-156ED9492B9A}" srcOrd="0" destOrd="0" presId="urn:microsoft.com/office/officeart/2005/8/layout/pList1"/>
    <dgm:cxn modelId="{D3E629FB-7BC9-4CDB-BA31-8CEFAE271959}" type="presParOf" srcId="{8889C095-AF21-4D82-9FE3-FC70DFD0A355}" destId="{C5E45637-3A9D-4D3E-92C2-8955FB48A026}" srcOrd="1" destOrd="0" presId="urn:microsoft.com/office/officeart/2005/8/layout/pList1"/>
    <dgm:cxn modelId="{1E29D6D5-838F-4C88-9DFA-0C07EC148F05}" type="presParOf" srcId="{748C1FC8-00CC-4483-9E8E-212DF2F32F17}" destId="{7FCBD755-721B-4103-A021-26AD76CC087A}" srcOrd="1" destOrd="0" presId="urn:microsoft.com/office/officeart/2005/8/layout/pList1"/>
    <dgm:cxn modelId="{A521A327-ED7A-4BA9-92BE-E4DA18394F10}" type="presParOf" srcId="{748C1FC8-00CC-4483-9E8E-212DF2F32F17}" destId="{3506346B-8FFE-4D20-B9DD-0175FCA590F7}" srcOrd="2" destOrd="0" presId="urn:microsoft.com/office/officeart/2005/8/layout/pList1"/>
    <dgm:cxn modelId="{9E6AED09-F719-4A10-938E-461F07839439}" type="presParOf" srcId="{3506346B-8FFE-4D20-B9DD-0175FCA590F7}" destId="{BF666E83-2F10-4D4C-83FE-F32677354F19}" srcOrd="0" destOrd="0" presId="urn:microsoft.com/office/officeart/2005/8/layout/pList1"/>
    <dgm:cxn modelId="{699F790F-4B83-47F5-B715-994BE00E8CD2}" type="presParOf" srcId="{3506346B-8FFE-4D20-B9DD-0175FCA590F7}" destId="{B634241C-004B-4D92-8539-2FB6396BFAA8}" srcOrd="1" destOrd="0" presId="urn:microsoft.com/office/officeart/2005/8/layout/pList1"/>
    <dgm:cxn modelId="{761338CE-3078-4058-B3E4-28E3771EB9B1}" type="presParOf" srcId="{748C1FC8-00CC-4483-9E8E-212DF2F32F17}" destId="{65059E2A-BED4-4863-A5B9-5DEF7C78ED2F}" srcOrd="3" destOrd="0" presId="urn:microsoft.com/office/officeart/2005/8/layout/pList1"/>
    <dgm:cxn modelId="{238FBEE2-54F8-4107-9858-A0FDD83CA791}" type="presParOf" srcId="{748C1FC8-00CC-4483-9E8E-212DF2F32F17}" destId="{CC3D1A19-2E5D-4A87-A0B1-8010179A5015}" srcOrd="4" destOrd="0" presId="urn:microsoft.com/office/officeart/2005/8/layout/pList1"/>
    <dgm:cxn modelId="{8A2A9E39-23D7-4F06-99D2-3B0A2DFBA632}" type="presParOf" srcId="{CC3D1A19-2E5D-4A87-A0B1-8010179A5015}" destId="{818B8949-7255-4328-B8A2-8074ABB8DD91}" srcOrd="0" destOrd="0" presId="urn:microsoft.com/office/officeart/2005/8/layout/pList1"/>
    <dgm:cxn modelId="{456E92B8-BF93-4BCE-89CD-490A6EB4652D}" type="presParOf" srcId="{CC3D1A19-2E5D-4A87-A0B1-8010179A5015}" destId="{9E818D64-C32E-48D4-A1C1-27DB69738B4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187891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215999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61377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208357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9587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B9EC63-AF7B-42E6-8B8A-260E13DA94E2}"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6236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AB9EC63-AF7B-42E6-8B8A-260E13DA94E2}" type="datetimeFigureOut">
              <a:rPr lang="es-ES" smtClean="0"/>
              <a:t>18/08/2020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27662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AB9EC63-AF7B-42E6-8B8A-260E13DA94E2}" type="datetimeFigureOut">
              <a:rPr lang="es-ES" smtClean="0"/>
              <a:t>18/08/2020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160944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9EC63-AF7B-42E6-8B8A-260E13DA94E2}" type="datetimeFigureOut">
              <a:rPr lang="es-ES" smtClean="0"/>
              <a:t>18/08/2020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20194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B9EC63-AF7B-42E6-8B8A-260E13DA94E2}"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27011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B9EC63-AF7B-42E6-8B8A-260E13DA94E2}"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139131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9EC63-AF7B-42E6-8B8A-260E13DA94E2}" type="datetimeFigureOut">
              <a:rPr lang="es-ES" smtClean="0"/>
              <a:t>18/08/2020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3F037-0044-4BB5-BA43-1B466A733C2B}" type="slidenum">
              <a:rPr lang="es-ES" smtClean="0"/>
              <a:t>‹#›</a:t>
            </a:fld>
            <a:endParaRPr lang="es-ES"/>
          </a:p>
        </p:txBody>
      </p:sp>
    </p:spTree>
    <p:extLst>
      <p:ext uri="{BB962C8B-B14F-4D97-AF65-F5344CB8AC3E}">
        <p14:creationId xmlns:p14="http://schemas.microsoft.com/office/powerpoint/2010/main" val="3993394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CBC50C4-0BB1-41F7-ABD8-1713697A0746}"/>
              </a:ext>
            </a:extLst>
          </p:cNvPr>
          <p:cNvSpPr txBox="1"/>
          <p:nvPr/>
        </p:nvSpPr>
        <p:spPr>
          <a:xfrm>
            <a:off x="3840384" y="4818972"/>
            <a:ext cx="7936989" cy="757130"/>
          </a:xfrm>
          <a:prstGeom prst="rect">
            <a:avLst/>
          </a:prstGeom>
        </p:spPr>
        <p:txBody>
          <a:bodyPr vert="horz" wrap="square" lIns="91440" tIns="45720" rIns="91440" bIns="45720" rtlCol="0" anchor="t" anchorCtr="0">
            <a:spAutoFit/>
            <a:scene3d>
              <a:camera prst="orthographicFront"/>
              <a:lightRig rig="contrasting" dir="t"/>
            </a:scene3d>
            <a:sp3d extrusionH="57150">
              <a:bevelT w="50800" h="38100" prst="riblet"/>
            </a:sp3d>
          </a:bodyPr>
          <a:lstStyle/>
          <a:p>
            <a:pPr algn="ctr" defTabSz="914400">
              <a:lnSpc>
                <a:spcPct val="90000"/>
              </a:lnSpc>
              <a:spcBef>
                <a:spcPct val="0"/>
              </a:spcBef>
              <a:spcAft>
                <a:spcPts val="600"/>
              </a:spcAft>
            </a:pPr>
            <a:r>
              <a:rPr lang="ja-JP" alt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mj-cs"/>
              </a:rPr>
              <a:t>イエスのように仕える</a:t>
            </a:r>
            <a:endPar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mj-cs"/>
            </a:endParaRPr>
          </a:p>
        </p:txBody>
      </p:sp>
      <p:pic>
        <p:nvPicPr>
          <p:cNvPr id="9" name="Imagen 8">
            <a:extLst>
              <a:ext uri="{FF2B5EF4-FFF2-40B4-BE49-F238E27FC236}">
                <a16:creationId xmlns:a16="http://schemas.microsoft.com/office/drawing/2014/main" xmlns="" id="{B680395C-BD2E-41F3-90FA-D74583AF0B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292481" y="276622"/>
            <a:ext cx="2845104" cy="4111323"/>
          </a:xfrm>
          <a:prstGeom prst="rect">
            <a:avLst/>
          </a:prstGeom>
        </p:spPr>
      </p:pic>
      <p:pic>
        <p:nvPicPr>
          <p:cNvPr id="19" name="Imagen 18">
            <a:extLst>
              <a:ext uri="{FF2B5EF4-FFF2-40B4-BE49-F238E27FC236}">
                <a16:creationId xmlns:a16="http://schemas.microsoft.com/office/drawing/2014/main" xmlns="" id="{EE5A81E7-7B97-4C3F-8495-FE7E487AE4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
          <a:stretch/>
        </p:blipFill>
        <p:spPr>
          <a:xfrm>
            <a:off x="4380853" y="276621"/>
            <a:ext cx="2848177" cy="2010551"/>
          </a:xfrm>
          <a:prstGeom prst="rect">
            <a:avLst/>
          </a:prstGeom>
        </p:spPr>
      </p:pic>
      <p:pic>
        <p:nvPicPr>
          <p:cNvPr id="14" name="Imagen 13">
            <a:extLst>
              <a:ext uri="{FF2B5EF4-FFF2-40B4-BE49-F238E27FC236}">
                <a16:creationId xmlns:a16="http://schemas.microsoft.com/office/drawing/2014/main" xmlns="" id="{780E1C5B-E5B4-4075-96C8-53145913C7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4382960" y="2443027"/>
            <a:ext cx="2846070" cy="2013804"/>
          </a:xfrm>
          <a:prstGeom prst="rect">
            <a:avLst/>
          </a:prstGeom>
        </p:spPr>
      </p:pic>
      <p:pic>
        <p:nvPicPr>
          <p:cNvPr id="17" name="Imagen 16">
            <a:extLst>
              <a:ext uri="{FF2B5EF4-FFF2-40B4-BE49-F238E27FC236}">
                <a16:creationId xmlns:a16="http://schemas.microsoft.com/office/drawing/2014/main" xmlns="" id="{04513468-E560-4DC6-91DD-1061F733F1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6" b="-3"/>
          <a:stretch/>
        </p:blipFill>
        <p:spPr>
          <a:xfrm>
            <a:off x="8780825" y="285920"/>
            <a:ext cx="2848488" cy="4111321"/>
          </a:xfrm>
          <a:prstGeom prst="rect">
            <a:avLst/>
          </a:prstGeom>
        </p:spPr>
      </p:pic>
      <p:pic>
        <p:nvPicPr>
          <p:cNvPr id="7" name="Imagen 6">
            <a:extLst>
              <a:ext uri="{FF2B5EF4-FFF2-40B4-BE49-F238E27FC236}">
                <a16:creationId xmlns:a16="http://schemas.microsoft.com/office/drawing/2014/main" xmlns="" id="{4FF21490-5C6C-4F20-9A39-DB271E69A5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292481" y="4570827"/>
            <a:ext cx="2846070" cy="2010551"/>
          </a:xfrm>
          <a:prstGeom prst="rect">
            <a:avLst/>
          </a:prstGeom>
        </p:spPr>
      </p:pic>
      <p:sp>
        <p:nvSpPr>
          <p:cNvPr id="5" name="CuadroTexto 4">
            <a:extLst>
              <a:ext uri="{FF2B5EF4-FFF2-40B4-BE49-F238E27FC236}">
                <a16:creationId xmlns:a16="http://schemas.microsoft.com/office/drawing/2014/main" xmlns="" id="{056713CE-4581-4EA6-953E-90AD9A255B64}"/>
              </a:ext>
            </a:extLst>
          </p:cNvPr>
          <p:cNvSpPr txBox="1"/>
          <p:nvPr/>
        </p:nvSpPr>
        <p:spPr>
          <a:xfrm>
            <a:off x="4572000" y="5864194"/>
            <a:ext cx="6473759" cy="707886"/>
          </a:xfrm>
          <a:prstGeom prst="rect">
            <a:avLst/>
          </a:prstGeom>
          <a:noFill/>
        </p:spPr>
        <p:txBody>
          <a:bodyPr wrap="square" rtlCol="0">
            <a:spAutoFit/>
          </a:bodyPr>
          <a:lstStyle/>
          <a:p>
            <a:pPr algn="ctr">
              <a:spcAft>
                <a:spcPts val="600"/>
              </a:spcAft>
            </a:pPr>
            <a:r>
              <a:rPr lang="es-ES" altLang="ja-JP" sz="4000" b="1" dirty="0">
                <a:solidFill>
                  <a:srgbClr val="ADADAD"/>
                </a:solidFill>
                <a:effectLst>
                  <a:outerShdw blurRad="38100" dist="38100" dir="2700000" algn="tl">
                    <a:srgbClr val="000000">
                      <a:alpha val="43137"/>
                    </a:srgbClr>
                  </a:outerShdw>
                </a:effectLst>
              </a:rPr>
              <a:t>2020</a:t>
            </a:r>
            <a:r>
              <a:rPr lang="ja-JP" altLang="en-US" sz="4000" b="1" dirty="0">
                <a:solidFill>
                  <a:srgbClr val="ADADAD"/>
                </a:solidFill>
                <a:effectLst>
                  <a:outerShdw blurRad="38100" dist="38100" dir="2700000" algn="tl">
                    <a:srgbClr val="000000">
                      <a:alpha val="43137"/>
                    </a:srgbClr>
                  </a:outerShdw>
                </a:effectLst>
              </a:rPr>
              <a:t>年　</a:t>
            </a:r>
            <a:r>
              <a:rPr lang="en-US" altLang="ja-JP" sz="4000" b="1" dirty="0">
                <a:solidFill>
                  <a:srgbClr val="ADADAD"/>
                </a:solidFill>
                <a:effectLst>
                  <a:outerShdw blurRad="38100" dist="38100" dir="2700000" algn="tl">
                    <a:srgbClr val="000000">
                      <a:alpha val="43137"/>
                    </a:srgbClr>
                  </a:outerShdw>
                </a:effectLst>
              </a:rPr>
              <a:t>8</a:t>
            </a:r>
            <a:r>
              <a:rPr lang="ja-JP" altLang="en-US" sz="4000" b="1" dirty="0">
                <a:solidFill>
                  <a:srgbClr val="ADADAD"/>
                </a:solidFill>
                <a:effectLst>
                  <a:outerShdw blurRad="38100" dist="38100" dir="2700000" algn="tl">
                    <a:srgbClr val="000000">
                      <a:alpha val="43137"/>
                    </a:srgbClr>
                  </a:outerShdw>
                </a:effectLst>
              </a:rPr>
              <a:t>月</a:t>
            </a:r>
            <a:r>
              <a:rPr lang="en-US" altLang="ja-JP" sz="4000" b="1" dirty="0">
                <a:solidFill>
                  <a:srgbClr val="ADADAD"/>
                </a:solidFill>
                <a:effectLst>
                  <a:outerShdw blurRad="38100" dist="38100" dir="2700000" algn="tl">
                    <a:srgbClr val="000000">
                      <a:alpha val="43137"/>
                    </a:srgbClr>
                  </a:outerShdw>
                </a:effectLst>
              </a:rPr>
              <a:t>22</a:t>
            </a:r>
            <a:r>
              <a:rPr lang="ja-JP" altLang="en-US" sz="4000" b="1" dirty="0">
                <a:solidFill>
                  <a:srgbClr val="ADADAD"/>
                </a:solidFill>
                <a:effectLst>
                  <a:outerShdw blurRad="38100" dist="38100" dir="2700000" algn="tl">
                    <a:srgbClr val="000000">
                      <a:alpha val="43137"/>
                    </a:srgbClr>
                  </a:outerShdw>
                </a:effectLst>
              </a:rPr>
              <a:t>日　第</a:t>
            </a:r>
            <a:r>
              <a:rPr lang="es-ES" sz="4000" b="1" dirty="0">
                <a:solidFill>
                  <a:srgbClr val="ADADAD"/>
                </a:solidFill>
                <a:effectLst>
                  <a:outerShdw blurRad="38100" dist="38100" dir="2700000" algn="tl">
                    <a:srgbClr val="000000">
                      <a:alpha val="43137"/>
                    </a:srgbClr>
                  </a:outerShdw>
                </a:effectLst>
              </a:rPr>
              <a:t>8</a:t>
            </a:r>
            <a:r>
              <a:rPr lang="ja-JP" altLang="en-US" sz="4000" b="1" dirty="0">
                <a:solidFill>
                  <a:srgbClr val="ADADAD"/>
                </a:solidFill>
                <a:effectLst>
                  <a:outerShdw blurRad="38100" dist="38100" dir="2700000" algn="tl">
                    <a:srgbClr val="000000">
                      <a:alpha val="43137"/>
                    </a:srgbClr>
                  </a:outerShdw>
                </a:effectLst>
              </a:rPr>
              <a:t>課</a:t>
            </a:r>
            <a:endParaRPr lang="es-ES" sz="4000" b="1" dirty="0">
              <a:solidFill>
                <a:srgbClr val="ADADA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499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3D9D7CC1-7F44-4984-A4E3-2523A8940F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238" y="3846819"/>
            <a:ext cx="4651138" cy="260173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359999"/>
            </a:camera>
            <a:lightRig rig="twoPt" dir="t">
              <a:rot lat="0" lon="0" rev="7200000"/>
            </a:lightRig>
          </a:scene3d>
          <a:sp3d contourW="12700">
            <a:bevelT w="25400" h="19050"/>
            <a:contourClr>
              <a:srgbClr val="969696"/>
            </a:contourClr>
          </a:sp3d>
        </p:spPr>
      </p:pic>
      <p:sp>
        <p:nvSpPr>
          <p:cNvPr id="2" name="CuadroTexto 1">
            <a:extLst>
              <a:ext uri="{FF2B5EF4-FFF2-40B4-BE49-F238E27FC236}">
                <a16:creationId xmlns:a16="http://schemas.microsoft.com/office/drawing/2014/main" xmlns="" id="{730EBB41-333C-44BA-A769-3AB5A3F60D49}"/>
              </a:ext>
            </a:extLst>
          </p:cNvPr>
          <p:cNvSpPr txBox="1"/>
          <p:nvPr/>
        </p:nvSpPr>
        <p:spPr>
          <a:xfrm>
            <a:off x="7678867" y="4432030"/>
            <a:ext cx="4513133" cy="2246769"/>
          </a:xfrm>
          <a:prstGeom prst="rect">
            <a:avLst/>
          </a:prstGeom>
          <a:noFill/>
        </p:spPr>
        <p:txBody>
          <a:bodyPr wrap="square" rtlCol="0">
            <a:spAutoFit/>
          </a:bodyPr>
          <a:lstStyle/>
          <a:p>
            <a:pPr>
              <a:spcBef>
                <a:spcPts val="600"/>
              </a:spcBef>
              <a:spcAft>
                <a:spcPts val="600"/>
              </a:spcAft>
            </a:pPr>
            <a:r>
              <a:rPr lang="ja-JP" altLang="en-US" sz="2000" b="1" dirty="0"/>
              <a:t>人々に対するイエス様の姿勢</a:t>
            </a:r>
            <a:endParaRPr lang="es-ES" sz="2000" b="1" dirty="0"/>
          </a:p>
          <a:p>
            <a:pPr>
              <a:spcBef>
                <a:spcPts val="600"/>
              </a:spcBef>
              <a:spcAft>
                <a:spcPts val="600"/>
              </a:spcAft>
            </a:pPr>
            <a:r>
              <a:rPr lang="ja-JP" altLang="en-US" sz="2000" b="1" dirty="0"/>
              <a:t>人々に対するイエス様の接し方</a:t>
            </a:r>
            <a:endParaRPr lang="es-ES" sz="2000" b="1" dirty="0"/>
          </a:p>
          <a:p>
            <a:pPr>
              <a:spcBef>
                <a:spcPts val="600"/>
              </a:spcBef>
              <a:spcAft>
                <a:spcPts val="600"/>
              </a:spcAft>
            </a:pPr>
            <a:r>
              <a:rPr lang="ja-JP" altLang="en-US" sz="2000" b="1" dirty="0"/>
              <a:t>イエス様のいやしの働き１</a:t>
            </a:r>
            <a:endParaRPr lang="es-ES" sz="2000" b="1" dirty="0"/>
          </a:p>
          <a:p>
            <a:pPr>
              <a:spcBef>
                <a:spcPts val="600"/>
              </a:spcBef>
              <a:spcAft>
                <a:spcPts val="600"/>
              </a:spcAft>
            </a:pPr>
            <a:r>
              <a:rPr lang="ja-JP" altLang="en-US" sz="2000" b="1" dirty="0"/>
              <a:t>イエス様のいやしの働き２</a:t>
            </a:r>
            <a:endParaRPr lang="es-ES" sz="2000" b="1" dirty="0"/>
          </a:p>
          <a:p>
            <a:pPr>
              <a:spcBef>
                <a:spcPts val="600"/>
              </a:spcBef>
              <a:spcAft>
                <a:spcPts val="600"/>
              </a:spcAft>
            </a:pPr>
            <a:r>
              <a:rPr lang="ja-JP" altLang="en-US" sz="2000" b="1" dirty="0"/>
              <a:t>イエスにとって重要なもの</a:t>
            </a:r>
            <a:endParaRPr lang="es-ES" sz="2000" b="1" dirty="0"/>
          </a:p>
        </p:txBody>
      </p:sp>
      <p:sp>
        <p:nvSpPr>
          <p:cNvPr id="3" name="CuadroTexto 2">
            <a:extLst>
              <a:ext uri="{FF2B5EF4-FFF2-40B4-BE49-F238E27FC236}">
                <a16:creationId xmlns:a16="http://schemas.microsoft.com/office/drawing/2014/main" xmlns="" id="{641D6EBD-DD9B-44DA-9B08-1618C049411C}"/>
              </a:ext>
            </a:extLst>
          </p:cNvPr>
          <p:cNvSpPr txBox="1"/>
          <p:nvPr/>
        </p:nvSpPr>
        <p:spPr>
          <a:xfrm>
            <a:off x="173621" y="515902"/>
            <a:ext cx="6366076" cy="3200876"/>
          </a:xfrm>
          <a:prstGeom prst="rect">
            <a:avLst/>
          </a:prstGeom>
          <a:noFill/>
        </p:spPr>
        <p:txBody>
          <a:bodyPr wrap="square" rtlCol="0">
            <a:spAutoFit/>
          </a:bodyPr>
          <a:lstStyle/>
          <a:p>
            <a:pPr>
              <a:spcBef>
                <a:spcPts val="600"/>
              </a:spcBef>
            </a:pPr>
            <a:r>
              <a:rPr lang="ja-JP" altLang="en-US" sz="2000" b="1" dirty="0"/>
              <a:t>　</a:t>
            </a:r>
            <a:r>
              <a:rPr lang="ja-JP" altLang="en-US" sz="2400" b="1" dirty="0">
                <a:effectLst>
                  <a:outerShdw blurRad="38100" dist="38100" dir="2700000" algn="tl">
                    <a:srgbClr val="000000">
                      <a:alpha val="43137"/>
                    </a:srgbClr>
                  </a:outerShdw>
                </a:effectLst>
              </a:rPr>
              <a:t>イエス様は、天国について説教するだけではありませんでした。イエス様は人々の前に座り、人々の話に耳を傾け、親切に接してくださいました。</a:t>
            </a:r>
          </a:p>
          <a:p>
            <a:pPr>
              <a:spcBef>
                <a:spcPts val="600"/>
              </a:spcBef>
            </a:pPr>
            <a:r>
              <a:rPr lang="ja-JP" altLang="en-US" sz="2400" b="1" dirty="0">
                <a:effectLst>
                  <a:outerShdw blurRad="38100" dist="38100" dir="2700000" algn="tl">
                    <a:srgbClr val="000000">
                      <a:alpha val="43137"/>
                    </a:srgbClr>
                  </a:outerShdw>
                </a:effectLst>
              </a:rPr>
              <a:t>　イエス様は、彼らの一時的な必要と永遠の必要の両方を満たそうとされました。</a:t>
            </a:r>
          </a:p>
          <a:p>
            <a:pPr>
              <a:spcBef>
                <a:spcPts val="600"/>
              </a:spcBef>
            </a:pPr>
            <a:r>
              <a:rPr lang="ja-JP" altLang="en-US" sz="2400" b="1" dirty="0">
                <a:effectLst>
                  <a:outerShdw blurRad="38100" dist="38100" dir="2700000" algn="tl">
                    <a:srgbClr val="000000">
                      <a:alpha val="43137"/>
                    </a:srgbClr>
                  </a:outerShdw>
                </a:effectLst>
              </a:rPr>
              <a:t>　イエス様は、他の人に奉仕するときに模範となるお方です。</a:t>
            </a:r>
          </a:p>
        </p:txBody>
      </p:sp>
      <p:pic>
        <p:nvPicPr>
          <p:cNvPr id="5" name="Imagen 4">
            <a:extLst>
              <a:ext uri="{FF2B5EF4-FFF2-40B4-BE49-F238E27FC236}">
                <a16:creationId xmlns:a16="http://schemas.microsoft.com/office/drawing/2014/main" xmlns="" id="{406C2455-A9F2-4FCD-9D03-7F1F12099F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9110" y="419325"/>
            <a:ext cx="4651138" cy="363524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4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xmlns="" id="{AEE77C98-AD52-4633-BC96-9ADFD147DB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2003" y="5869978"/>
            <a:ext cx="291912" cy="291912"/>
          </a:xfrm>
          <a:prstGeom prst="rect">
            <a:avLst/>
          </a:prstGeom>
        </p:spPr>
      </p:pic>
      <p:pic>
        <p:nvPicPr>
          <p:cNvPr id="11" name="Imagen 10">
            <a:extLst>
              <a:ext uri="{FF2B5EF4-FFF2-40B4-BE49-F238E27FC236}">
                <a16:creationId xmlns:a16="http://schemas.microsoft.com/office/drawing/2014/main" xmlns="" id="{E9ABC29B-E164-4FFC-BABE-523FBFBD69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1467" y="4492361"/>
            <a:ext cx="292449" cy="291912"/>
          </a:xfrm>
          <a:prstGeom prst="rect">
            <a:avLst/>
          </a:prstGeom>
        </p:spPr>
      </p:pic>
      <p:pic>
        <p:nvPicPr>
          <p:cNvPr id="13" name="Imagen 12">
            <a:extLst>
              <a:ext uri="{FF2B5EF4-FFF2-40B4-BE49-F238E27FC236}">
                <a16:creationId xmlns:a16="http://schemas.microsoft.com/office/drawing/2014/main" xmlns="" id="{FBC3152D-6198-4D35-ACC4-433FFAF229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1467" y="6326556"/>
            <a:ext cx="292449" cy="291912"/>
          </a:xfrm>
          <a:prstGeom prst="rect">
            <a:avLst/>
          </a:prstGeom>
        </p:spPr>
      </p:pic>
      <p:pic>
        <p:nvPicPr>
          <p:cNvPr id="19" name="Imagen 18">
            <a:extLst>
              <a:ext uri="{FF2B5EF4-FFF2-40B4-BE49-F238E27FC236}">
                <a16:creationId xmlns:a16="http://schemas.microsoft.com/office/drawing/2014/main" xmlns="" id="{8DCA5F03-4ABA-4541-A1B8-E7C85F7F46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51467" y="5409459"/>
            <a:ext cx="292449" cy="291912"/>
          </a:xfrm>
          <a:prstGeom prst="rect">
            <a:avLst/>
          </a:prstGeom>
        </p:spPr>
      </p:pic>
      <p:pic>
        <p:nvPicPr>
          <p:cNvPr id="21" name="Imagen 20">
            <a:extLst>
              <a:ext uri="{FF2B5EF4-FFF2-40B4-BE49-F238E27FC236}">
                <a16:creationId xmlns:a16="http://schemas.microsoft.com/office/drawing/2014/main" xmlns="" id="{253804F0-D868-4017-8B8B-336C252330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51466" y="4950909"/>
            <a:ext cx="292449" cy="291912"/>
          </a:xfrm>
          <a:prstGeom prst="rect">
            <a:avLst/>
          </a:prstGeom>
        </p:spPr>
      </p:pic>
    </p:spTree>
    <p:extLst>
      <p:ext uri="{BB962C8B-B14F-4D97-AF65-F5344CB8AC3E}">
        <p14:creationId xmlns:p14="http://schemas.microsoft.com/office/powerpoint/2010/main" val="3270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animEffect transition="in" filter="wipe(left)">
                                      <p:cBhvr>
                                        <p:cTn id="62" dur="500"/>
                                        <p:tgtEl>
                                          <p:spTgt spid="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Effect transition="in" filter="wipe(left)">
                                      <p:cBhvr>
                                        <p:cTn id="67" dur="500"/>
                                        <p:tgtEl>
                                          <p:spTgt spid="2">
                                            <p:txEl>
                                              <p:pRg st="4" end="4"/>
                                            </p:txEl>
                                          </p:spTgt>
                                        </p:tgtEl>
                                      </p:cBhvr>
                                    </p:animEffect>
                                  </p:childTnLst>
                                </p:cTn>
                              </p:par>
                            </p:childTnLst>
                          </p:cTn>
                        </p:par>
                        <p:par>
                          <p:cTn id="68" fill="hold">
                            <p:stCondLst>
                              <p:cond delay="500"/>
                            </p:stCondLst>
                            <p:childTnLst>
                              <p:par>
                                <p:cTn id="69" presetID="53" presetClass="entr" presetSubtype="16"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childTnLst>
                          </p:cTn>
                        </p:par>
                        <p:par>
                          <p:cTn id="80" fill="hold">
                            <p:stCondLst>
                              <p:cond delay="1500"/>
                            </p:stCondLst>
                            <p:childTnLst>
                              <p:par>
                                <p:cTn id="81" presetID="53" presetClass="entr" presetSubtype="16"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0BFB388-EAA1-4B1D-A5DE-5EE0F99AF4C1}"/>
              </a:ext>
            </a:extLst>
          </p:cNvPr>
          <p:cNvSpPr/>
          <p:nvPr/>
        </p:nvSpPr>
        <p:spPr>
          <a:xfrm>
            <a:off x="1524000" y="226306"/>
            <a:ext cx="9143999" cy="769441"/>
          </a:xfrm>
          <a:prstGeom prst="rect">
            <a:avLst/>
          </a:prstGeom>
        </p:spPr>
        <p:txBody>
          <a:bodyPr wrap="square">
            <a:spAutoFit/>
            <a:scene3d>
              <a:camera prst="orthographicFront"/>
              <a:lightRig rig="soft" dir="t">
                <a:rot lat="0" lon="0" rev="15600000"/>
              </a:lightRig>
            </a:scene3d>
            <a:sp3d extrusionH="57150" contourW="12700" prstMaterial="softEdge">
              <a:bevelT w="25400" h="38100"/>
              <a:contourClr>
                <a:srgbClr val="420F06"/>
              </a:contourClr>
            </a:sp3d>
          </a:bodyPr>
          <a:lstStyle/>
          <a:p>
            <a:pPr algn="ctr"/>
            <a:r>
              <a:rPr lang="en-US" sz="4400" b="1" spc="300" dirty="0">
                <a:ln/>
                <a:solidFill>
                  <a:srgbClr val="FFFF00"/>
                </a:solidFill>
                <a:effectLst>
                  <a:glow rad="139700">
                    <a:srgbClr val="FFFF00">
                      <a:alpha val="40000"/>
                    </a:srgbClr>
                  </a:glow>
                </a:effectLst>
              </a:rPr>
              <a:t> </a:t>
            </a:r>
            <a:r>
              <a:rPr lang="ja-JP" altLang="en-US" sz="4400" b="1" spc="300" dirty="0">
                <a:ln/>
                <a:solidFill>
                  <a:srgbClr val="FFFF00"/>
                </a:solidFill>
                <a:effectLst>
                  <a:glow rad="139700">
                    <a:srgbClr val="FFFF00">
                      <a:alpha val="40000"/>
                    </a:srgbClr>
                  </a:glow>
                </a:effectLst>
              </a:rPr>
              <a:t>人々に対するイエス様の姿勢</a:t>
            </a:r>
            <a:endParaRPr lang="es-ES" sz="4400" b="1" spc="300" dirty="0">
              <a:ln/>
              <a:solidFill>
                <a:srgbClr val="FFFF00"/>
              </a:solidFill>
              <a:effectLst>
                <a:glow rad="139700">
                  <a:srgbClr val="FFFF00">
                    <a:alpha val="40000"/>
                  </a:srgbClr>
                </a:glow>
              </a:effectLst>
            </a:endParaRPr>
          </a:p>
        </p:txBody>
      </p:sp>
      <p:sp>
        <p:nvSpPr>
          <p:cNvPr id="3" name="Rectángulo 2">
            <a:extLst>
              <a:ext uri="{FF2B5EF4-FFF2-40B4-BE49-F238E27FC236}">
                <a16:creationId xmlns:a16="http://schemas.microsoft.com/office/drawing/2014/main" xmlns="" id="{4CC4ED90-0E03-4759-A48B-89BF7940FB6A}"/>
              </a:ext>
            </a:extLst>
          </p:cNvPr>
          <p:cNvSpPr/>
          <p:nvPr/>
        </p:nvSpPr>
        <p:spPr>
          <a:xfrm>
            <a:off x="568961" y="1058542"/>
            <a:ext cx="10698480" cy="707886"/>
          </a:xfrm>
          <a:prstGeom prst="rect">
            <a:avLst/>
          </a:prstGeom>
        </p:spPr>
        <p:txBody>
          <a:bodyPr wrap="square">
            <a:spAutoFit/>
          </a:bodyPr>
          <a:lstStyle/>
          <a:p>
            <a:r>
              <a:rPr lang="ja-JP" altLang="en-US" sz="20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「わたしは世の光である。わたしに従って来る者は、やみのうちを歩くことがなく、命の光をもつであろう」　　ヨハネ</a:t>
            </a:r>
            <a:r>
              <a:rPr lang="es-ES" sz="20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 8:12</a:t>
            </a:r>
          </a:p>
        </p:txBody>
      </p:sp>
      <p:sp>
        <p:nvSpPr>
          <p:cNvPr id="4" name="CuadroTexto 3">
            <a:extLst>
              <a:ext uri="{FF2B5EF4-FFF2-40B4-BE49-F238E27FC236}">
                <a16:creationId xmlns:a16="http://schemas.microsoft.com/office/drawing/2014/main" xmlns="" id="{72FB4CA4-B518-4739-9207-1B9B9A3D24D6}"/>
              </a:ext>
            </a:extLst>
          </p:cNvPr>
          <p:cNvSpPr txBox="1"/>
          <p:nvPr/>
        </p:nvSpPr>
        <p:spPr>
          <a:xfrm>
            <a:off x="-1513839" y="1969294"/>
            <a:ext cx="11490959" cy="1169551"/>
          </a:xfrm>
          <a:prstGeom prst="rect">
            <a:avLst/>
          </a:prstGeom>
          <a:noFill/>
        </p:spPr>
        <p:txBody>
          <a:bodyPr wrap="square" rtlCol="0">
            <a:spAutoFit/>
          </a:bodyPr>
          <a:lstStyle/>
          <a:p>
            <a:pPr algn="r">
              <a:spcBef>
                <a:spcPts val="600"/>
              </a:spcBef>
            </a:pPr>
            <a:r>
              <a:rPr lang="ja-JP" altLang="en-US" sz="2000" b="1" dirty="0">
                <a:solidFill>
                  <a:schemeClr val="bg1"/>
                </a:solidFill>
                <a:effectLst>
                  <a:glow rad="127000">
                    <a:srgbClr val="420F06"/>
                  </a:glow>
                </a:effectLst>
              </a:rPr>
              <a:t>イエス様は、救いの光によって罪の闇を取り除くためにこの世界に来られました。</a:t>
            </a:r>
            <a:endParaRPr lang="en-US" altLang="ja-JP" sz="2000" b="1" dirty="0">
              <a:solidFill>
                <a:schemeClr val="bg1"/>
              </a:solidFill>
              <a:effectLst>
                <a:glow rad="127000">
                  <a:srgbClr val="420F06"/>
                </a:glow>
              </a:effectLst>
            </a:endParaRPr>
          </a:p>
          <a:p>
            <a:pPr algn="r">
              <a:spcBef>
                <a:spcPts val="600"/>
              </a:spcBef>
            </a:pPr>
            <a:r>
              <a:rPr lang="ja-JP" altLang="en-US" sz="2000" b="1" dirty="0">
                <a:solidFill>
                  <a:schemeClr val="bg1"/>
                </a:solidFill>
                <a:effectLst>
                  <a:glow rad="127000">
                    <a:srgbClr val="420F06"/>
                  </a:glow>
                </a:effectLst>
              </a:rPr>
              <a:t>（ヨハネ</a:t>
            </a:r>
            <a:r>
              <a:rPr lang="en-US" altLang="ja-JP" sz="2000" b="1" dirty="0">
                <a:solidFill>
                  <a:schemeClr val="bg1"/>
                </a:solidFill>
                <a:effectLst>
                  <a:glow rad="127000">
                    <a:srgbClr val="420F06"/>
                  </a:glow>
                </a:effectLst>
              </a:rPr>
              <a:t>1:4-5; 3:19-21</a:t>
            </a:r>
            <a:r>
              <a:rPr lang="ja-JP" altLang="en-US" sz="2000" b="1" dirty="0">
                <a:solidFill>
                  <a:schemeClr val="bg1"/>
                </a:solidFill>
                <a:effectLst>
                  <a:glow rad="127000">
                    <a:srgbClr val="420F06"/>
                  </a:glow>
                </a:effectLst>
              </a:rPr>
              <a:t>）</a:t>
            </a:r>
          </a:p>
          <a:p>
            <a:pPr algn="r">
              <a:spcBef>
                <a:spcPts val="600"/>
              </a:spcBef>
            </a:pPr>
            <a:endParaRPr lang="es-ES" sz="2000" b="1" dirty="0">
              <a:solidFill>
                <a:schemeClr val="bg1"/>
              </a:solidFill>
              <a:effectLst>
                <a:glow rad="127000">
                  <a:srgbClr val="420F06"/>
                </a:glow>
              </a:effectLst>
            </a:endParaRPr>
          </a:p>
        </p:txBody>
      </p:sp>
      <p:sp>
        <p:nvSpPr>
          <p:cNvPr id="5" name="CuadroTexto 4">
            <a:extLst>
              <a:ext uri="{FF2B5EF4-FFF2-40B4-BE49-F238E27FC236}">
                <a16:creationId xmlns:a16="http://schemas.microsoft.com/office/drawing/2014/main" xmlns="" id="{E9B78DA0-8AEB-44CB-B34B-2E60F2908658}"/>
              </a:ext>
            </a:extLst>
          </p:cNvPr>
          <p:cNvSpPr txBox="1"/>
          <p:nvPr/>
        </p:nvSpPr>
        <p:spPr>
          <a:xfrm>
            <a:off x="416561" y="4665198"/>
            <a:ext cx="11181079" cy="1631216"/>
          </a:xfrm>
          <a:prstGeom prst="rect">
            <a:avLst/>
          </a:prstGeom>
          <a:noFill/>
        </p:spPr>
        <p:txBody>
          <a:bodyPr wrap="square" rtlCol="0">
            <a:spAutoFit/>
          </a:bodyPr>
          <a:lstStyle/>
          <a:p>
            <a:pPr marL="342900" indent="-342900">
              <a:buFont typeface="+mj-lt"/>
              <a:buAutoNum type="arabicPeriod"/>
            </a:pPr>
            <a:r>
              <a:rPr lang="ja-JP" altLang="en-US" sz="2000" b="1" u="sng" dirty="0">
                <a:solidFill>
                  <a:schemeClr val="accent1">
                    <a:lumMod val="40000"/>
                    <a:lumOff val="60000"/>
                  </a:schemeClr>
                </a:solidFill>
                <a:effectLst>
                  <a:glow rad="127000">
                    <a:srgbClr val="420F06"/>
                  </a:glow>
                </a:effectLst>
              </a:rPr>
              <a:t>塩となる</a:t>
            </a:r>
            <a:r>
              <a:rPr lang="es-ES" sz="2000" b="1" dirty="0">
                <a:solidFill>
                  <a:schemeClr val="bg1"/>
                </a:solidFill>
                <a:effectLst>
                  <a:glow rad="127000">
                    <a:srgbClr val="420F06"/>
                  </a:glow>
                  <a:outerShdw blurRad="38100" dist="38100" dir="2700000" algn="tl">
                    <a:srgbClr val="000000">
                      <a:alpha val="43137"/>
                    </a:srgbClr>
                  </a:outerShdw>
                </a:effectLst>
              </a:rPr>
              <a:t>. </a:t>
            </a:r>
            <a:r>
              <a:rPr lang="ja-JP" altLang="en-US" sz="2000" b="1" dirty="0">
                <a:solidFill>
                  <a:schemeClr val="bg1"/>
                </a:solidFill>
                <a:effectLst>
                  <a:glow rad="127000">
                    <a:srgbClr val="420F06"/>
                  </a:glow>
                  <a:outerShdw blurRad="38100" dist="38100" dir="2700000" algn="tl">
                    <a:srgbClr val="000000">
                      <a:alpha val="43137"/>
                    </a:srgbClr>
                  </a:outerShdw>
                </a:effectLst>
              </a:rPr>
              <a:t>塩は効果を発揮し、その味を高めるためには、食べ物に混ぜなければなりません。福音を吹き込むために、私たちはこの世にいなければなりません（ヨハネ</a:t>
            </a:r>
            <a:r>
              <a:rPr lang="en-US" altLang="ja-JP" sz="2000" b="1" dirty="0">
                <a:solidFill>
                  <a:schemeClr val="bg1"/>
                </a:solidFill>
                <a:effectLst>
                  <a:glow rad="127000">
                    <a:srgbClr val="420F06"/>
                  </a:glow>
                  <a:outerShdw blurRad="38100" dist="38100" dir="2700000" algn="tl">
                    <a:srgbClr val="000000">
                      <a:alpha val="43137"/>
                    </a:srgbClr>
                  </a:outerShdw>
                </a:effectLst>
              </a:rPr>
              <a:t>17:15-18</a:t>
            </a:r>
            <a:r>
              <a:rPr lang="ja-JP" altLang="en-US" sz="2000" b="1" dirty="0">
                <a:solidFill>
                  <a:schemeClr val="bg1"/>
                </a:solidFill>
                <a:effectLst>
                  <a:glow rad="127000">
                    <a:srgbClr val="420F06"/>
                  </a:glow>
                  <a:outerShdw blurRad="38100" dist="38100" dir="2700000" algn="tl">
                    <a:srgbClr val="000000">
                      <a:alpha val="43137"/>
                    </a:srgbClr>
                  </a:outerShdw>
                </a:effectLst>
              </a:rPr>
              <a:t>）。</a:t>
            </a:r>
          </a:p>
          <a:p>
            <a:pPr marL="342900" indent="-342900">
              <a:buFont typeface="+mj-lt"/>
              <a:buAutoNum type="arabicPeriod"/>
            </a:pPr>
            <a:endParaRPr lang="en-US" sz="2000" b="1" dirty="0">
              <a:solidFill>
                <a:schemeClr val="bg1"/>
              </a:solidFill>
              <a:effectLst>
                <a:glow rad="127000">
                  <a:srgbClr val="420F06"/>
                </a:glow>
              </a:effectLst>
            </a:endParaRPr>
          </a:p>
          <a:p>
            <a:pPr marL="342900" indent="-342900">
              <a:buFont typeface="+mj-lt"/>
              <a:buAutoNum type="arabicPeriod"/>
            </a:pPr>
            <a:r>
              <a:rPr lang="ja-JP" altLang="en-US" sz="2000" b="1" u="sng" dirty="0">
                <a:solidFill>
                  <a:srgbClr val="FFFF66"/>
                </a:solidFill>
                <a:effectLst>
                  <a:glow rad="127000">
                    <a:srgbClr val="420F06"/>
                  </a:glow>
                </a:effectLst>
              </a:rPr>
              <a:t>光となる</a:t>
            </a:r>
            <a:r>
              <a:rPr lang="es-ES" sz="2000" b="1" dirty="0">
                <a:solidFill>
                  <a:schemeClr val="bg1"/>
                </a:solidFill>
                <a:effectLst>
                  <a:glow rad="127000">
                    <a:srgbClr val="420F06"/>
                  </a:glow>
                </a:effectLst>
              </a:rPr>
              <a:t>. </a:t>
            </a:r>
            <a:r>
              <a:rPr lang="ja-JP" altLang="en-US" sz="2000" b="1" dirty="0">
                <a:solidFill>
                  <a:schemeClr val="bg1"/>
                </a:solidFill>
                <a:effectLst>
                  <a:glow rad="127000">
                    <a:srgbClr val="420F06"/>
                  </a:glow>
                  <a:outerShdw blurRad="38100" dist="38100" dir="2700000" algn="tl">
                    <a:srgbClr val="000000">
                      <a:alpha val="43137"/>
                    </a:srgbClr>
                  </a:outerShdw>
                </a:effectLst>
              </a:rPr>
              <a:t>近所、村、町、町の暗闇に光を当て、神の栄光によって照らさなければなりません。（ピリピ２：１５）</a:t>
            </a:r>
            <a:endParaRPr lang="es-ES" sz="2000" b="1" dirty="0">
              <a:solidFill>
                <a:schemeClr val="bg1"/>
              </a:solidFill>
              <a:effectLst>
                <a:glow rad="127000">
                  <a:srgbClr val="420F06"/>
                </a:glow>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xmlns="" id="{3228DF61-27B9-47BA-9837-500E26D037F8}"/>
              </a:ext>
            </a:extLst>
          </p:cNvPr>
          <p:cNvSpPr/>
          <p:nvPr/>
        </p:nvSpPr>
        <p:spPr>
          <a:xfrm>
            <a:off x="416561" y="2738956"/>
            <a:ext cx="10901679" cy="707886"/>
          </a:xfrm>
          <a:prstGeom prst="rect">
            <a:avLst/>
          </a:prstGeom>
        </p:spPr>
        <p:txBody>
          <a:bodyPr wrap="square">
            <a:spAutoFit/>
          </a:bodyPr>
          <a:lstStyle/>
          <a:p>
            <a:pPr>
              <a:spcBef>
                <a:spcPts val="600"/>
              </a:spcBef>
            </a:pPr>
            <a:r>
              <a:rPr lang="ja-JP" altLang="en-US" sz="2000" b="1" dirty="0">
                <a:solidFill>
                  <a:schemeClr val="bg1"/>
                </a:solidFill>
                <a:effectLst>
                  <a:glow rad="127000">
                    <a:srgbClr val="420F06"/>
                  </a:glow>
                </a:effectLst>
              </a:rPr>
              <a:t>彼はそのために人間性と神性が混ざっていました。「彼は良いことをして回り、すべての人を癒した」。（使徒行伝　</a:t>
            </a:r>
            <a:r>
              <a:rPr lang="en-US" altLang="ja-JP" sz="2000" b="1" dirty="0">
                <a:solidFill>
                  <a:schemeClr val="bg1"/>
                </a:solidFill>
                <a:effectLst>
                  <a:glow rad="127000">
                    <a:srgbClr val="420F06"/>
                  </a:glow>
                </a:effectLst>
              </a:rPr>
              <a:t>10:38</a:t>
            </a:r>
            <a:r>
              <a:rPr lang="ja-JP" altLang="en-US" sz="2000" b="1" dirty="0">
                <a:solidFill>
                  <a:schemeClr val="bg1"/>
                </a:solidFill>
                <a:effectLst>
                  <a:glow rad="127000">
                    <a:srgbClr val="420F06"/>
                  </a:glow>
                </a:effectLst>
              </a:rPr>
              <a:t>）</a:t>
            </a:r>
          </a:p>
        </p:txBody>
      </p:sp>
      <p:sp>
        <p:nvSpPr>
          <p:cNvPr id="7" name="Rectángulo 6">
            <a:extLst>
              <a:ext uri="{FF2B5EF4-FFF2-40B4-BE49-F238E27FC236}">
                <a16:creationId xmlns:a16="http://schemas.microsoft.com/office/drawing/2014/main" xmlns="" id="{E7146E29-44B0-4791-9D0E-1012C761C6EF}"/>
              </a:ext>
            </a:extLst>
          </p:cNvPr>
          <p:cNvSpPr/>
          <p:nvPr/>
        </p:nvSpPr>
        <p:spPr>
          <a:xfrm>
            <a:off x="416561" y="3557017"/>
            <a:ext cx="8957491" cy="400110"/>
          </a:xfrm>
          <a:prstGeom prst="rect">
            <a:avLst/>
          </a:prstGeom>
        </p:spPr>
        <p:txBody>
          <a:bodyPr wrap="square">
            <a:spAutoFit/>
          </a:bodyPr>
          <a:lstStyle/>
          <a:p>
            <a:pPr>
              <a:spcBef>
                <a:spcPts val="600"/>
              </a:spcBef>
            </a:pPr>
            <a:r>
              <a:rPr lang="en-US" altLang="ja-JP" sz="2000" b="1" dirty="0">
                <a:solidFill>
                  <a:schemeClr val="bg1"/>
                </a:solidFill>
                <a:effectLst>
                  <a:glow rad="127000">
                    <a:srgbClr val="420F06"/>
                  </a:glow>
                </a:effectLst>
              </a:rPr>
              <a:t>2</a:t>
            </a:r>
            <a:r>
              <a:rPr lang="ja-JP" altLang="en-US" sz="2000" b="1" dirty="0">
                <a:solidFill>
                  <a:schemeClr val="bg1"/>
                </a:solidFill>
                <a:effectLst>
                  <a:glow rad="127000">
                    <a:srgbClr val="420F06"/>
                  </a:glow>
                </a:effectLst>
              </a:rPr>
              <a:t>つの例（マタイ</a:t>
            </a:r>
            <a:r>
              <a:rPr lang="en-US" altLang="ja-JP" sz="2000" b="1" dirty="0">
                <a:solidFill>
                  <a:schemeClr val="bg1"/>
                </a:solidFill>
                <a:effectLst>
                  <a:glow rad="127000">
                    <a:srgbClr val="420F06"/>
                  </a:glow>
                </a:effectLst>
              </a:rPr>
              <a:t>5:13-14</a:t>
            </a:r>
            <a:r>
              <a:rPr lang="ja-JP" altLang="en-US" sz="2000" b="1" dirty="0">
                <a:solidFill>
                  <a:schemeClr val="bg1"/>
                </a:solidFill>
                <a:effectLst>
                  <a:glow rad="127000">
                    <a:srgbClr val="420F06"/>
                  </a:glow>
                </a:effectLst>
              </a:rPr>
              <a:t>）を挙げて、私たちを励ましてくださいました。</a:t>
            </a:r>
          </a:p>
        </p:txBody>
      </p:sp>
    </p:spTree>
    <p:extLst>
      <p:ext uri="{BB962C8B-B14F-4D97-AF65-F5344CB8AC3E}">
        <p14:creationId xmlns:p14="http://schemas.microsoft.com/office/powerpoint/2010/main" val="10632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left)">
                                      <p:cBhvr>
                                        <p:cTn id="4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79ADBB0-AB72-4342-80A7-57684FC4D4B1}"/>
              </a:ext>
            </a:extLst>
          </p:cNvPr>
          <p:cNvSpPr/>
          <p:nvPr/>
        </p:nvSpPr>
        <p:spPr>
          <a:xfrm>
            <a:off x="1460340" y="818512"/>
            <a:ext cx="9271320" cy="4524315"/>
          </a:xfrm>
          <a:prstGeom prst="rect">
            <a:avLst/>
          </a:prstGeom>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「この世から身を隠すのは神の御心ではない。しかし、この世にいる間は、神に向かって自分を聖別すべきである。この世に倣ってはいけません。私たちはこの世にいて 矯正するのです。</a:t>
            </a:r>
            <a:r>
              <a:rPr lang="en-US" altLang="ja-JP" sz="3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lang="ja-JP" altLang="en-US" sz="3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塩のように味を保つのです 汚れた、不純な、偶像礼拝的な世代の中で、私たちは純粋で聖なる者となり、キリストの恵みが人の中に神の似姿を回復させる力を持っていることを示すのです。私たちは世に救いの影響力を発揮しなければなりません。」</a:t>
            </a:r>
          </a:p>
        </p:txBody>
      </p:sp>
      <p:sp>
        <p:nvSpPr>
          <p:cNvPr id="3" name="CuadroTexto 2">
            <a:extLst>
              <a:ext uri="{FF2B5EF4-FFF2-40B4-BE49-F238E27FC236}">
                <a16:creationId xmlns:a16="http://schemas.microsoft.com/office/drawing/2014/main" xmlns="" id="{1E2EC9E4-8820-4A3D-9C89-10350450F86F}"/>
              </a:ext>
            </a:extLst>
          </p:cNvPr>
          <p:cNvSpPr txBox="1"/>
          <p:nvPr/>
        </p:nvSpPr>
        <p:spPr>
          <a:xfrm>
            <a:off x="4412966" y="5949533"/>
            <a:ext cx="5201296" cy="369332"/>
          </a:xfrm>
          <a:prstGeom prst="rect">
            <a:avLst/>
          </a:prstGeom>
          <a:noFill/>
        </p:spPr>
        <p:txBody>
          <a:bodyPr wrap="none" rtlCol="0">
            <a:spAutoFit/>
          </a:bodyPr>
          <a:lstStyle/>
          <a:p>
            <a:pPr algn="r"/>
            <a:r>
              <a:rPr lang="en-US" b="1" dirty="0"/>
              <a:t>E.G.</a:t>
            </a:r>
            <a:r>
              <a:rPr lang="ja-JP" altLang="en-US" b="1" dirty="0"/>
              <a:t>ホワイト著</a:t>
            </a:r>
            <a:r>
              <a:rPr lang="en-US" b="1" dirty="0"/>
              <a:t>. (Counsels on Health, p. 592)</a:t>
            </a:r>
            <a:r>
              <a:rPr lang="ja-JP" altLang="en-US" b="1" dirty="0"/>
              <a:t>　英文</a:t>
            </a:r>
            <a:endParaRPr lang="es-ES" b="1" dirty="0"/>
          </a:p>
        </p:txBody>
      </p:sp>
    </p:spTree>
    <p:extLst>
      <p:ext uri="{BB962C8B-B14F-4D97-AF65-F5344CB8AC3E}">
        <p14:creationId xmlns:p14="http://schemas.microsoft.com/office/powerpoint/2010/main" val="27168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FC9AC3E-2E44-4F36-A622-5189DBC8D669}"/>
              </a:ext>
            </a:extLst>
          </p:cNvPr>
          <p:cNvSpPr/>
          <p:nvPr/>
        </p:nvSpPr>
        <p:spPr>
          <a:xfrm>
            <a:off x="1524001" y="103049"/>
            <a:ext cx="9143999" cy="830997"/>
          </a:xfrm>
          <a:prstGeom prst="rect">
            <a:avLst/>
          </a:prstGeom>
        </p:spPr>
        <p:txBody>
          <a:bodyPr wrap="square">
            <a:spAutoFit/>
          </a:bodyPr>
          <a:lstStyle/>
          <a:p>
            <a:pPr algn="ctr"/>
            <a:r>
              <a:rPr lang="ja-JP" altLang="en-US" sz="4800" b="1" spc="50" dirty="0">
                <a:ln w="9525" cmpd="sng">
                  <a:solidFill>
                    <a:schemeClr val="accent1"/>
                  </a:solidFill>
                  <a:prstDash val="solid"/>
                </a:ln>
                <a:solidFill>
                  <a:srgbClr val="F8B9AE"/>
                </a:solidFill>
                <a:effectLst>
                  <a:glow rad="38100">
                    <a:schemeClr val="accent1">
                      <a:alpha val="40000"/>
                    </a:schemeClr>
                  </a:glow>
                  <a:outerShdw blurRad="50800" dist="38100" dir="2700000" algn="tl" rotWithShape="0">
                    <a:prstClr val="black">
                      <a:alpha val="40000"/>
                    </a:prstClr>
                  </a:outerShdw>
                </a:effectLst>
              </a:rPr>
              <a:t>人々に対するイエスの接し方</a:t>
            </a:r>
            <a:endParaRPr lang="es-ES" sz="4800" b="1" spc="50" dirty="0">
              <a:ln w="9525" cmpd="sng">
                <a:solidFill>
                  <a:schemeClr val="accent1"/>
                </a:solidFill>
                <a:prstDash val="solid"/>
              </a:ln>
              <a:solidFill>
                <a:srgbClr val="F8B9AE"/>
              </a:solidFill>
              <a:effectLst>
                <a:glow rad="38100">
                  <a:schemeClr val="accent1">
                    <a:alpha val="40000"/>
                  </a:schemeClr>
                </a:glow>
                <a:outerShdw blurRad="50800" dist="38100" dir="2700000" algn="tl" rotWithShape="0">
                  <a:prstClr val="black">
                    <a:alpha val="40000"/>
                  </a:prstClr>
                </a:outerShdw>
              </a:effectLst>
            </a:endParaRPr>
          </a:p>
        </p:txBody>
      </p:sp>
      <p:sp>
        <p:nvSpPr>
          <p:cNvPr id="3" name="Rectángulo 2">
            <a:extLst>
              <a:ext uri="{FF2B5EF4-FFF2-40B4-BE49-F238E27FC236}">
                <a16:creationId xmlns:a16="http://schemas.microsoft.com/office/drawing/2014/main" xmlns="" id="{ED69ADA5-D92F-4DDD-BA77-D71B1E76DB4C}"/>
              </a:ext>
            </a:extLst>
          </p:cNvPr>
          <p:cNvSpPr/>
          <p:nvPr/>
        </p:nvSpPr>
        <p:spPr>
          <a:xfrm>
            <a:off x="296089" y="974900"/>
            <a:ext cx="11574682" cy="646331"/>
          </a:xfrm>
          <a:prstGeom prst="rect">
            <a:avLst/>
          </a:prstGeom>
        </p:spPr>
        <p:txBody>
          <a:bodyPr wrap="square">
            <a:spAutoFit/>
          </a:bodyPr>
          <a:lstStyle/>
          <a:p>
            <a:r>
              <a:rPr lang="ja-JP" altLang="en-US" b="1" dirty="0">
                <a:solidFill>
                  <a:srgbClr val="420F06"/>
                </a:solidFill>
                <a:effectLst>
                  <a:outerShdw blurRad="38100" dist="38100" dir="2700000" algn="tl">
                    <a:srgbClr val="000000">
                      <a:alpha val="43137"/>
                    </a:srgbClr>
                  </a:outerShdw>
                </a:effectLst>
                <a:latin typeface="Comic Sans MS" panose="030F0702030302020204" pitchFamily="66" charset="0"/>
              </a:rPr>
              <a:t> いつも、塩で味つけられた、やさしい言葉を使いなさい。そうすれば、ひとりびとりに対してどう答えるべきか、わかるであろう。コロサイ</a:t>
            </a:r>
            <a:r>
              <a:rPr lang="es-ES" b="1" dirty="0">
                <a:solidFill>
                  <a:srgbClr val="420F06"/>
                </a:solidFill>
                <a:effectLst>
                  <a:outerShdw blurRad="38100" dist="38100" dir="2700000" algn="tl">
                    <a:srgbClr val="000000">
                      <a:alpha val="43137"/>
                    </a:srgbClr>
                  </a:outerShdw>
                </a:effectLst>
                <a:latin typeface="Comic Sans MS" panose="030F0702030302020204" pitchFamily="66" charset="0"/>
              </a:rPr>
              <a:t> 4:6</a:t>
            </a:r>
          </a:p>
        </p:txBody>
      </p:sp>
      <p:sp>
        <p:nvSpPr>
          <p:cNvPr id="4" name="CuadroTexto 3">
            <a:extLst>
              <a:ext uri="{FF2B5EF4-FFF2-40B4-BE49-F238E27FC236}">
                <a16:creationId xmlns:a16="http://schemas.microsoft.com/office/drawing/2014/main" xmlns="" id="{6D507FDD-8247-49AD-B955-E264071A9A75}"/>
              </a:ext>
            </a:extLst>
          </p:cNvPr>
          <p:cNvSpPr txBox="1"/>
          <p:nvPr/>
        </p:nvSpPr>
        <p:spPr>
          <a:xfrm>
            <a:off x="296089" y="1838029"/>
            <a:ext cx="8651141" cy="2092881"/>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イエスは他の人の良い特質を見つけて、それを指摘されました。（マタイ</a:t>
            </a:r>
            <a:r>
              <a:rPr lang="en-US" altLang="ja-JP" sz="2000" b="1" dirty="0">
                <a:effectLst>
                  <a:outerShdw blurRad="38100" dist="38100" dir="2700000" algn="tl">
                    <a:srgbClr val="000000">
                      <a:alpha val="43137"/>
                    </a:srgbClr>
                  </a:outerShdw>
                </a:effectLst>
              </a:rPr>
              <a:t>8:10</a:t>
            </a:r>
            <a:r>
              <a:rPr lang="ja-JP" altLang="en-US" sz="2000" b="1" dirty="0">
                <a:effectLst>
                  <a:outerShdw blurRad="38100" dist="38100" dir="2700000" algn="tl">
                    <a:srgbClr val="000000">
                      <a:alpha val="43137"/>
                    </a:srgbClr>
                  </a:outerShdw>
                </a:effectLst>
              </a:rPr>
              <a:t>、マルコ</a:t>
            </a:r>
            <a:r>
              <a:rPr lang="en-US" altLang="ja-JP" sz="2000" b="1" dirty="0">
                <a:effectLst>
                  <a:outerShdw blurRad="38100" dist="38100" dir="2700000" algn="tl">
                    <a:srgbClr val="000000">
                      <a:alpha val="43137"/>
                    </a:srgbClr>
                  </a:outerShdw>
                </a:effectLst>
              </a:rPr>
              <a:t>12:34</a:t>
            </a:r>
            <a:r>
              <a:rPr lang="ja-JP" altLang="en-US" sz="2000" b="1" dirty="0">
                <a:effectLst>
                  <a:outerShdw blurRad="38100" dist="38100" dir="2700000" algn="tl">
                    <a:srgbClr val="000000">
                      <a:alpha val="43137"/>
                    </a:srgbClr>
                  </a:outerShdw>
                </a:effectLst>
              </a:rPr>
              <a:t>）</a:t>
            </a:r>
          </a:p>
          <a:p>
            <a:pPr>
              <a:spcBef>
                <a:spcPts val="600"/>
              </a:spcBef>
            </a:pPr>
            <a:r>
              <a:rPr lang="ja-JP" altLang="en-US" sz="2000" b="1" dirty="0">
                <a:effectLst>
                  <a:outerShdw blurRad="38100" dist="38100" dir="2700000" algn="tl">
                    <a:srgbClr val="000000">
                      <a:alpha val="43137"/>
                    </a:srgbClr>
                  </a:outerShdw>
                </a:effectLst>
              </a:rPr>
              <a:t>このようにして、彼らの心はイエスの言葉に開かれていたのです。</a:t>
            </a:r>
          </a:p>
          <a:p>
            <a:pPr>
              <a:spcBef>
                <a:spcPts val="600"/>
              </a:spcBef>
            </a:pPr>
            <a:r>
              <a:rPr lang="ja-JP" altLang="en-US" sz="2000" b="1" dirty="0">
                <a:effectLst>
                  <a:outerShdw blurRad="38100" dist="38100" dir="2700000" algn="tl">
                    <a:srgbClr val="000000">
                      <a:alpha val="43137"/>
                    </a:srgbClr>
                  </a:outerShdw>
                </a:effectLst>
              </a:rPr>
              <a:t>イエス様は、信仰を得たばかりの人に不必要に傷つけたり、彼らの心の中のわずかな信仰の火種を消したりしないように気をつけておられました。（イザヤ</a:t>
            </a:r>
            <a:r>
              <a:rPr lang="en-US" altLang="ja-JP" sz="2000" b="1" dirty="0">
                <a:effectLst>
                  <a:outerShdw blurRad="38100" dist="38100" dir="2700000" algn="tl">
                    <a:srgbClr val="000000">
                      <a:alpha val="43137"/>
                    </a:srgbClr>
                  </a:outerShdw>
                </a:effectLst>
              </a:rPr>
              <a:t>42:3</a:t>
            </a:r>
            <a:r>
              <a:rPr lang="ja-JP" altLang="en-US" sz="2000" b="1" dirty="0">
                <a:effectLst>
                  <a:outerShdw blurRad="38100" dist="38100" dir="2700000" algn="tl">
                    <a:srgbClr val="000000">
                      <a:alpha val="43137"/>
                    </a:srgbClr>
                  </a:outerShdw>
                </a:effectLst>
              </a:rPr>
              <a:t>）</a:t>
            </a:r>
          </a:p>
        </p:txBody>
      </p:sp>
      <p:pic>
        <p:nvPicPr>
          <p:cNvPr id="6" name="Imagen 5">
            <a:extLst>
              <a:ext uri="{FF2B5EF4-FFF2-40B4-BE49-F238E27FC236}">
                <a16:creationId xmlns:a16="http://schemas.microsoft.com/office/drawing/2014/main" xmlns="" id="{E9F55938-3A8F-4DDC-BCF1-E29F2F4112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7376" y="1298066"/>
            <a:ext cx="2841245" cy="2130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2" name="Grupo 11">
            <a:extLst>
              <a:ext uri="{FF2B5EF4-FFF2-40B4-BE49-F238E27FC236}">
                <a16:creationId xmlns:a16="http://schemas.microsoft.com/office/drawing/2014/main" xmlns="" id="{31460A60-8E9B-4F3A-92A9-F41FBC9E43C8}"/>
              </a:ext>
            </a:extLst>
          </p:cNvPr>
          <p:cNvGrpSpPr/>
          <p:nvPr/>
        </p:nvGrpSpPr>
        <p:grpSpPr>
          <a:xfrm>
            <a:off x="296089" y="4184053"/>
            <a:ext cx="3135085" cy="2609959"/>
            <a:chOff x="252549" y="4084319"/>
            <a:chExt cx="3135085" cy="2609959"/>
          </a:xfrm>
        </p:grpSpPr>
        <p:pic>
          <p:nvPicPr>
            <p:cNvPr id="7" name="Imagen 6">
              <a:extLst>
                <a:ext uri="{FF2B5EF4-FFF2-40B4-BE49-F238E27FC236}">
                  <a16:creationId xmlns:a16="http://schemas.microsoft.com/office/drawing/2014/main" xmlns="" id="{032F96AC-5AD0-4258-907D-AB4093E6BE0C}"/>
                </a:ext>
              </a:extLst>
            </p:cNvPr>
            <p:cNvPicPr>
              <a:picLocks noChangeAspect="1"/>
            </p:cNvPicPr>
            <p:nvPr/>
          </p:nvPicPr>
          <p:blipFill>
            <a:blip r:embed="rId4"/>
            <a:stretch>
              <a:fillRect/>
            </a:stretch>
          </p:blipFill>
          <p:spPr>
            <a:xfrm>
              <a:off x="252549" y="4084319"/>
              <a:ext cx="3135085" cy="26099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DCF951BB-ECE0-4C3A-B615-C69697695B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7863" y="4194853"/>
              <a:ext cx="905798" cy="1726975"/>
            </a:xfrm>
            <a:prstGeom prst="rect">
              <a:avLst/>
            </a:prstGeom>
            <a:ln>
              <a:solidFill>
                <a:schemeClr val="bg1"/>
              </a:solidFill>
            </a:ln>
          </p:spPr>
        </p:pic>
      </p:grpSp>
      <p:sp>
        <p:nvSpPr>
          <p:cNvPr id="11" name="Rectángulo 10">
            <a:extLst>
              <a:ext uri="{FF2B5EF4-FFF2-40B4-BE49-F238E27FC236}">
                <a16:creationId xmlns:a16="http://schemas.microsoft.com/office/drawing/2014/main" xmlns="" id="{E9A204D6-18BD-4B61-B6E4-F8F819A9DA26}"/>
              </a:ext>
            </a:extLst>
          </p:cNvPr>
          <p:cNvSpPr/>
          <p:nvPr/>
        </p:nvSpPr>
        <p:spPr>
          <a:xfrm>
            <a:off x="3727494" y="4438569"/>
            <a:ext cx="5318509" cy="1631216"/>
          </a:xfrm>
          <a:prstGeom prst="rect">
            <a:avLst/>
          </a:prstGeom>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私たちは、私たちの周りの人々の中に良いものを見つけて、私たちがそれらを感謝していることを彼らに知らせなければなりません。このようにして、私たちは彼らの生活の中で肯定的な影響力を持つことになります。</a:t>
            </a:r>
          </a:p>
        </p:txBody>
      </p:sp>
      <p:pic>
        <p:nvPicPr>
          <p:cNvPr id="14" name="Imagen 13">
            <a:extLst>
              <a:ext uri="{FF2B5EF4-FFF2-40B4-BE49-F238E27FC236}">
                <a16:creationId xmlns:a16="http://schemas.microsoft.com/office/drawing/2014/main" xmlns="" id="{357553CA-69CD-4E4D-937A-64AAECDFCEC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44777" y="3429000"/>
            <a:ext cx="3046445" cy="3338570"/>
          </a:xfrm>
          <a:prstGeom prst="rect">
            <a:avLst/>
          </a:prstGeom>
          <a:ln>
            <a:noFill/>
          </a:ln>
          <a:effectLst>
            <a:softEdge rad="177800"/>
          </a:effectLst>
        </p:spPr>
      </p:pic>
    </p:spTree>
    <p:extLst>
      <p:ext uri="{BB962C8B-B14F-4D97-AF65-F5344CB8AC3E}">
        <p14:creationId xmlns:p14="http://schemas.microsoft.com/office/powerpoint/2010/main" val="36855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900" decel="100000" fill="hold"/>
                                        <p:tgtEl>
                                          <p:spTgt spid="1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900" decel="100000" fill="hold"/>
                                        <p:tgtEl>
                                          <p:spTgt spid="1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E189AFD-39B0-433D-B1E5-B109FC9EFBF4}"/>
              </a:ext>
            </a:extLst>
          </p:cNvPr>
          <p:cNvSpPr/>
          <p:nvPr/>
        </p:nvSpPr>
        <p:spPr>
          <a:xfrm>
            <a:off x="3176492" y="92047"/>
            <a:ext cx="9229655" cy="769441"/>
          </a:xfrm>
          <a:prstGeom prst="rect">
            <a:avLst/>
          </a:prstGeom>
        </p:spPr>
        <p:txBody>
          <a:bodyPr wrap="square">
            <a:spAutoFit/>
            <a:scene3d>
              <a:camera prst="orthographicFront"/>
              <a:lightRig rig="brightRoom" dir="t"/>
            </a:scene3d>
            <a:sp3d extrusionH="57150">
              <a:bevelT w="57150" h="38100" prst="hardEdge"/>
            </a:sp3d>
          </a:bodyPr>
          <a:lstStyle/>
          <a:p>
            <a:pPr algn="ctr"/>
            <a:r>
              <a:rPr lang="ja-JP" altLang="en-US" sz="4400" b="1" dirty="0">
                <a:ln w="12700">
                  <a:solidFill>
                    <a:srgbClr val="663300"/>
                  </a:solidFill>
                  <a:prstDash val="solid"/>
                </a:ln>
                <a:pattFill prst="dkUpDiag">
                  <a:fgClr>
                    <a:srgbClr val="663300"/>
                  </a:fgClr>
                  <a:bgClr>
                    <a:srgbClr val="FFD5AB"/>
                  </a:bgClr>
                </a:pattFill>
                <a:effectLst>
                  <a:outerShdw dist="38100" dir="2640000" algn="bl" rotWithShape="0">
                    <a:srgbClr val="663300"/>
                  </a:outerShdw>
                </a:effectLst>
              </a:rPr>
              <a:t>イエスのいやしの働き</a:t>
            </a:r>
            <a:r>
              <a:rPr lang="ja-JP" altLang="en-US" sz="3600" b="1" dirty="0">
                <a:ln w="12700">
                  <a:solidFill>
                    <a:srgbClr val="663300"/>
                  </a:solidFill>
                  <a:prstDash val="solid"/>
                </a:ln>
                <a:pattFill prst="dkUpDiag">
                  <a:fgClr>
                    <a:srgbClr val="663300"/>
                  </a:fgClr>
                  <a:bgClr>
                    <a:srgbClr val="FFD5AB"/>
                  </a:bgClr>
                </a:pattFill>
                <a:effectLst>
                  <a:outerShdw dist="38100" dir="2640000" algn="bl" rotWithShape="0">
                    <a:srgbClr val="663300"/>
                  </a:outerShdw>
                </a:effectLst>
              </a:rPr>
              <a:t>（その１）</a:t>
            </a:r>
            <a:endParaRPr lang="es-ES" sz="3600" b="1" dirty="0">
              <a:ln w="12700">
                <a:solidFill>
                  <a:srgbClr val="663300"/>
                </a:solidFill>
                <a:prstDash val="solid"/>
              </a:ln>
              <a:pattFill prst="dkUpDiag">
                <a:fgClr>
                  <a:srgbClr val="663300"/>
                </a:fgClr>
                <a:bgClr>
                  <a:srgbClr val="FFD5AB"/>
                </a:bgClr>
              </a:pattFill>
              <a:effectLst>
                <a:outerShdw dist="38100" dir="2640000" algn="bl" rotWithShape="0">
                  <a:srgbClr val="663300"/>
                </a:outerShdw>
              </a:effectLst>
            </a:endParaRPr>
          </a:p>
        </p:txBody>
      </p:sp>
      <p:sp>
        <p:nvSpPr>
          <p:cNvPr id="3" name="Rectángulo 2">
            <a:extLst>
              <a:ext uri="{FF2B5EF4-FFF2-40B4-BE49-F238E27FC236}">
                <a16:creationId xmlns:a16="http://schemas.microsoft.com/office/drawing/2014/main" xmlns="" id="{DBE9B164-BCA1-420B-9D19-212F0A676292}"/>
              </a:ext>
            </a:extLst>
          </p:cNvPr>
          <p:cNvSpPr/>
          <p:nvPr/>
        </p:nvSpPr>
        <p:spPr>
          <a:xfrm>
            <a:off x="3378201" y="865168"/>
            <a:ext cx="8529319" cy="1341120"/>
          </a:xfrm>
          <a:prstGeom prst="rect">
            <a:avLst/>
          </a:prstGeom>
          <a:solidFill>
            <a:srgbClr val="A84A33"/>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wrap="square" anchor="ctr" anchorCtr="0">
            <a:noAutofit/>
          </a:bodyPr>
          <a:lstStyle/>
          <a:p>
            <a:r>
              <a:rPr lang="ja-JP" altLang="en-US" sz="2000" b="1" dirty="0">
                <a:solidFill>
                  <a:schemeClr val="bg1"/>
                </a:solidFill>
                <a:effectLst>
                  <a:outerShdw blurRad="38100" dist="38100" dir="2700000" algn="tl">
                    <a:srgbClr val="000000">
                      <a:alpha val="43137"/>
                    </a:srgbClr>
                  </a:outerShdw>
                </a:effectLst>
                <a:latin typeface="Comic Sans MS" panose="030F0702030302020204" pitchFamily="66" charset="0"/>
              </a:rPr>
              <a:t>すると、人々が中風の者を床の上に寝かせたままでみもとに運んできた。イエスは彼らの信仰を見て、中風の者に、「子よ、しっかりしなさい。あなたの罪はゆるされたのだ」と言われた。</a:t>
            </a:r>
            <a:r>
              <a:rPr lang="ja-JP" altLang="en-US" b="1" dirty="0">
                <a:solidFill>
                  <a:schemeClr val="bg1"/>
                </a:solidFill>
                <a:latin typeface="Comic Sans MS" panose="030F0702030302020204" pitchFamily="66" charset="0"/>
              </a:rPr>
              <a:t>　　</a:t>
            </a:r>
            <a:r>
              <a:rPr lang="ja-JP" altLang="en-US" sz="1600" b="1" dirty="0">
                <a:solidFill>
                  <a:schemeClr val="bg1"/>
                </a:solidFill>
                <a:latin typeface="Comic Sans MS" panose="030F0702030302020204" pitchFamily="66" charset="0"/>
              </a:rPr>
              <a:t>マタイ</a:t>
            </a:r>
            <a:r>
              <a:rPr lang="es-ES" sz="1600" b="1" dirty="0">
                <a:solidFill>
                  <a:schemeClr val="bg1"/>
                </a:solidFill>
                <a:latin typeface="Comic Sans MS" panose="030F0702030302020204" pitchFamily="66" charset="0"/>
              </a:rPr>
              <a:t> 9:2</a:t>
            </a:r>
            <a:endParaRPr lang="es-ES" b="1" dirty="0">
              <a:solidFill>
                <a:schemeClr val="bg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CBB6464-2E85-4EBA-A1C7-C55D65BD0DEB}"/>
              </a:ext>
            </a:extLst>
          </p:cNvPr>
          <p:cNvSpPr txBox="1"/>
          <p:nvPr/>
        </p:nvSpPr>
        <p:spPr>
          <a:xfrm>
            <a:off x="3509226" y="2320588"/>
            <a:ext cx="8529319" cy="201593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　イエス様は他の人の必要を見極め、肉体的、精神的、感情的、霊的に回復されました。</a:t>
            </a:r>
          </a:p>
          <a:p>
            <a:pPr>
              <a:spcBef>
                <a:spcPts val="600"/>
              </a:spcBef>
            </a:pPr>
            <a:r>
              <a:rPr lang="ja-JP" altLang="en-US" sz="2000" b="1" dirty="0">
                <a:effectLst>
                  <a:outerShdw blurRad="38100" dist="38100" dir="2700000" algn="tl">
                    <a:srgbClr val="000000">
                      <a:alpha val="43137"/>
                    </a:srgbClr>
                  </a:outerShdw>
                </a:effectLst>
              </a:rPr>
              <a:t>　イエス様は彼らの問題を解決し、永遠の命を求めるように招いてくださいました「あなたの罪は赦された」、「あなたの信仰があなたを良くした」、「行って、もう罪を犯さないように」。マタイ</a:t>
            </a:r>
            <a:r>
              <a:rPr lang="en-US" altLang="ja-JP" sz="2000" b="1" dirty="0">
                <a:effectLst>
                  <a:outerShdw blurRad="38100" dist="38100" dir="2700000" algn="tl">
                    <a:srgbClr val="000000">
                      <a:alpha val="43137"/>
                    </a:srgbClr>
                  </a:outerShdw>
                </a:effectLst>
              </a:rPr>
              <a:t>9:2</a:t>
            </a:r>
            <a:r>
              <a:rPr lang="ja-JP" altLang="en-US" sz="2000" b="1" dirty="0">
                <a:effectLst>
                  <a:outerShdw blurRad="38100" dist="38100" dir="2700000" algn="tl">
                    <a:srgbClr val="000000">
                      <a:alpha val="43137"/>
                    </a:srgbClr>
                  </a:outerShdw>
                </a:effectLst>
              </a:rPr>
              <a:t>、ルカ</a:t>
            </a:r>
            <a:r>
              <a:rPr lang="en-US" altLang="ja-JP" sz="2000" b="1" dirty="0">
                <a:effectLst>
                  <a:outerShdw blurRad="38100" dist="38100" dir="2700000" algn="tl">
                    <a:srgbClr val="000000">
                      <a:alpha val="43137"/>
                    </a:srgbClr>
                  </a:outerShdw>
                </a:effectLst>
              </a:rPr>
              <a:t>8:48</a:t>
            </a:r>
            <a:r>
              <a:rPr lang="ja-JP" altLang="en-US" sz="2000" b="1" dirty="0">
                <a:effectLst>
                  <a:outerShdw blurRad="38100" dist="38100" dir="2700000" algn="tl">
                    <a:srgbClr val="000000">
                      <a:alpha val="43137"/>
                    </a:srgbClr>
                  </a:outerShdw>
                </a:effectLst>
              </a:rPr>
              <a:t>、ヨハネ</a:t>
            </a:r>
            <a:r>
              <a:rPr lang="en-US" altLang="ja-JP" sz="2000" b="1" dirty="0">
                <a:effectLst>
                  <a:outerShdw blurRad="38100" dist="38100" dir="2700000" algn="tl">
                    <a:srgbClr val="000000">
                      <a:alpha val="43137"/>
                    </a:srgbClr>
                  </a:outerShdw>
                </a:effectLst>
              </a:rPr>
              <a:t>8:11)</a:t>
            </a:r>
          </a:p>
        </p:txBody>
      </p:sp>
      <p:pic>
        <p:nvPicPr>
          <p:cNvPr id="6" name="Imagen 5">
            <a:extLst>
              <a:ext uri="{FF2B5EF4-FFF2-40B4-BE49-F238E27FC236}">
                <a16:creationId xmlns:a16="http://schemas.microsoft.com/office/drawing/2014/main" xmlns="" id="{0C22CF2E-5C8E-4321-BD84-01DBE00197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446" y="4670144"/>
            <a:ext cx="2719977" cy="2039983"/>
          </a:xfrm>
          <a:prstGeom prst="snip2DiagRect">
            <a:avLst>
              <a:gd name="adj1" fmla="val 22199"/>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BA60524D-640F-4105-908B-A7EC21FBDB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480" y="288922"/>
            <a:ext cx="2785872" cy="3657600"/>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ángulo 10">
            <a:extLst>
              <a:ext uri="{FF2B5EF4-FFF2-40B4-BE49-F238E27FC236}">
                <a16:creationId xmlns:a16="http://schemas.microsoft.com/office/drawing/2014/main" xmlns="" id="{53FD72A6-0758-4C9B-A87A-A144F7205683}"/>
              </a:ext>
            </a:extLst>
          </p:cNvPr>
          <p:cNvSpPr/>
          <p:nvPr/>
        </p:nvSpPr>
        <p:spPr>
          <a:xfrm>
            <a:off x="3176492" y="4355048"/>
            <a:ext cx="6642900" cy="707886"/>
          </a:xfrm>
          <a:prstGeom prst="rect">
            <a:avLst/>
          </a:prstGeom>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相手の必要に気を配り、それができるようになれば、それを満たすようにしなければなりません。</a:t>
            </a:r>
          </a:p>
        </p:txBody>
      </p:sp>
      <p:sp>
        <p:nvSpPr>
          <p:cNvPr id="12" name="Rectángulo 11">
            <a:extLst>
              <a:ext uri="{FF2B5EF4-FFF2-40B4-BE49-F238E27FC236}">
                <a16:creationId xmlns:a16="http://schemas.microsoft.com/office/drawing/2014/main" xmlns="" id="{116BFF71-5A8F-4772-BA7A-3E72696CFBE9}"/>
              </a:ext>
            </a:extLst>
          </p:cNvPr>
          <p:cNvSpPr/>
          <p:nvPr/>
        </p:nvSpPr>
        <p:spPr>
          <a:xfrm>
            <a:off x="3378201" y="5208279"/>
            <a:ext cx="6441191" cy="2015936"/>
          </a:xfrm>
          <a:prstGeom prst="rect">
            <a:avLst/>
          </a:prstGeom>
        </p:spPr>
        <p:txBody>
          <a:bodyPr wrap="square">
            <a:spAutoFit/>
          </a:bodyPr>
          <a:lstStyle/>
          <a:p>
            <a:pPr>
              <a:spcBef>
                <a:spcPts val="600"/>
              </a:spcBef>
            </a:pPr>
            <a:r>
              <a:rPr lang="ja-JP" altLang="en-US" sz="2000" b="1" dirty="0"/>
              <a:t>　</a:t>
            </a:r>
            <a:r>
              <a:rPr lang="ja-JP" altLang="en-US" sz="2000" b="1" dirty="0">
                <a:effectLst>
                  <a:outerShdw blurRad="38100" dist="38100" dir="2700000" algn="tl">
                    <a:srgbClr val="000000">
                      <a:alpha val="43137"/>
                    </a:srgbClr>
                  </a:outerShdw>
                </a:effectLst>
              </a:rPr>
              <a:t>私たちが彼らの必要を満たすとき、私たちはまた、（たとえ彼らがそれを知らなくても）誰もが持っている最大の必要を満たす方法を彼らに示すための扉を開いているのです。罪からの自由、永遠の命、すなわちイエス・キリストの働きです。</a:t>
            </a:r>
          </a:p>
          <a:p>
            <a:pPr>
              <a:spcBef>
                <a:spcPts val="600"/>
              </a:spcBef>
            </a:pPr>
            <a:endParaRPr lang="es-ES" sz="2000" b="1" dirty="0"/>
          </a:p>
        </p:txBody>
      </p:sp>
      <p:pic>
        <p:nvPicPr>
          <p:cNvPr id="14" name="Imagen 13">
            <a:extLst>
              <a:ext uri="{FF2B5EF4-FFF2-40B4-BE49-F238E27FC236}">
                <a16:creationId xmlns:a16="http://schemas.microsoft.com/office/drawing/2014/main" xmlns="" id="{6209133D-012D-4E21-A227-20B1E2F67D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7383" y="4058811"/>
            <a:ext cx="1963171" cy="2599509"/>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738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21" presetClass="entr" presetSubtype="3"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3)">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DD2C79B-A9E3-4CDD-9B85-DB1C7740DF1D}"/>
              </a:ext>
            </a:extLst>
          </p:cNvPr>
          <p:cNvSpPr/>
          <p:nvPr/>
        </p:nvSpPr>
        <p:spPr>
          <a:xfrm>
            <a:off x="1524000" y="-26127"/>
            <a:ext cx="8661399" cy="738664"/>
          </a:xfrm>
          <a:prstGeom prst="rect">
            <a:avLst/>
          </a:prstGeom>
        </p:spPr>
        <p:txBody>
          <a:bodyPr wrap="square">
            <a:spAutoFit/>
          </a:bodyPr>
          <a:lstStyle/>
          <a:p>
            <a:pPr algn="ctr"/>
            <a:r>
              <a:rPr lang="ja-JP" altLang="en-US" sz="4200" b="1" spc="50" dirty="0">
                <a:ln w="0"/>
                <a:solidFill>
                  <a:schemeClr val="bg1"/>
                </a:solidFill>
                <a:effectLst>
                  <a:innerShdw blurRad="63500" dist="50800" dir="13500000">
                    <a:srgbClr val="000000">
                      <a:alpha val="50000"/>
                    </a:srgbClr>
                  </a:innerShdw>
                </a:effectLst>
              </a:rPr>
              <a:t>イエスのいやしの働き</a:t>
            </a:r>
            <a:r>
              <a:rPr lang="ja-JP" altLang="en-US" sz="3200" b="1" spc="50" dirty="0">
                <a:ln w="0"/>
                <a:solidFill>
                  <a:schemeClr val="bg1"/>
                </a:solidFill>
                <a:effectLst>
                  <a:outerShdw blurRad="38100" dist="38100" dir="2700000" algn="tl">
                    <a:srgbClr val="000000">
                      <a:alpha val="43137"/>
                    </a:srgbClr>
                  </a:outerShdw>
                </a:effectLst>
              </a:rPr>
              <a:t>（その２）</a:t>
            </a:r>
          </a:p>
        </p:txBody>
      </p:sp>
      <p:sp>
        <p:nvSpPr>
          <p:cNvPr id="3" name="Rectángulo 2">
            <a:extLst>
              <a:ext uri="{FF2B5EF4-FFF2-40B4-BE49-F238E27FC236}">
                <a16:creationId xmlns:a16="http://schemas.microsoft.com/office/drawing/2014/main" xmlns="" id="{77201DC7-ED3D-4792-8D6A-B6A971261BE2}"/>
              </a:ext>
            </a:extLst>
          </p:cNvPr>
          <p:cNvSpPr/>
          <p:nvPr/>
        </p:nvSpPr>
        <p:spPr>
          <a:xfrm>
            <a:off x="382847" y="771923"/>
            <a:ext cx="10032607" cy="707886"/>
          </a:xfrm>
          <a:prstGeom prst="rect">
            <a:avLst/>
          </a:prstGeom>
        </p:spPr>
        <p:txBody>
          <a:bodyPr wrap="square">
            <a:spAutoFit/>
          </a:bodyPr>
          <a:lstStyle/>
          <a:p>
            <a:r>
              <a:rPr lang="ja-JP" altLang="en-US" sz="2000" b="1" dirty="0">
                <a:solidFill>
                  <a:srgbClr val="FCD29A"/>
                </a:solidFill>
                <a:effectLst>
                  <a:outerShdw blurRad="38100" dist="38100" dir="2700000" algn="tl">
                    <a:srgbClr val="000000">
                      <a:alpha val="43137"/>
                    </a:srgbClr>
                  </a:outerShdw>
                </a:effectLst>
                <a:latin typeface="Comic Sans MS" panose="030F0702030302020204" pitchFamily="66" charset="0"/>
              </a:rPr>
              <a:t>イエスは、すべての町々村々を巡り歩いて、諸会堂で教え、御国の福音を宣べ伝え、あらゆる病気、あらゆるわずらいをおいやしになった。 　　マタイ</a:t>
            </a:r>
            <a:r>
              <a:rPr lang="es-ES" sz="2000" b="1" dirty="0">
                <a:solidFill>
                  <a:srgbClr val="FCD29A"/>
                </a:solidFill>
                <a:effectLst>
                  <a:outerShdw blurRad="38100" dist="38100" dir="2700000" algn="tl">
                    <a:srgbClr val="000000">
                      <a:alpha val="43137"/>
                    </a:srgbClr>
                  </a:outerShdw>
                </a:effectLst>
                <a:latin typeface="Comic Sans MS" panose="030F0702030302020204" pitchFamily="66" charset="0"/>
              </a:rPr>
              <a:t> 9:35</a:t>
            </a:r>
          </a:p>
        </p:txBody>
      </p:sp>
      <p:sp>
        <p:nvSpPr>
          <p:cNvPr id="4" name="CuadroTexto 3">
            <a:extLst>
              <a:ext uri="{FF2B5EF4-FFF2-40B4-BE49-F238E27FC236}">
                <a16:creationId xmlns:a16="http://schemas.microsoft.com/office/drawing/2014/main" xmlns="" id="{E32CA374-3595-43CF-B0B2-71A6ECFBE3BD}"/>
              </a:ext>
            </a:extLst>
          </p:cNvPr>
          <p:cNvSpPr txBox="1"/>
          <p:nvPr/>
        </p:nvSpPr>
        <p:spPr>
          <a:xfrm>
            <a:off x="2127364" y="1622304"/>
            <a:ext cx="7454669" cy="784830"/>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イエス様の宣教の働きは三本の柱に基づいていました。</a:t>
            </a:r>
          </a:p>
          <a:p>
            <a:pPr>
              <a:spcBef>
                <a:spcPts val="600"/>
              </a:spcBef>
            </a:pPr>
            <a:r>
              <a:rPr lang="en-US"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xmlns="" id="{BC2A0397-C824-45CA-88F4-E56E38F812FB}"/>
              </a:ext>
            </a:extLst>
          </p:cNvPr>
          <p:cNvGraphicFramePr/>
          <p:nvPr>
            <p:extLst>
              <p:ext uri="{D42A27DB-BD31-4B8C-83A1-F6EECF244321}">
                <p14:modId xmlns:p14="http://schemas.microsoft.com/office/powerpoint/2010/main" val="4010823440"/>
              </p:ext>
            </p:extLst>
          </p:nvPr>
        </p:nvGraphicFramePr>
        <p:xfrm>
          <a:off x="621030" y="2182810"/>
          <a:ext cx="10949940" cy="347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xmlns="" id="{562B40BF-3D34-4C6C-8F38-016BFFDEBBF7}"/>
              </a:ext>
            </a:extLst>
          </p:cNvPr>
          <p:cNvSpPr txBox="1"/>
          <p:nvPr/>
        </p:nvSpPr>
        <p:spPr>
          <a:xfrm>
            <a:off x="649168" y="5384250"/>
            <a:ext cx="11473941" cy="1403654"/>
          </a:xfrm>
          <a:prstGeom prst="rect">
            <a:avLst/>
          </a:prstGeom>
          <a:noFill/>
        </p:spPr>
        <p:txBody>
          <a:bodyPr wrap="square" rtlCol="0">
            <a:spAutoFit/>
          </a:bodyPr>
          <a:lstStyle/>
          <a:p>
            <a:pP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  イエス様にとってどちらの柱が重要だったのでしょうか？</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マルコ</a:t>
            </a:r>
            <a:r>
              <a:rPr lang="en-US" altLang="ja-JP" sz="2000" b="1" dirty="0">
                <a:solidFill>
                  <a:schemeClr val="bg1"/>
                </a:solidFill>
                <a:effectLst>
                  <a:outerShdw blurRad="38100" dist="38100" dir="2700000" algn="tl">
                    <a:srgbClr val="000000">
                      <a:alpha val="43137"/>
                    </a:srgbClr>
                  </a:outerShdw>
                </a:effectLst>
              </a:rPr>
              <a:t>1:38)</a:t>
            </a:r>
          </a:p>
          <a:p>
            <a:pP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彼はこの世に来られた </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失われたものを求め 救うために</a:t>
            </a:r>
            <a:r>
              <a:rPr lang="en-US" altLang="ja-JP" sz="2000" b="1" dirty="0">
                <a:solidFill>
                  <a:schemeClr val="bg1"/>
                </a:solidFill>
                <a:effectLst>
                  <a:outerShdw blurRad="38100" dist="38100" dir="2700000" algn="tl">
                    <a:srgbClr val="000000">
                      <a:alpha val="43137"/>
                    </a:srgbClr>
                  </a:outerShdw>
                </a:effectLst>
              </a:rPr>
              <a:t>" (</a:t>
            </a:r>
            <a:r>
              <a:rPr lang="ja-JP" altLang="en-US" sz="2000" b="1" dirty="0">
                <a:solidFill>
                  <a:schemeClr val="bg1"/>
                </a:solidFill>
                <a:effectLst>
                  <a:outerShdw blurRad="38100" dist="38100" dir="2700000" algn="tl">
                    <a:srgbClr val="000000">
                      <a:alpha val="43137"/>
                    </a:srgbClr>
                  </a:outerShdw>
                </a:effectLst>
              </a:rPr>
              <a:t>ルカ</a:t>
            </a:r>
            <a:r>
              <a:rPr lang="en-US" altLang="ja-JP" sz="2000" b="1" dirty="0">
                <a:solidFill>
                  <a:schemeClr val="bg1"/>
                </a:solidFill>
                <a:effectLst>
                  <a:outerShdw blurRad="38100" dist="38100" dir="2700000" algn="tl">
                    <a:srgbClr val="000000">
                      <a:alpha val="43137"/>
                    </a:srgbClr>
                  </a:outerShdw>
                </a:effectLst>
              </a:rPr>
              <a:t>19:10)</a:t>
            </a:r>
            <a:r>
              <a:rPr lang="ja-JP" altLang="en-US" sz="2000" b="1" dirty="0">
                <a:solidFill>
                  <a:schemeClr val="bg1"/>
                </a:solidFill>
                <a:effectLst>
                  <a:outerShdw blurRad="38100" dist="38100" dir="2700000" algn="tl">
                    <a:srgbClr val="000000">
                      <a:alpha val="43137"/>
                    </a:srgbClr>
                  </a:outerShdw>
                </a:effectLst>
              </a:rPr>
              <a:t>。ですから、救いについて</a:t>
            </a:r>
            <a:endParaRPr lang="en-US" altLang="ja-JP" sz="2000" b="1" dirty="0">
              <a:solidFill>
                <a:schemeClr val="bg1"/>
              </a:solidFill>
              <a:effectLst>
                <a:outerShdw blurRad="38100" dist="38100" dir="2700000" algn="tl">
                  <a:srgbClr val="000000">
                    <a:alpha val="43137"/>
                  </a:srgbClr>
                </a:outerShdw>
              </a:effectLst>
            </a:endParaRPr>
          </a:p>
          <a:p>
            <a:pP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説教し、そのために他の人に教えることも重要でした。</a:t>
            </a:r>
          </a:p>
          <a:p>
            <a:pP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また、いやしの行為は、神様のお人柄を明らかにし、永遠のいのちを提供する機会でした。</a:t>
            </a:r>
          </a:p>
        </p:txBody>
      </p:sp>
      <p:pic>
        <p:nvPicPr>
          <p:cNvPr id="8" name="Imagen 7">
            <a:extLst>
              <a:ext uri="{FF2B5EF4-FFF2-40B4-BE49-F238E27FC236}">
                <a16:creationId xmlns:a16="http://schemas.microsoft.com/office/drawing/2014/main" xmlns="" id="{2FB9B666-49F6-4482-B0CF-251F50E70C7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415454" y="257958"/>
            <a:ext cx="1463046" cy="1735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196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6">
                                            <p:graphicEl>
                                              <a:dgm id="{9E834158-A0E4-4AA2-AA2A-156ED9492B9A}"/>
                                            </p:graphicEl>
                                          </p:spTgt>
                                        </p:tgtEl>
                                        <p:attrNameLst>
                                          <p:attrName>style.visibility</p:attrName>
                                        </p:attrNameLst>
                                      </p:cBhvr>
                                      <p:to>
                                        <p:strVal val="visible"/>
                                      </p:to>
                                    </p:set>
                                    <p:anim calcmode="lin" valueType="num">
                                      <p:cBhvr>
                                        <p:cTn id="30" dur="500" fill="hold"/>
                                        <p:tgtEl>
                                          <p:spTgt spid="6">
                                            <p:graphicEl>
                                              <a:dgm id="{9E834158-A0E4-4AA2-AA2A-156ED9492B9A}"/>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9E834158-A0E4-4AA2-AA2A-156ED9492B9A}"/>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9E834158-A0E4-4AA2-AA2A-156ED9492B9A}"/>
                                            </p:graphicEl>
                                          </p:spTgt>
                                        </p:tgtEl>
                                      </p:cBhvr>
                                    </p:animEffect>
                                    <p:anim calcmode="lin" valueType="num">
                                      <p:cBhvr>
                                        <p:cTn id="33" dur="500" fill="hold"/>
                                        <p:tgtEl>
                                          <p:spTgt spid="6">
                                            <p:graphicEl>
                                              <a:dgm id="{9E834158-A0E4-4AA2-AA2A-156ED9492B9A}"/>
                                            </p:graphicEl>
                                          </p:spTgt>
                                        </p:tgtEl>
                                        <p:attrNameLst>
                                          <p:attrName>ppt_x</p:attrName>
                                        </p:attrNameLst>
                                      </p:cBhvr>
                                      <p:tavLst>
                                        <p:tav tm="0">
                                          <p:val>
                                            <p:fltVal val="0.5"/>
                                          </p:val>
                                        </p:tav>
                                        <p:tav tm="100000">
                                          <p:val>
                                            <p:strVal val="#ppt_x"/>
                                          </p:val>
                                        </p:tav>
                                      </p:tavLst>
                                    </p:anim>
                                    <p:anim calcmode="lin" valueType="num">
                                      <p:cBhvr>
                                        <p:cTn id="34" dur="500" fill="hold"/>
                                        <p:tgtEl>
                                          <p:spTgt spid="6">
                                            <p:graphicEl>
                                              <a:dgm id="{9E834158-A0E4-4AA2-AA2A-156ED9492B9A}"/>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6">
                                            <p:graphicEl>
                                              <a:dgm id="{C5E45637-3A9D-4D3E-92C2-8955FB48A026}"/>
                                            </p:graphicEl>
                                          </p:spTgt>
                                        </p:tgtEl>
                                        <p:attrNameLst>
                                          <p:attrName>style.visibility</p:attrName>
                                        </p:attrNameLst>
                                      </p:cBhvr>
                                      <p:to>
                                        <p:strVal val="visible"/>
                                      </p:to>
                                    </p:set>
                                    <p:anim calcmode="lin" valueType="num">
                                      <p:cBhvr>
                                        <p:cTn id="37" dur="500" fill="hold"/>
                                        <p:tgtEl>
                                          <p:spTgt spid="6">
                                            <p:graphicEl>
                                              <a:dgm id="{C5E45637-3A9D-4D3E-92C2-8955FB48A026}"/>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C5E45637-3A9D-4D3E-92C2-8955FB48A026}"/>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C5E45637-3A9D-4D3E-92C2-8955FB48A026}"/>
                                            </p:graphicEl>
                                          </p:spTgt>
                                        </p:tgtEl>
                                      </p:cBhvr>
                                    </p:animEffect>
                                    <p:anim calcmode="lin" valueType="num">
                                      <p:cBhvr>
                                        <p:cTn id="40" dur="500" fill="hold"/>
                                        <p:tgtEl>
                                          <p:spTgt spid="6">
                                            <p:graphicEl>
                                              <a:dgm id="{C5E45637-3A9D-4D3E-92C2-8955FB48A026}"/>
                                            </p:graphicEl>
                                          </p:spTgt>
                                        </p:tgtEl>
                                        <p:attrNameLst>
                                          <p:attrName>ppt_x</p:attrName>
                                        </p:attrNameLst>
                                      </p:cBhvr>
                                      <p:tavLst>
                                        <p:tav tm="0">
                                          <p:val>
                                            <p:fltVal val="0.5"/>
                                          </p:val>
                                        </p:tav>
                                        <p:tav tm="100000">
                                          <p:val>
                                            <p:strVal val="#ppt_x"/>
                                          </p:val>
                                        </p:tav>
                                      </p:tavLst>
                                    </p:anim>
                                    <p:anim calcmode="lin" valueType="num">
                                      <p:cBhvr>
                                        <p:cTn id="41" dur="500" fill="hold"/>
                                        <p:tgtEl>
                                          <p:spTgt spid="6">
                                            <p:graphicEl>
                                              <a:dgm id="{C5E45637-3A9D-4D3E-92C2-8955FB48A026}"/>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6">
                                            <p:graphicEl>
                                              <a:dgm id="{BF666E83-2F10-4D4C-83FE-F32677354F19}"/>
                                            </p:graphicEl>
                                          </p:spTgt>
                                        </p:tgtEl>
                                        <p:attrNameLst>
                                          <p:attrName>style.visibility</p:attrName>
                                        </p:attrNameLst>
                                      </p:cBhvr>
                                      <p:to>
                                        <p:strVal val="visible"/>
                                      </p:to>
                                    </p:set>
                                    <p:anim calcmode="lin" valueType="num">
                                      <p:cBhvr>
                                        <p:cTn id="46" dur="500" fill="hold"/>
                                        <p:tgtEl>
                                          <p:spTgt spid="6">
                                            <p:graphicEl>
                                              <a:dgm id="{BF666E83-2F10-4D4C-83FE-F32677354F19}"/>
                                            </p:graphicEl>
                                          </p:spTgt>
                                        </p:tgtEl>
                                        <p:attrNameLst>
                                          <p:attrName>ppt_w</p:attrName>
                                        </p:attrNameLst>
                                      </p:cBhvr>
                                      <p:tavLst>
                                        <p:tav tm="0">
                                          <p:val>
                                            <p:fltVal val="0"/>
                                          </p:val>
                                        </p:tav>
                                        <p:tav tm="100000">
                                          <p:val>
                                            <p:strVal val="#ppt_w"/>
                                          </p:val>
                                        </p:tav>
                                      </p:tavLst>
                                    </p:anim>
                                    <p:anim calcmode="lin" valueType="num">
                                      <p:cBhvr>
                                        <p:cTn id="47" dur="500" fill="hold"/>
                                        <p:tgtEl>
                                          <p:spTgt spid="6">
                                            <p:graphicEl>
                                              <a:dgm id="{BF666E83-2F10-4D4C-83FE-F32677354F19}"/>
                                            </p:graphicEl>
                                          </p:spTgt>
                                        </p:tgtEl>
                                        <p:attrNameLst>
                                          <p:attrName>ppt_h</p:attrName>
                                        </p:attrNameLst>
                                      </p:cBhvr>
                                      <p:tavLst>
                                        <p:tav tm="0">
                                          <p:val>
                                            <p:fltVal val="0"/>
                                          </p:val>
                                        </p:tav>
                                        <p:tav tm="100000">
                                          <p:val>
                                            <p:strVal val="#ppt_h"/>
                                          </p:val>
                                        </p:tav>
                                      </p:tavLst>
                                    </p:anim>
                                    <p:animEffect transition="in" filter="fade">
                                      <p:cBhvr>
                                        <p:cTn id="48" dur="500"/>
                                        <p:tgtEl>
                                          <p:spTgt spid="6">
                                            <p:graphicEl>
                                              <a:dgm id="{BF666E83-2F10-4D4C-83FE-F32677354F19}"/>
                                            </p:graphicEl>
                                          </p:spTgt>
                                        </p:tgtEl>
                                      </p:cBhvr>
                                    </p:animEffect>
                                    <p:anim calcmode="lin" valueType="num">
                                      <p:cBhvr>
                                        <p:cTn id="49" dur="500" fill="hold"/>
                                        <p:tgtEl>
                                          <p:spTgt spid="6">
                                            <p:graphicEl>
                                              <a:dgm id="{BF666E83-2F10-4D4C-83FE-F32677354F19}"/>
                                            </p:graphicEl>
                                          </p:spTgt>
                                        </p:tgtEl>
                                        <p:attrNameLst>
                                          <p:attrName>ppt_x</p:attrName>
                                        </p:attrNameLst>
                                      </p:cBhvr>
                                      <p:tavLst>
                                        <p:tav tm="0">
                                          <p:val>
                                            <p:fltVal val="0.5"/>
                                          </p:val>
                                        </p:tav>
                                        <p:tav tm="100000">
                                          <p:val>
                                            <p:strVal val="#ppt_x"/>
                                          </p:val>
                                        </p:tav>
                                      </p:tavLst>
                                    </p:anim>
                                    <p:anim calcmode="lin" valueType="num">
                                      <p:cBhvr>
                                        <p:cTn id="50" dur="500" fill="hold"/>
                                        <p:tgtEl>
                                          <p:spTgt spid="6">
                                            <p:graphicEl>
                                              <a:dgm id="{BF666E83-2F10-4D4C-83FE-F32677354F19}"/>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6">
                                            <p:graphicEl>
                                              <a:dgm id="{B634241C-004B-4D92-8539-2FB6396BFAA8}"/>
                                            </p:graphicEl>
                                          </p:spTgt>
                                        </p:tgtEl>
                                        <p:attrNameLst>
                                          <p:attrName>style.visibility</p:attrName>
                                        </p:attrNameLst>
                                      </p:cBhvr>
                                      <p:to>
                                        <p:strVal val="visible"/>
                                      </p:to>
                                    </p:set>
                                    <p:anim calcmode="lin" valueType="num">
                                      <p:cBhvr>
                                        <p:cTn id="53" dur="500" fill="hold"/>
                                        <p:tgtEl>
                                          <p:spTgt spid="6">
                                            <p:graphicEl>
                                              <a:dgm id="{B634241C-004B-4D92-8539-2FB6396BFAA8}"/>
                                            </p:graphicEl>
                                          </p:spTgt>
                                        </p:tgtEl>
                                        <p:attrNameLst>
                                          <p:attrName>ppt_w</p:attrName>
                                        </p:attrNameLst>
                                      </p:cBhvr>
                                      <p:tavLst>
                                        <p:tav tm="0">
                                          <p:val>
                                            <p:fltVal val="0"/>
                                          </p:val>
                                        </p:tav>
                                        <p:tav tm="100000">
                                          <p:val>
                                            <p:strVal val="#ppt_w"/>
                                          </p:val>
                                        </p:tav>
                                      </p:tavLst>
                                    </p:anim>
                                    <p:anim calcmode="lin" valueType="num">
                                      <p:cBhvr>
                                        <p:cTn id="54" dur="500" fill="hold"/>
                                        <p:tgtEl>
                                          <p:spTgt spid="6">
                                            <p:graphicEl>
                                              <a:dgm id="{B634241C-004B-4D92-8539-2FB6396BFAA8}"/>
                                            </p:graphicEl>
                                          </p:spTgt>
                                        </p:tgtEl>
                                        <p:attrNameLst>
                                          <p:attrName>ppt_h</p:attrName>
                                        </p:attrNameLst>
                                      </p:cBhvr>
                                      <p:tavLst>
                                        <p:tav tm="0">
                                          <p:val>
                                            <p:fltVal val="0"/>
                                          </p:val>
                                        </p:tav>
                                        <p:tav tm="100000">
                                          <p:val>
                                            <p:strVal val="#ppt_h"/>
                                          </p:val>
                                        </p:tav>
                                      </p:tavLst>
                                    </p:anim>
                                    <p:animEffect transition="in" filter="fade">
                                      <p:cBhvr>
                                        <p:cTn id="55" dur="500"/>
                                        <p:tgtEl>
                                          <p:spTgt spid="6">
                                            <p:graphicEl>
                                              <a:dgm id="{B634241C-004B-4D92-8539-2FB6396BFAA8}"/>
                                            </p:graphicEl>
                                          </p:spTgt>
                                        </p:tgtEl>
                                      </p:cBhvr>
                                    </p:animEffect>
                                    <p:anim calcmode="lin" valueType="num">
                                      <p:cBhvr>
                                        <p:cTn id="56" dur="500" fill="hold"/>
                                        <p:tgtEl>
                                          <p:spTgt spid="6">
                                            <p:graphicEl>
                                              <a:dgm id="{B634241C-004B-4D92-8539-2FB6396BFAA8}"/>
                                            </p:graphicEl>
                                          </p:spTgt>
                                        </p:tgtEl>
                                        <p:attrNameLst>
                                          <p:attrName>ppt_x</p:attrName>
                                        </p:attrNameLst>
                                      </p:cBhvr>
                                      <p:tavLst>
                                        <p:tav tm="0">
                                          <p:val>
                                            <p:fltVal val="0.5"/>
                                          </p:val>
                                        </p:tav>
                                        <p:tav tm="100000">
                                          <p:val>
                                            <p:strVal val="#ppt_x"/>
                                          </p:val>
                                        </p:tav>
                                      </p:tavLst>
                                    </p:anim>
                                    <p:anim calcmode="lin" valueType="num">
                                      <p:cBhvr>
                                        <p:cTn id="57" dur="500" fill="hold"/>
                                        <p:tgtEl>
                                          <p:spTgt spid="6">
                                            <p:graphicEl>
                                              <a:dgm id="{B634241C-004B-4D92-8539-2FB6396BFAA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6">
                                            <p:graphicEl>
                                              <a:dgm id="{818B8949-7255-4328-B8A2-8074ABB8DD91}"/>
                                            </p:graphicEl>
                                          </p:spTgt>
                                        </p:tgtEl>
                                        <p:attrNameLst>
                                          <p:attrName>style.visibility</p:attrName>
                                        </p:attrNameLst>
                                      </p:cBhvr>
                                      <p:to>
                                        <p:strVal val="visible"/>
                                      </p:to>
                                    </p:set>
                                    <p:anim calcmode="lin" valueType="num">
                                      <p:cBhvr>
                                        <p:cTn id="62" dur="500" fill="hold"/>
                                        <p:tgtEl>
                                          <p:spTgt spid="6">
                                            <p:graphicEl>
                                              <a:dgm id="{818B8949-7255-4328-B8A2-8074ABB8DD91}"/>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818B8949-7255-4328-B8A2-8074ABB8DD91}"/>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818B8949-7255-4328-B8A2-8074ABB8DD91}"/>
                                            </p:graphicEl>
                                          </p:spTgt>
                                        </p:tgtEl>
                                      </p:cBhvr>
                                    </p:animEffect>
                                    <p:anim calcmode="lin" valueType="num">
                                      <p:cBhvr>
                                        <p:cTn id="65" dur="500" fill="hold"/>
                                        <p:tgtEl>
                                          <p:spTgt spid="6">
                                            <p:graphicEl>
                                              <a:dgm id="{818B8949-7255-4328-B8A2-8074ABB8DD91}"/>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818B8949-7255-4328-B8A2-8074ABB8DD91}"/>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6">
                                            <p:graphicEl>
                                              <a:dgm id="{9E818D64-C32E-48D4-A1C1-27DB69738B42}"/>
                                            </p:graphicEl>
                                          </p:spTgt>
                                        </p:tgtEl>
                                        <p:attrNameLst>
                                          <p:attrName>style.visibility</p:attrName>
                                        </p:attrNameLst>
                                      </p:cBhvr>
                                      <p:to>
                                        <p:strVal val="visible"/>
                                      </p:to>
                                    </p:set>
                                    <p:anim calcmode="lin" valueType="num">
                                      <p:cBhvr>
                                        <p:cTn id="69" dur="500" fill="hold"/>
                                        <p:tgtEl>
                                          <p:spTgt spid="6">
                                            <p:graphicEl>
                                              <a:dgm id="{9E818D64-C32E-48D4-A1C1-27DB69738B42}"/>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9E818D64-C32E-48D4-A1C1-27DB69738B42}"/>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9E818D64-C32E-48D4-A1C1-27DB69738B42}"/>
                                            </p:graphicEl>
                                          </p:spTgt>
                                        </p:tgtEl>
                                      </p:cBhvr>
                                    </p:animEffect>
                                    <p:anim calcmode="lin" valueType="num">
                                      <p:cBhvr>
                                        <p:cTn id="72" dur="500" fill="hold"/>
                                        <p:tgtEl>
                                          <p:spTgt spid="6">
                                            <p:graphicEl>
                                              <a:dgm id="{9E818D64-C32E-48D4-A1C1-27DB69738B42}"/>
                                            </p:graphicEl>
                                          </p:spTgt>
                                        </p:tgtEl>
                                        <p:attrNameLst>
                                          <p:attrName>ppt_x</p:attrName>
                                        </p:attrNameLst>
                                      </p:cBhvr>
                                      <p:tavLst>
                                        <p:tav tm="0">
                                          <p:val>
                                            <p:fltVal val="0.5"/>
                                          </p:val>
                                        </p:tav>
                                        <p:tav tm="100000">
                                          <p:val>
                                            <p:strVal val="#ppt_x"/>
                                          </p:val>
                                        </p:tav>
                                      </p:tavLst>
                                    </p:anim>
                                    <p:anim calcmode="lin" valueType="num">
                                      <p:cBhvr>
                                        <p:cTn id="73" dur="500" fill="hold"/>
                                        <p:tgtEl>
                                          <p:spTgt spid="6">
                                            <p:graphicEl>
                                              <a:dgm id="{9E818D64-C32E-48D4-A1C1-27DB69738B42}"/>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2"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0-#ppt_w/2"/>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txEl>
                                              <p:pRg st="0" end="0"/>
                                            </p:txEl>
                                          </p:spTgt>
                                        </p:tgtEl>
                                        <p:attrNameLst>
                                          <p:attrName>style.visibility</p:attrName>
                                        </p:attrNameLst>
                                      </p:cBhvr>
                                      <p:to>
                                        <p:strVal val="visible"/>
                                      </p:to>
                                    </p:set>
                                    <p:animEffect transition="in" filter="wipe(left)">
                                      <p:cBhvr>
                                        <p:cTn id="84" dur="500"/>
                                        <p:tgtEl>
                                          <p:spTgt spid="7">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txEl>
                                              <p:pRg st="1" end="1"/>
                                            </p:txEl>
                                          </p:spTgt>
                                        </p:tgtEl>
                                        <p:attrNameLst>
                                          <p:attrName>style.visibility</p:attrName>
                                        </p:attrNameLst>
                                      </p:cBhvr>
                                      <p:to>
                                        <p:strVal val="visible"/>
                                      </p:to>
                                    </p:set>
                                    <p:animEffect transition="in" filter="wipe(left)">
                                      <p:cBhvr>
                                        <p:cTn id="89" dur="500"/>
                                        <p:tgtEl>
                                          <p:spTgt spid="7">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xEl>
                                              <p:pRg st="2" end="2"/>
                                            </p:txEl>
                                          </p:spTgt>
                                        </p:tgtEl>
                                        <p:attrNameLst>
                                          <p:attrName>style.visibility</p:attrName>
                                        </p:attrNameLst>
                                      </p:cBhvr>
                                      <p:to>
                                        <p:strVal val="visible"/>
                                      </p:to>
                                    </p:set>
                                    <p:animEffect transition="in" filter="wipe(left)">
                                      <p:cBhvr>
                                        <p:cTn id="94" dur="500"/>
                                        <p:tgtEl>
                                          <p:spTgt spid="7">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7">
                                            <p:txEl>
                                              <p:pRg st="3" end="3"/>
                                            </p:txEl>
                                          </p:spTgt>
                                        </p:tgtEl>
                                        <p:attrNameLst>
                                          <p:attrName>style.visibility</p:attrName>
                                        </p:attrNameLst>
                                      </p:cBhvr>
                                      <p:to>
                                        <p:strVal val="visible"/>
                                      </p:to>
                                    </p:set>
                                    <p:animEffect transition="in" filter="wipe(left)">
                                      <p:cBhvr>
                                        <p:cTn id="9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p:bldSub>
          <a:bldDgm bld="one"/>
        </p:bldSub>
      </p:bldGraphic>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D708E7B-1F98-4E1A-847E-29603FC483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389" y="3270765"/>
            <a:ext cx="2353976" cy="1565394"/>
          </a:xfrm>
          <a:prstGeom prst="round2DiagRect">
            <a:avLst>
              <a:gd name="adj1" fmla="val 0"/>
              <a:gd name="adj2" fmla="val 20027"/>
            </a:avLst>
          </a:prstGeom>
          <a:ln w="38100" cap="sq">
            <a:solidFill>
              <a:srgbClr val="FFFFFF"/>
            </a:solidFill>
            <a:miter lim="800000"/>
          </a:ln>
          <a:effectLst>
            <a:outerShdw blurRad="254000" algn="tl" rotWithShape="0">
              <a:srgbClr val="000000">
                <a:alpha val="43000"/>
              </a:srgbClr>
            </a:outerShdw>
            <a:reflection blurRad="6350" stA="52000" endA="300" endPos="35000" dir="5400000" sy="-100000" algn="bl" rotWithShape="0"/>
          </a:effectLst>
        </p:spPr>
      </p:pic>
      <p:sp>
        <p:nvSpPr>
          <p:cNvPr id="2" name="Rectángulo 1">
            <a:extLst>
              <a:ext uri="{FF2B5EF4-FFF2-40B4-BE49-F238E27FC236}">
                <a16:creationId xmlns:a16="http://schemas.microsoft.com/office/drawing/2014/main" xmlns="" id="{E6818DB2-EC64-43F6-AECE-B22C667C7AFC}"/>
              </a:ext>
            </a:extLst>
          </p:cNvPr>
          <p:cNvSpPr/>
          <p:nvPr/>
        </p:nvSpPr>
        <p:spPr>
          <a:xfrm>
            <a:off x="3763567" y="237416"/>
            <a:ext cx="7142258" cy="707886"/>
          </a:xfrm>
          <a:prstGeom prst="rect">
            <a:avLst/>
          </a:prstGeom>
        </p:spPr>
        <p:txBody>
          <a:bodyPr wrap="square">
            <a:spAutoFit/>
            <a:scene3d>
              <a:camera prst="orthographicFront"/>
              <a:lightRig rig="freezing" dir="t"/>
            </a:scene3d>
            <a:sp3d extrusionH="57150" contourW="12700">
              <a:bevelT w="38100" h="38100"/>
              <a:contourClr>
                <a:schemeClr val="bg1"/>
              </a:contourClr>
            </a:sp3d>
          </a:bodyPr>
          <a:lstStyle/>
          <a:p>
            <a:pPr algn="ctr"/>
            <a:r>
              <a:rPr lang="ja-JP" altLang="en-US" sz="4000" b="1" dirty="0">
                <a:ln w="10160">
                  <a:noFill/>
                  <a:prstDash val="solid"/>
                </a:ln>
                <a:solidFill>
                  <a:srgbClr val="FFFFFF"/>
                </a:solidFill>
                <a:effectLst>
                  <a:outerShdw blurRad="63500" sx="102000" sy="102000" algn="ctr" rotWithShape="0">
                    <a:prstClr val="black">
                      <a:alpha val="40000"/>
                    </a:prstClr>
                  </a:outerShdw>
                </a:effectLst>
              </a:rPr>
              <a:t>イエス様にとって重要なもの</a:t>
            </a:r>
            <a:endParaRPr lang="es-ES" sz="4000" b="1" dirty="0">
              <a:ln w="10160">
                <a:noFill/>
                <a:prstDash val="solid"/>
              </a:ln>
              <a:solidFill>
                <a:srgbClr val="FFFFFF"/>
              </a:solidFill>
              <a:effectLst>
                <a:outerShdw blurRad="63500" sx="102000" sy="102000" algn="ctr" rotWithShape="0">
                  <a:prstClr val="black">
                    <a:alpha val="40000"/>
                  </a:prstClr>
                </a:outerShdw>
              </a:effectLst>
            </a:endParaRPr>
          </a:p>
        </p:txBody>
      </p:sp>
      <p:sp>
        <p:nvSpPr>
          <p:cNvPr id="3" name="Rectángulo 2">
            <a:extLst>
              <a:ext uri="{FF2B5EF4-FFF2-40B4-BE49-F238E27FC236}">
                <a16:creationId xmlns:a16="http://schemas.microsoft.com/office/drawing/2014/main" xmlns="" id="{5A01BFB2-1D7A-4F30-AB3B-518FE51E760E}"/>
              </a:ext>
            </a:extLst>
          </p:cNvPr>
          <p:cNvSpPr/>
          <p:nvPr/>
        </p:nvSpPr>
        <p:spPr>
          <a:xfrm>
            <a:off x="3379607" y="976852"/>
            <a:ext cx="8702040" cy="646331"/>
          </a:xfrm>
          <a:prstGeom prst="rect">
            <a:avLst/>
          </a:prstGeom>
        </p:spPr>
        <p:txBody>
          <a:bodyPr wrap="square">
            <a:spAutoFit/>
          </a:bodyPr>
          <a:lstStyle/>
          <a:p>
            <a:r>
              <a:rPr lang="ja-JP" altLang="en-US" b="1" dirty="0">
                <a:solidFill>
                  <a:srgbClr val="FFFF99"/>
                </a:solidFill>
                <a:effectLst>
                  <a:outerShdw blurRad="38100" dist="38100" dir="2700000" algn="tl">
                    <a:srgbClr val="000000">
                      <a:alpha val="43137"/>
                    </a:srgbClr>
                  </a:outerShdw>
                </a:effectLst>
                <a:latin typeface="Comic Sans MS" panose="030F0702030302020204" pitchFamily="66" charset="0"/>
              </a:rPr>
              <a:t>主は言われる、わたしはあなたの健康を回復させ、あなたの傷をいやす。</a:t>
            </a:r>
            <a:r>
              <a:rPr lang="en-US" altLang="ja-JP" b="1" dirty="0">
                <a:solidFill>
                  <a:srgbClr val="FFFF99"/>
                </a:solidFill>
                <a:effectLst>
                  <a:outerShdw blurRad="38100" dist="38100" dir="2700000" algn="tl">
                    <a:srgbClr val="000000">
                      <a:alpha val="43137"/>
                    </a:srgbClr>
                  </a:outerShdw>
                </a:effectLst>
                <a:latin typeface="Comic Sans MS" panose="030F0702030302020204" pitchFamily="66" charset="0"/>
              </a:rPr>
              <a:t>……</a:t>
            </a:r>
            <a:endParaRPr lang="ja-JP" altLang="en-US" b="1" dirty="0">
              <a:solidFill>
                <a:srgbClr val="FFFF99"/>
              </a:solidFill>
              <a:effectLst>
                <a:outerShdw blurRad="38100" dist="38100" dir="2700000" algn="tl">
                  <a:srgbClr val="000000">
                    <a:alpha val="43137"/>
                  </a:srgbClr>
                </a:outerShdw>
              </a:effectLst>
              <a:latin typeface="Comic Sans MS" panose="030F0702030302020204" pitchFamily="66" charset="0"/>
            </a:endParaRPr>
          </a:p>
          <a:p>
            <a:r>
              <a:rPr lang="es-E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FFFF99"/>
                </a:solidFill>
                <a:effectLst>
                  <a:outerShdw blurRad="38100" dist="38100" dir="2700000" algn="tl">
                    <a:srgbClr val="000000">
                      <a:alpha val="43137"/>
                    </a:srgbClr>
                  </a:outerShdw>
                </a:effectLst>
                <a:latin typeface="Comic Sans MS" panose="030F0702030302020204" pitchFamily="66" charset="0"/>
              </a:rPr>
              <a:t>エレミヤ書</a:t>
            </a:r>
            <a:r>
              <a:rPr lang="es-ES" sz="1600" b="1" dirty="0">
                <a:solidFill>
                  <a:srgbClr val="FFFF99"/>
                </a:solidFill>
                <a:effectLst>
                  <a:outerShdw blurRad="38100" dist="38100" dir="2700000" algn="tl">
                    <a:srgbClr val="000000">
                      <a:alpha val="43137"/>
                    </a:srgbClr>
                  </a:outerShdw>
                </a:effectLst>
                <a:latin typeface="Comic Sans MS" panose="030F0702030302020204" pitchFamily="66" charset="0"/>
              </a:rPr>
              <a:t> 30:17</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EC74E3F3-E635-45B4-8EE4-030BE1DB1B9F}"/>
              </a:ext>
            </a:extLst>
          </p:cNvPr>
          <p:cNvSpPr txBox="1"/>
          <p:nvPr/>
        </p:nvSpPr>
        <p:spPr>
          <a:xfrm>
            <a:off x="342628" y="1839710"/>
            <a:ext cx="11547364" cy="101566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　神様は預言者たちを通して、人間の不治の病である罪（イザヤ</a:t>
            </a:r>
            <a:r>
              <a:rPr lang="en-US" altLang="ja-JP" sz="2000" b="1" dirty="0">
                <a:effectLst>
                  <a:outerShdw blurRad="38100" dist="38100" dir="2700000" algn="tl">
                    <a:srgbClr val="000000">
                      <a:alpha val="43137"/>
                    </a:srgbClr>
                  </a:outerShdw>
                </a:effectLst>
              </a:rPr>
              <a:t>1:5</a:t>
            </a:r>
            <a:r>
              <a:rPr lang="ja-JP" altLang="en-US" sz="2000" b="1" dirty="0">
                <a:effectLst>
                  <a:outerShdw blurRad="38100" dist="38100" dir="2700000" algn="tl">
                    <a:srgbClr val="000000">
                      <a:alpha val="43137"/>
                    </a:srgbClr>
                  </a:outerShdw>
                </a:effectLst>
              </a:rPr>
              <a:t>、エレミヤ</a:t>
            </a:r>
            <a:r>
              <a:rPr lang="en-US" altLang="ja-JP" sz="2000" b="1" dirty="0">
                <a:effectLst>
                  <a:outerShdw blurRad="38100" dist="38100" dir="2700000" algn="tl">
                    <a:srgbClr val="000000">
                      <a:alpha val="43137"/>
                    </a:srgbClr>
                  </a:outerShdw>
                </a:effectLst>
              </a:rPr>
              <a:t>30:12</a:t>
            </a:r>
            <a:r>
              <a:rPr lang="ja-JP" altLang="en-US" sz="2000" b="1" dirty="0">
                <a:effectLst>
                  <a:outerShdw blurRad="38100" dist="38100" dir="2700000" algn="tl">
                    <a:srgbClr val="000000">
                      <a:alpha val="43137"/>
                    </a:srgbClr>
                  </a:outerShdw>
                </a:effectLst>
              </a:rPr>
              <a:t>）について語られました。イエス様は、すべての人がその罪の病から癒されるのを見たいと願っておられ、すでに癒されている人たちが他の人々にも癒しをもたらすのを見たいと願っておられます。</a:t>
            </a:r>
          </a:p>
        </p:txBody>
      </p:sp>
      <p:pic>
        <p:nvPicPr>
          <p:cNvPr id="6" name="Imagen 5">
            <a:extLst>
              <a:ext uri="{FF2B5EF4-FFF2-40B4-BE49-F238E27FC236}">
                <a16:creationId xmlns:a16="http://schemas.microsoft.com/office/drawing/2014/main" xmlns="" id="{B5039B25-F59F-472D-B534-6310EAED09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2628" y="160966"/>
            <a:ext cx="2721289" cy="121779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grpSp>
        <p:nvGrpSpPr>
          <p:cNvPr id="17" name="Grupo 16">
            <a:extLst>
              <a:ext uri="{FF2B5EF4-FFF2-40B4-BE49-F238E27FC236}">
                <a16:creationId xmlns:a16="http://schemas.microsoft.com/office/drawing/2014/main" xmlns="" id="{EF24B871-F034-4DE4-A774-3DFC5BE3229B}"/>
              </a:ext>
            </a:extLst>
          </p:cNvPr>
          <p:cNvGrpSpPr/>
          <p:nvPr/>
        </p:nvGrpSpPr>
        <p:grpSpPr>
          <a:xfrm>
            <a:off x="8162773" y="5018290"/>
            <a:ext cx="3686599" cy="1736100"/>
            <a:chOff x="5471533" y="5009581"/>
            <a:chExt cx="3686599" cy="1736100"/>
          </a:xfrm>
        </p:grpSpPr>
        <p:pic>
          <p:nvPicPr>
            <p:cNvPr id="8" name="Imagen 7">
              <a:extLst>
                <a:ext uri="{FF2B5EF4-FFF2-40B4-BE49-F238E27FC236}">
                  <a16:creationId xmlns:a16="http://schemas.microsoft.com/office/drawing/2014/main" xmlns="" id="{DAD2B794-39EB-4CBA-B706-CFD1363CCE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71533" y="5009581"/>
              <a:ext cx="1747870" cy="1736100"/>
            </a:xfrm>
            <a:prstGeom prst="rect">
              <a:avLst/>
            </a:prstGeom>
            <a:ln>
              <a:noFill/>
            </a:ln>
            <a:effectLst/>
            <a:scene3d>
              <a:camera prst="perspectiveContrastingLeftFacing">
                <a:rot lat="210184" lon="880429" rev="21509645"/>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xmlns="" id="{CA0408F9-BDDA-4805-9AF8-7D1078F6EC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32322" y="5009581"/>
              <a:ext cx="2025810" cy="17361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grpSp>
      <p:pic>
        <p:nvPicPr>
          <p:cNvPr id="14" name="Imagen 13">
            <a:extLst>
              <a:ext uri="{FF2B5EF4-FFF2-40B4-BE49-F238E27FC236}">
                <a16:creationId xmlns:a16="http://schemas.microsoft.com/office/drawing/2014/main" xmlns="" id="{3EC352C5-52DA-42C8-8133-79BC84D8D5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29069" y="4960934"/>
            <a:ext cx="2106224" cy="17361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13" name="Rectángulo 12">
            <a:extLst>
              <a:ext uri="{FF2B5EF4-FFF2-40B4-BE49-F238E27FC236}">
                <a16:creationId xmlns:a16="http://schemas.microsoft.com/office/drawing/2014/main" xmlns="" id="{3CA83BBD-047E-4D2D-A9C4-BD028D4DF639}"/>
              </a:ext>
            </a:extLst>
          </p:cNvPr>
          <p:cNvSpPr/>
          <p:nvPr/>
        </p:nvSpPr>
        <p:spPr>
          <a:xfrm>
            <a:off x="3139684" y="3071900"/>
            <a:ext cx="8785455" cy="1938992"/>
          </a:xfrm>
          <a:prstGeom prst="rect">
            <a:avLst/>
          </a:prstGeom>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イエス様は、マタイの福音書２５章の中で、終わりの時について、三つのたとえ話を語られました。これらの例えは、私たちが聖霊に満たされ、聖霊が私たちに与えてくださった賜物を忠実に使うように励ましています。　最後のたとえ話では、真のクリスチャンの特徴を説明しました。自分勝手な生き方をするのではなく、人に仕えるために生きる人は、神様に受け入れられるのです。</a:t>
            </a:r>
          </a:p>
        </p:txBody>
      </p:sp>
      <p:pic>
        <p:nvPicPr>
          <p:cNvPr id="16" name="Imagen 15">
            <a:extLst>
              <a:ext uri="{FF2B5EF4-FFF2-40B4-BE49-F238E27FC236}">
                <a16:creationId xmlns:a16="http://schemas.microsoft.com/office/drawing/2014/main" xmlns="" id="{DED32F1D-C8FA-43CD-9A50-E6E2DBDBAB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2628" y="5018290"/>
            <a:ext cx="3663850" cy="167874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6486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par>
                                <p:cTn id="48" presetID="25"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wipe(left)">
                                      <p:cBhvr>
                                        <p:cTn id="61" dur="500"/>
                                        <p:tgtEl>
                                          <p:spTgt spid="1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9" dur="1000" fill="hold"/>
                                        <p:tgtEl>
                                          <p:spTgt spid="17"/>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79ADBB0-AB72-4342-80A7-57684FC4D4B1}"/>
              </a:ext>
            </a:extLst>
          </p:cNvPr>
          <p:cNvSpPr/>
          <p:nvPr/>
        </p:nvSpPr>
        <p:spPr>
          <a:xfrm>
            <a:off x="2438400" y="1618070"/>
            <a:ext cx="9616440" cy="4524315"/>
          </a:xfrm>
          <a:prstGeom prst="rect">
            <a:avLst/>
          </a:prstGeom>
        </p:spPr>
        <p:txBody>
          <a:bodyPr wrap="square">
            <a:spAutoFit/>
          </a:bodyPr>
          <a:lstStyle/>
          <a:p>
            <a:pPr>
              <a:spcBef>
                <a:spcPts val="600"/>
              </a:spcBef>
            </a:pPr>
            <a:r>
              <a:rPr lang="ja-JP" altLang="en-US" sz="3600" b="1" dirty="0">
                <a:effectLst>
                  <a:outerShdw blurRad="38100" dist="38100" dir="2700000" algn="tl">
                    <a:srgbClr val="000000">
                      <a:alpha val="43137"/>
                    </a:srgbClr>
                  </a:outerShdw>
                </a:effectLst>
                <a:latin typeface="Cooper Black" panose="0208090404030B020404" pitchFamily="18" charset="0"/>
              </a:rPr>
              <a:t>　私たちに示されたキリストの恵みは、他の人々にも優しく表されなければなりません。まだサタンの支配下にある人々のために、大きな優しさと憐れみがそれぞれの魂を満たすでしょう。キリストを信じるすべての男女の中で、他の人々の心を祝福し、啓発し、希望と平安と喜びをもたらすために、キリストの命の中で生きていくのです。</a:t>
            </a:r>
            <a:endParaRPr lang="en-US" altLang="ja-JP" sz="3600" b="1" dirty="0">
              <a:effectLst>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a16="http://schemas.microsoft.com/office/drawing/2014/main" xmlns="" id="{1E2EC9E4-8820-4A3D-9C89-10350450F86F}"/>
              </a:ext>
            </a:extLst>
          </p:cNvPr>
          <p:cNvSpPr txBox="1"/>
          <p:nvPr/>
        </p:nvSpPr>
        <p:spPr>
          <a:xfrm>
            <a:off x="3884128" y="6269994"/>
            <a:ext cx="6724983" cy="461665"/>
          </a:xfrm>
          <a:prstGeom prst="rect">
            <a:avLst/>
          </a:prstGeom>
          <a:noFill/>
        </p:spPr>
        <p:txBody>
          <a:bodyPr wrap="none" rtlCol="0">
            <a:spAutoFit/>
          </a:bodyPr>
          <a:lstStyle/>
          <a:p>
            <a:pPr algn="r"/>
            <a:r>
              <a:rPr lang="en-US" sz="2400" b="1" dirty="0">
                <a:effectLst>
                  <a:outerShdw blurRad="38100" dist="38100" dir="2700000" algn="tl">
                    <a:srgbClr val="000000">
                      <a:alpha val="43137"/>
                    </a:srgbClr>
                  </a:outerShdw>
                </a:effectLst>
              </a:rPr>
              <a:t>E.G.</a:t>
            </a:r>
            <a:r>
              <a:rPr lang="ja-JP" altLang="en-US" sz="2400" b="1" dirty="0">
                <a:effectLst>
                  <a:outerShdw blurRad="38100" dist="38100" dir="2700000" algn="tl">
                    <a:srgbClr val="000000">
                      <a:alpha val="43137"/>
                    </a:srgbClr>
                  </a:outerShdw>
                </a:effectLst>
              </a:rPr>
              <a:t>ホワイト著</a:t>
            </a:r>
            <a:r>
              <a:rPr lang="en-US" sz="2400" b="1" dirty="0">
                <a:effectLst>
                  <a:outerShdw blurRad="38100" dist="38100" dir="2700000" algn="tl">
                    <a:srgbClr val="000000">
                      <a:alpha val="43137"/>
                    </a:srgbClr>
                  </a:outerShdw>
                </a:effectLst>
              </a:rPr>
              <a:t>. (Our Father Cares, May 20)</a:t>
            </a:r>
            <a:r>
              <a:rPr lang="ja-JP" altLang="en-US" sz="2400" b="1" dirty="0">
                <a:effectLst>
                  <a:outerShdw blurRad="38100" dist="38100" dir="2700000" algn="tl">
                    <a:srgbClr val="000000">
                      <a:alpha val="43137"/>
                    </a:srgbClr>
                  </a:outerShdw>
                </a:effectLst>
              </a:rPr>
              <a:t>　英文</a:t>
            </a:r>
            <a:endParaRPr lang="es-E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480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770</Words>
  <Application>Microsoft Office PowerPoint</Application>
  <PresentationFormat>ワイド画面</PresentationFormat>
  <Paragraphs>57</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Calibri</vt:lpstr>
      <vt:lpstr>BIZ UDゴシック</vt:lpstr>
      <vt:lpstr>Cooper Black</vt:lpstr>
      <vt:lpstr>Calibri Light</vt:lpstr>
      <vt:lpstr>Comic Sans MS</vt:lpstr>
      <vt:lpstr>游ゴシック Light</vt:lpstr>
      <vt:lpstr>Arial</vt:lpstr>
      <vt:lpstr>游ゴシック</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76</cp:revision>
  <dcterms:created xsi:type="dcterms:W3CDTF">2020-07-12T16:09:03Z</dcterms:created>
  <dcterms:modified xsi:type="dcterms:W3CDTF">2020-08-18T00:40:34Z</dcterms:modified>
</cp:coreProperties>
</file>