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1" r:id="rId2"/>
    <p:sldId id="273" r:id="rId3"/>
    <p:sldId id="262" r:id="rId4"/>
    <p:sldId id="267" r:id="rId5"/>
    <p:sldId id="263" r:id="rId6"/>
    <p:sldId id="264" r:id="rId7"/>
    <p:sldId id="271" r:id="rId8"/>
    <p:sldId id="265" r:id="rId9"/>
    <p:sldId id="266"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7"/>
    <a:srgbClr val="FFFF66"/>
    <a:srgbClr val="FFFFE7"/>
    <a:srgbClr val="FFFFC5"/>
    <a:srgbClr val="FFFFD1"/>
    <a:srgbClr val="FFFF99"/>
    <a:srgbClr val="00863D"/>
    <a:srgbClr val="B88800"/>
    <a:srgbClr val="E2A700"/>
    <a:srgbClr val="7D69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96"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742A2-CA21-4849-A3C0-1E4CA7E2429F}" type="doc">
      <dgm:prSet loTypeId="urn:microsoft.com/office/officeart/2005/8/layout/cycle7" loCatId="cycle" qsTypeId="urn:microsoft.com/office/officeart/2005/8/quickstyle/3d1" qsCatId="3D" csTypeId="urn:microsoft.com/office/officeart/2005/8/colors/accent1_2" csCatId="accent1" phldr="1"/>
      <dgm:spPr/>
      <dgm:t>
        <a:bodyPr/>
        <a:lstStyle/>
        <a:p>
          <a:endParaRPr lang="es-ES"/>
        </a:p>
      </dgm:t>
    </dgm:pt>
    <dgm:pt modelId="{3EB43D55-A19C-4D9B-952E-699AED1E8677}">
      <dgm:prSet phldrT="[Texto]"/>
      <dgm:spPr>
        <a:solidFill>
          <a:srgbClr val="B88800"/>
        </a:solidFill>
        <a:effectLst>
          <a:outerShdw blurRad="63500" sx="102000" sy="102000" algn="ctr" rotWithShape="0">
            <a:prstClr val="black">
              <a:alpha val="40000"/>
            </a:prstClr>
          </a:outerShdw>
        </a:effectLst>
      </dgm:spPr>
      <dgm:t>
        <a:bodyPr/>
        <a:lstStyle/>
        <a:p>
          <a:r>
            <a:rPr lang="ja-JP" altLang="en-US" b="1" dirty="0">
              <a:effectLst>
                <a:outerShdw blurRad="38100" dist="38100" dir="2700000" algn="tl">
                  <a:srgbClr val="000000">
                    <a:alpha val="43137"/>
                  </a:srgbClr>
                </a:outerShdw>
              </a:effectLst>
            </a:rPr>
            <a:t>賜　物</a:t>
          </a:r>
          <a:endParaRPr lang="es-ES" b="1" dirty="0">
            <a:effectLst>
              <a:outerShdw blurRad="38100" dist="38100" dir="2700000" algn="tl">
                <a:srgbClr val="000000">
                  <a:alpha val="43137"/>
                </a:srgbClr>
              </a:outerShdw>
            </a:effectLst>
          </a:endParaRPr>
        </a:p>
      </dgm:t>
    </dgm:pt>
    <dgm:pt modelId="{B9092DEA-1CF2-454F-8F0B-9129EF64A2A9}" type="parTrans" cxnId="{B501E342-9D2D-4579-A1D1-AA27E6D782EA}">
      <dgm:prSet/>
      <dgm:spPr/>
      <dgm:t>
        <a:bodyPr/>
        <a:lstStyle/>
        <a:p>
          <a:endParaRPr lang="es-ES" b="1">
            <a:effectLst>
              <a:outerShdw blurRad="38100" dist="38100" dir="2700000" algn="tl">
                <a:srgbClr val="000000">
                  <a:alpha val="43137"/>
                </a:srgbClr>
              </a:outerShdw>
            </a:effectLst>
          </a:endParaRPr>
        </a:p>
      </dgm:t>
    </dgm:pt>
    <dgm:pt modelId="{21C0F541-7ED9-4332-A8D8-7BDAFE5C9A6F}" type="sibTrans" cxnId="{B501E342-9D2D-4579-A1D1-AA27E6D782EA}">
      <dgm:prSet/>
      <dgm:spPr>
        <a:solidFill>
          <a:srgbClr val="B88800"/>
        </a:solidFill>
        <a:effectLst>
          <a:outerShdw blurRad="63500" sx="102000" sy="102000" algn="ctr" rotWithShape="0">
            <a:prstClr val="black">
              <a:alpha val="40000"/>
            </a:prstClr>
          </a:outerShdw>
        </a:effectLst>
      </dgm:spPr>
      <dgm:t>
        <a:bodyPr/>
        <a:lstStyle/>
        <a:p>
          <a:endParaRPr lang="es-ES" b="1">
            <a:effectLst>
              <a:outerShdw blurRad="38100" dist="38100" dir="2700000" algn="tl">
                <a:srgbClr val="000000">
                  <a:alpha val="43137"/>
                </a:srgbClr>
              </a:outerShdw>
            </a:effectLst>
          </a:endParaRPr>
        </a:p>
      </dgm:t>
    </dgm:pt>
    <dgm:pt modelId="{2ED69457-3347-4379-98CF-71C3D79B1B29}">
      <dgm:prSet phldrT="[Texto]"/>
      <dgm:spPr>
        <a:solidFill>
          <a:srgbClr val="00863D"/>
        </a:solidFill>
        <a:effectLst>
          <a:outerShdw blurRad="63500" sx="102000" sy="102000" algn="ctr" rotWithShape="0">
            <a:prstClr val="black">
              <a:alpha val="40000"/>
            </a:prstClr>
          </a:outerShdw>
        </a:effectLst>
      </dgm:spPr>
      <dgm:t>
        <a:bodyPr/>
        <a:lstStyle/>
        <a:p>
          <a:r>
            <a:rPr lang="ja-JP" altLang="en-US" b="1" dirty="0">
              <a:effectLst>
                <a:outerShdw blurRad="38100" dist="38100" dir="2700000" algn="tl">
                  <a:srgbClr val="000000">
                    <a:alpha val="43137"/>
                  </a:srgbClr>
                </a:outerShdw>
              </a:effectLst>
            </a:rPr>
            <a:t>伝　道</a:t>
          </a:r>
          <a:endParaRPr lang="es-ES" b="1" dirty="0">
            <a:effectLst>
              <a:outerShdw blurRad="38100" dist="38100" dir="2700000" algn="tl">
                <a:srgbClr val="000000">
                  <a:alpha val="43137"/>
                </a:srgbClr>
              </a:outerShdw>
            </a:effectLst>
          </a:endParaRPr>
        </a:p>
      </dgm:t>
    </dgm:pt>
    <dgm:pt modelId="{A2D1487F-1D75-4C5A-B7FE-A7F0093A1621}" type="parTrans" cxnId="{6961336B-F1D4-4123-B3B8-5950F3EA16D0}">
      <dgm:prSet/>
      <dgm:spPr/>
      <dgm:t>
        <a:bodyPr/>
        <a:lstStyle/>
        <a:p>
          <a:endParaRPr lang="es-ES" b="1">
            <a:effectLst>
              <a:outerShdw blurRad="38100" dist="38100" dir="2700000" algn="tl">
                <a:srgbClr val="000000">
                  <a:alpha val="43137"/>
                </a:srgbClr>
              </a:outerShdw>
            </a:effectLst>
          </a:endParaRPr>
        </a:p>
      </dgm:t>
    </dgm:pt>
    <dgm:pt modelId="{94087B4E-349A-4EE1-A325-16F3D414E4B8}" type="sibTrans" cxnId="{6961336B-F1D4-4123-B3B8-5950F3EA16D0}">
      <dgm:prSet/>
      <dgm:spPr>
        <a:solidFill>
          <a:srgbClr val="00863D"/>
        </a:solidFill>
        <a:effectLst>
          <a:outerShdw blurRad="63500" sx="102000" sy="102000" algn="ctr" rotWithShape="0">
            <a:prstClr val="black">
              <a:alpha val="40000"/>
            </a:prstClr>
          </a:outerShdw>
        </a:effectLst>
      </dgm:spPr>
      <dgm:t>
        <a:bodyPr/>
        <a:lstStyle/>
        <a:p>
          <a:endParaRPr lang="es-ES" b="1">
            <a:effectLst>
              <a:outerShdw blurRad="38100" dist="38100" dir="2700000" algn="tl">
                <a:srgbClr val="000000">
                  <a:alpha val="43137"/>
                </a:srgbClr>
              </a:outerShdw>
            </a:effectLst>
          </a:endParaRPr>
        </a:p>
      </dgm:t>
    </dgm:pt>
    <dgm:pt modelId="{7E9D495A-578B-426F-B924-AB8E963E7759}">
      <dgm:prSet phldrT="[Texto]"/>
      <dgm:spPr>
        <a:solidFill>
          <a:srgbClr val="7030A0"/>
        </a:solidFill>
        <a:effectLst>
          <a:outerShdw blurRad="63500" sx="102000" sy="102000" algn="ctr" rotWithShape="0">
            <a:prstClr val="black">
              <a:alpha val="40000"/>
            </a:prstClr>
          </a:outerShdw>
        </a:effectLst>
      </dgm:spPr>
      <dgm:t>
        <a:bodyPr/>
        <a:lstStyle/>
        <a:p>
          <a:r>
            <a:rPr lang="ja-JP" altLang="en-US" b="1" dirty="0">
              <a:effectLst>
                <a:outerShdw blurRad="38100" dist="38100" dir="2700000" algn="tl">
                  <a:srgbClr val="000000">
                    <a:alpha val="43137"/>
                  </a:srgbClr>
                </a:outerShdw>
              </a:effectLst>
            </a:rPr>
            <a:t>活　動</a:t>
          </a:r>
          <a:endParaRPr lang="es-ES" b="1" dirty="0">
            <a:effectLst>
              <a:outerShdw blurRad="38100" dist="38100" dir="2700000" algn="tl">
                <a:srgbClr val="000000">
                  <a:alpha val="43137"/>
                </a:srgbClr>
              </a:outerShdw>
            </a:effectLst>
          </a:endParaRPr>
        </a:p>
      </dgm:t>
    </dgm:pt>
    <dgm:pt modelId="{72BB50C8-2CBC-48C7-A636-D8B3FC07E23A}" type="parTrans" cxnId="{3E69FF2F-548E-4F19-80A7-36DC2A6F9513}">
      <dgm:prSet/>
      <dgm:spPr/>
      <dgm:t>
        <a:bodyPr/>
        <a:lstStyle/>
        <a:p>
          <a:endParaRPr lang="es-ES" b="1">
            <a:effectLst>
              <a:outerShdw blurRad="38100" dist="38100" dir="2700000" algn="tl">
                <a:srgbClr val="000000">
                  <a:alpha val="43137"/>
                </a:srgbClr>
              </a:outerShdw>
            </a:effectLst>
          </a:endParaRPr>
        </a:p>
      </dgm:t>
    </dgm:pt>
    <dgm:pt modelId="{1FCEF516-19C3-47C2-9BF1-4E42E0D12163}" type="sibTrans" cxnId="{3E69FF2F-548E-4F19-80A7-36DC2A6F9513}">
      <dgm:prSet/>
      <dgm:spPr>
        <a:solidFill>
          <a:srgbClr val="7030A0"/>
        </a:solidFill>
        <a:effectLst>
          <a:outerShdw blurRad="63500" sx="102000" sy="102000" algn="ctr" rotWithShape="0">
            <a:prstClr val="black">
              <a:alpha val="40000"/>
            </a:prstClr>
          </a:outerShdw>
        </a:effectLst>
      </dgm:spPr>
      <dgm:t>
        <a:bodyPr/>
        <a:lstStyle/>
        <a:p>
          <a:endParaRPr lang="es-ES" b="1">
            <a:effectLst>
              <a:outerShdw blurRad="38100" dist="38100" dir="2700000" algn="tl">
                <a:srgbClr val="000000">
                  <a:alpha val="43137"/>
                </a:srgbClr>
              </a:outerShdw>
            </a:effectLst>
          </a:endParaRPr>
        </a:p>
      </dgm:t>
    </dgm:pt>
    <dgm:pt modelId="{41956184-27AF-4737-9F28-14A6335266A0}" type="pres">
      <dgm:prSet presAssocID="{C2F742A2-CA21-4849-A3C0-1E4CA7E2429F}" presName="Name0" presStyleCnt="0">
        <dgm:presLayoutVars>
          <dgm:dir/>
          <dgm:resizeHandles val="exact"/>
        </dgm:presLayoutVars>
      </dgm:prSet>
      <dgm:spPr/>
      <dgm:t>
        <a:bodyPr/>
        <a:lstStyle/>
        <a:p>
          <a:endParaRPr kumimoji="1" lang="ja-JP" altLang="en-US"/>
        </a:p>
      </dgm:t>
    </dgm:pt>
    <dgm:pt modelId="{C8B20A10-275F-41CE-80D4-4E77A35E75D5}" type="pres">
      <dgm:prSet presAssocID="{3EB43D55-A19C-4D9B-952E-699AED1E8677}" presName="node" presStyleLbl="node1" presStyleIdx="0" presStyleCnt="3">
        <dgm:presLayoutVars>
          <dgm:bulletEnabled val="1"/>
        </dgm:presLayoutVars>
      </dgm:prSet>
      <dgm:spPr/>
      <dgm:t>
        <a:bodyPr/>
        <a:lstStyle/>
        <a:p>
          <a:endParaRPr kumimoji="1" lang="ja-JP" altLang="en-US"/>
        </a:p>
      </dgm:t>
    </dgm:pt>
    <dgm:pt modelId="{45ADCE19-E04C-494A-BCCE-3298052940CB}" type="pres">
      <dgm:prSet presAssocID="{21C0F541-7ED9-4332-A8D8-7BDAFE5C9A6F}" presName="sibTrans" presStyleLbl="sibTrans2D1" presStyleIdx="0" presStyleCnt="3"/>
      <dgm:spPr>
        <a:prstGeom prst="rightArrow">
          <a:avLst/>
        </a:prstGeom>
      </dgm:spPr>
      <dgm:t>
        <a:bodyPr/>
        <a:lstStyle/>
        <a:p>
          <a:endParaRPr kumimoji="1" lang="ja-JP" altLang="en-US"/>
        </a:p>
      </dgm:t>
    </dgm:pt>
    <dgm:pt modelId="{F5E9318B-C208-43B5-9D51-EFF49168FDD0}" type="pres">
      <dgm:prSet presAssocID="{21C0F541-7ED9-4332-A8D8-7BDAFE5C9A6F}" presName="connectorText" presStyleLbl="sibTrans2D1" presStyleIdx="0" presStyleCnt="3"/>
      <dgm:spPr/>
      <dgm:t>
        <a:bodyPr/>
        <a:lstStyle/>
        <a:p>
          <a:endParaRPr kumimoji="1" lang="ja-JP" altLang="en-US"/>
        </a:p>
      </dgm:t>
    </dgm:pt>
    <dgm:pt modelId="{08C95A24-9558-4987-9243-DD41A8C7249E}" type="pres">
      <dgm:prSet presAssocID="{2ED69457-3347-4379-98CF-71C3D79B1B29}" presName="node" presStyleLbl="node1" presStyleIdx="1" presStyleCnt="3">
        <dgm:presLayoutVars>
          <dgm:bulletEnabled val="1"/>
        </dgm:presLayoutVars>
      </dgm:prSet>
      <dgm:spPr/>
      <dgm:t>
        <a:bodyPr/>
        <a:lstStyle/>
        <a:p>
          <a:endParaRPr kumimoji="1" lang="ja-JP" altLang="en-US"/>
        </a:p>
      </dgm:t>
    </dgm:pt>
    <dgm:pt modelId="{153CE3E3-B882-4799-B5C0-D5E6BF1AF4FA}" type="pres">
      <dgm:prSet presAssocID="{94087B4E-349A-4EE1-A325-16F3D414E4B8}" presName="sibTrans" presStyleLbl="sibTrans2D1" presStyleIdx="1" presStyleCnt="3" custLinFactNeighborY="-22331"/>
      <dgm:spPr>
        <a:prstGeom prst="rightArrow">
          <a:avLst/>
        </a:prstGeom>
      </dgm:spPr>
      <dgm:t>
        <a:bodyPr/>
        <a:lstStyle/>
        <a:p>
          <a:endParaRPr kumimoji="1" lang="ja-JP" altLang="en-US"/>
        </a:p>
      </dgm:t>
    </dgm:pt>
    <dgm:pt modelId="{B614076A-BE88-41EB-A43A-96E3221801D0}" type="pres">
      <dgm:prSet presAssocID="{94087B4E-349A-4EE1-A325-16F3D414E4B8}" presName="connectorText" presStyleLbl="sibTrans2D1" presStyleIdx="1" presStyleCnt="3"/>
      <dgm:spPr/>
      <dgm:t>
        <a:bodyPr/>
        <a:lstStyle/>
        <a:p>
          <a:endParaRPr kumimoji="1" lang="ja-JP" altLang="en-US"/>
        </a:p>
      </dgm:t>
    </dgm:pt>
    <dgm:pt modelId="{5B2C47A4-D54A-41F6-BEF5-44898BB153E7}" type="pres">
      <dgm:prSet presAssocID="{7E9D495A-578B-426F-B924-AB8E963E7759}" presName="node" presStyleLbl="node1" presStyleIdx="2" presStyleCnt="3">
        <dgm:presLayoutVars>
          <dgm:bulletEnabled val="1"/>
        </dgm:presLayoutVars>
      </dgm:prSet>
      <dgm:spPr/>
      <dgm:t>
        <a:bodyPr/>
        <a:lstStyle/>
        <a:p>
          <a:endParaRPr kumimoji="1" lang="ja-JP" altLang="en-US"/>
        </a:p>
      </dgm:t>
    </dgm:pt>
    <dgm:pt modelId="{3EFBF03B-1C74-40D4-ADB3-F4E4258E38E0}" type="pres">
      <dgm:prSet presAssocID="{1FCEF516-19C3-47C2-9BF1-4E42E0D12163}" presName="sibTrans" presStyleLbl="sibTrans2D1" presStyleIdx="2" presStyleCnt="3"/>
      <dgm:spPr>
        <a:prstGeom prst="rightArrow">
          <a:avLst/>
        </a:prstGeom>
      </dgm:spPr>
      <dgm:t>
        <a:bodyPr/>
        <a:lstStyle/>
        <a:p>
          <a:endParaRPr kumimoji="1" lang="ja-JP" altLang="en-US"/>
        </a:p>
      </dgm:t>
    </dgm:pt>
    <dgm:pt modelId="{26E40FD9-30A5-43C1-B10A-830AB0AB3886}" type="pres">
      <dgm:prSet presAssocID="{1FCEF516-19C3-47C2-9BF1-4E42E0D12163}" presName="connectorText" presStyleLbl="sibTrans2D1" presStyleIdx="2" presStyleCnt="3"/>
      <dgm:spPr/>
      <dgm:t>
        <a:bodyPr/>
        <a:lstStyle/>
        <a:p>
          <a:endParaRPr kumimoji="1" lang="ja-JP" altLang="en-US"/>
        </a:p>
      </dgm:t>
    </dgm:pt>
  </dgm:ptLst>
  <dgm:cxnLst>
    <dgm:cxn modelId="{C7D9A81F-018B-4AB7-971D-325AB8BEFFDA}" type="presOf" srcId="{7E9D495A-578B-426F-B924-AB8E963E7759}" destId="{5B2C47A4-D54A-41F6-BEF5-44898BB153E7}" srcOrd="0" destOrd="0" presId="urn:microsoft.com/office/officeart/2005/8/layout/cycle7"/>
    <dgm:cxn modelId="{901B940E-BDC7-419A-BB38-BB980FEFA7DE}" type="presOf" srcId="{1FCEF516-19C3-47C2-9BF1-4E42E0D12163}" destId="{26E40FD9-30A5-43C1-B10A-830AB0AB3886}" srcOrd="1" destOrd="0" presId="urn:microsoft.com/office/officeart/2005/8/layout/cycle7"/>
    <dgm:cxn modelId="{997FBB6E-6552-473F-BE42-20B6B80D644A}" type="presOf" srcId="{3EB43D55-A19C-4D9B-952E-699AED1E8677}" destId="{C8B20A10-275F-41CE-80D4-4E77A35E75D5}" srcOrd="0" destOrd="0" presId="urn:microsoft.com/office/officeart/2005/8/layout/cycle7"/>
    <dgm:cxn modelId="{B501E342-9D2D-4579-A1D1-AA27E6D782EA}" srcId="{C2F742A2-CA21-4849-A3C0-1E4CA7E2429F}" destId="{3EB43D55-A19C-4D9B-952E-699AED1E8677}" srcOrd="0" destOrd="0" parTransId="{B9092DEA-1CF2-454F-8F0B-9129EF64A2A9}" sibTransId="{21C0F541-7ED9-4332-A8D8-7BDAFE5C9A6F}"/>
    <dgm:cxn modelId="{AAE41900-9BD2-4C21-A089-2C33B1A29950}" type="presOf" srcId="{94087B4E-349A-4EE1-A325-16F3D414E4B8}" destId="{B614076A-BE88-41EB-A43A-96E3221801D0}" srcOrd="1" destOrd="0" presId="urn:microsoft.com/office/officeart/2005/8/layout/cycle7"/>
    <dgm:cxn modelId="{3E69FF2F-548E-4F19-80A7-36DC2A6F9513}" srcId="{C2F742A2-CA21-4849-A3C0-1E4CA7E2429F}" destId="{7E9D495A-578B-426F-B924-AB8E963E7759}" srcOrd="2" destOrd="0" parTransId="{72BB50C8-2CBC-48C7-A636-D8B3FC07E23A}" sibTransId="{1FCEF516-19C3-47C2-9BF1-4E42E0D12163}"/>
    <dgm:cxn modelId="{CB9FB7D6-7ABF-43A0-A502-2E238CB96594}" type="presOf" srcId="{94087B4E-349A-4EE1-A325-16F3D414E4B8}" destId="{153CE3E3-B882-4799-B5C0-D5E6BF1AF4FA}" srcOrd="0" destOrd="0" presId="urn:microsoft.com/office/officeart/2005/8/layout/cycle7"/>
    <dgm:cxn modelId="{3A3ACF43-EF92-4C6A-9F43-25AAB8B3D142}" type="presOf" srcId="{1FCEF516-19C3-47C2-9BF1-4E42E0D12163}" destId="{3EFBF03B-1C74-40D4-ADB3-F4E4258E38E0}" srcOrd="0" destOrd="0" presId="urn:microsoft.com/office/officeart/2005/8/layout/cycle7"/>
    <dgm:cxn modelId="{B06785AA-6866-4EC0-9E00-251D5310B2AF}" type="presOf" srcId="{21C0F541-7ED9-4332-A8D8-7BDAFE5C9A6F}" destId="{45ADCE19-E04C-494A-BCCE-3298052940CB}" srcOrd="0" destOrd="0" presId="urn:microsoft.com/office/officeart/2005/8/layout/cycle7"/>
    <dgm:cxn modelId="{6961336B-F1D4-4123-B3B8-5950F3EA16D0}" srcId="{C2F742A2-CA21-4849-A3C0-1E4CA7E2429F}" destId="{2ED69457-3347-4379-98CF-71C3D79B1B29}" srcOrd="1" destOrd="0" parTransId="{A2D1487F-1D75-4C5A-B7FE-A7F0093A1621}" sibTransId="{94087B4E-349A-4EE1-A325-16F3D414E4B8}"/>
    <dgm:cxn modelId="{9E2B5608-A934-4E4F-9D96-23BC7193E006}" type="presOf" srcId="{21C0F541-7ED9-4332-A8D8-7BDAFE5C9A6F}" destId="{F5E9318B-C208-43B5-9D51-EFF49168FDD0}" srcOrd="1" destOrd="0" presId="urn:microsoft.com/office/officeart/2005/8/layout/cycle7"/>
    <dgm:cxn modelId="{447E12F0-D9CD-4B80-B742-B745469E4854}" type="presOf" srcId="{2ED69457-3347-4379-98CF-71C3D79B1B29}" destId="{08C95A24-9558-4987-9243-DD41A8C7249E}" srcOrd="0" destOrd="0" presId="urn:microsoft.com/office/officeart/2005/8/layout/cycle7"/>
    <dgm:cxn modelId="{14956413-9D75-4A9E-ADC4-64E777825565}" type="presOf" srcId="{C2F742A2-CA21-4849-A3C0-1E4CA7E2429F}" destId="{41956184-27AF-4737-9F28-14A6335266A0}" srcOrd="0" destOrd="0" presId="urn:microsoft.com/office/officeart/2005/8/layout/cycle7"/>
    <dgm:cxn modelId="{AC1CACAF-4F66-4227-ACAD-1FFCA0071383}" type="presParOf" srcId="{41956184-27AF-4737-9F28-14A6335266A0}" destId="{C8B20A10-275F-41CE-80D4-4E77A35E75D5}" srcOrd="0" destOrd="0" presId="urn:microsoft.com/office/officeart/2005/8/layout/cycle7"/>
    <dgm:cxn modelId="{28FB7E43-C6F0-4536-942A-838FFCCEB315}" type="presParOf" srcId="{41956184-27AF-4737-9F28-14A6335266A0}" destId="{45ADCE19-E04C-494A-BCCE-3298052940CB}" srcOrd="1" destOrd="0" presId="urn:microsoft.com/office/officeart/2005/8/layout/cycle7"/>
    <dgm:cxn modelId="{5C3BDA74-5113-4567-B94A-0626CBDC1DFD}" type="presParOf" srcId="{45ADCE19-E04C-494A-BCCE-3298052940CB}" destId="{F5E9318B-C208-43B5-9D51-EFF49168FDD0}" srcOrd="0" destOrd="0" presId="urn:microsoft.com/office/officeart/2005/8/layout/cycle7"/>
    <dgm:cxn modelId="{AA52A112-2BD9-41B5-A9DB-77C9B786D2CB}" type="presParOf" srcId="{41956184-27AF-4737-9F28-14A6335266A0}" destId="{08C95A24-9558-4987-9243-DD41A8C7249E}" srcOrd="2" destOrd="0" presId="urn:microsoft.com/office/officeart/2005/8/layout/cycle7"/>
    <dgm:cxn modelId="{B151ABD7-386C-4330-95B1-FC6E4C504A25}" type="presParOf" srcId="{41956184-27AF-4737-9F28-14A6335266A0}" destId="{153CE3E3-B882-4799-B5C0-D5E6BF1AF4FA}" srcOrd="3" destOrd="0" presId="urn:microsoft.com/office/officeart/2005/8/layout/cycle7"/>
    <dgm:cxn modelId="{DD161AB0-2753-48C8-986A-01FE112460F7}" type="presParOf" srcId="{153CE3E3-B882-4799-B5C0-D5E6BF1AF4FA}" destId="{B614076A-BE88-41EB-A43A-96E3221801D0}" srcOrd="0" destOrd="0" presId="urn:microsoft.com/office/officeart/2005/8/layout/cycle7"/>
    <dgm:cxn modelId="{7B7276AF-5589-45AB-99EA-1002E1B601D9}" type="presParOf" srcId="{41956184-27AF-4737-9F28-14A6335266A0}" destId="{5B2C47A4-D54A-41F6-BEF5-44898BB153E7}" srcOrd="4" destOrd="0" presId="urn:microsoft.com/office/officeart/2005/8/layout/cycle7"/>
    <dgm:cxn modelId="{5804B068-C610-4D80-BF51-466EABEC51BA}" type="presParOf" srcId="{41956184-27AF-4737-9F28-14A6335266A0}" destId="{3EFBF03B-1C74-40D4-ADB3-F4E4258E38E0}" srcOrd="5" destOrd="0" presId="urn:microsoft.com/office/officeart/2005/8/layout/cycle7"/>
    <dgm:cxn modelId="{87B76E90-9049-4330-8A3C-058DEF0B7490}" type="presParOf" srcId="{3EFBF03B-1C74-40D4-ADB3-F4E4258E38E0}" destId="{26E40FD9-30A5-43C1-B10A-830AB0AB3886}" srcOrd="0" destOrd="0" presId="urn:microsoft.com/office/officeart/2005/8/layout/cycle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E8E70A-0899-43CF-81AC-50986CDD05CF}" type="doc">
      <dgm:prSet loTypeId="urn:microsoft.com/office/officeart/2008/layout/PictureStrips" loCatId="picture" qsTypeId="urn:microsoft.com/office/officeart/2005/8/quickstyle/simple5" qsCatId="simple" csTypeId="urn:microsoft.com/office/officeart/2005/8/colors/accent1_2" csCatId="accent1" phldr="1"/>
      <dgm:spPr/>
      <dgm:t>
        <a:bodyPr/>
        <a:lstStyle/>
        <a:p>
          <a:endParaRPr lang="es-ES"/>
        </a:p>
      </dgm:t>
    </dgm:pt>
    <dgm:pt modelId="{527D1D3D-7C74-4972-912D-4FA9AE93882A}">
      <dgm:prSet custT="1"/>
      <dgm:spPr>
        <a:solidFill>
          <a:schemeClr val="lt1">
            <a:hueOff val="0"/>
            <a:satOff val="0"/>
            <a:lumOff val="0"/>
          </a:schemeClr>
        </a:solidFill>
        <a:ln w="19050">
          <a:solidFill>
            <a:srgbClr val="002060"/>
          </a:solidFill>
        </a:ln>
      </dgm:spPr>
      <dgm:t>
        <a:bodyPr/>
        <a:lstStyle/>
        <a:p>
          <a:r>
            <a:rPr lang="ja-JP" altLang="en-US" sz="2000" b="1" dirty="0">
              <a:solidFill>
                <a:srgbClr val="B88800"/>
              </a:solidFill>
            </a:rPr>
            <a:t>賜物</a:t>
          </a:r>
          <a:r>
            <a:rPr lang="es-ES" sz="2000" b="1" dirty="0">
              <a:solidFill>
                <a:srgbClr val="B88800"/>
              </a:solidFill>
            </a:rPr>
            <a:t>:</a:t>
          </a:r>
          <a:r>
            <a:rPr kumimoji="1" lang="ja-JP" altLang="en-US" sz="1800" b="1" dirty="0">
              <a:solidFill>
                <a:schemeClr val="tx1"/>
              </a:solidFill>
              <a:effectLst>
                <a:outerShdw blurRad="38100" dist="38100" dir="2700000" algn="tl">
                  <a:srgbClr val="000000">
                    <a:alpha val="43137"/>
                  </a:srgbClr>
                </a:outerShdw>
              </a:effectLst>
            </a:rPr>
            <a:t>特殊技能（苦にならずに教えられる</a:t>
          </a:r>
          <a:r>
            <a:rPr kumimoji="1" lang="en-US" altLang="ja-JP" sz="1800" b="1" dirty="0">
              <a:solidFill>
                <a:schemeClr val="tx1"/>
              </a:solidFill>
              <a:effectLst>
                <a:outerShdw blurRad="38100" dist="38100" dir="2700000" algn="tl">
                  <a:srgbClr val="000000">
                    <a:alpha val="43137"/>
                  </a:srgbClr>
                </a:outerShdw>
              </a:effectLst>
            </a:rPr>
            <a:t>…</a:t>
          </a:r>
          <a:r>
            <a:rPr kumimoji="1" lang="ja-JP" altLang="en-US" sz="1800" b="1" dirty="0">
              <a:solidFill>
                <a:schemeClr val="tx1"/>
              </a:solidFill>
              <a:effectLst>
                <a:outerShdw blurRad="38100" dist="38100" dir="2700000" algn="tl">
                  <a:srgbClr val="000000">
                    <a:alpha val="43137"/>
                  </a:srgbClr>
                </a:outerShdw>
              </a:effectLst>
            </a:rPr>
            <a:t>）</a:t>
          </a:r>
          <a:endParaRPr lang="es-ES" sz="2000" b="1" dirty="0">
            <a:solidFill>
              <a:schemeClr val="tx1"/>
            </a:solidFill>
            <a:effectLst>
              <a:outerShdw blurRad="38100" dist="38100" dir="2700000" algn="tl">
                <a:srgbClr val="000000">
                  <a:alpha val="43137"/>
                </a:srgbClr>
              </a:outerShdw>
            </a:effectLst>
          </a:endParaRPr>
        </a:p>
      </dgm:t>
    </dgm:pt>
    <dgm:pt modelId="{D3F16D04-0C14-441D-9D50-C271505A11A5}" type="parTrans" cxnId="{31B3D835-6FFB-4525-A3A8-177C1361088A}">
      <dgm:prSet/>
      <dgm:spPr/>
      <dgm:t>
        <a:bodyPr/>
        <a:lstStyle/>
        <a:p>
          <a:endParaRPr lang="es-ES" sz="2000"/>
        </a:p>
      </dgm:t>
    </dgm:pt>
    <dgm:pt modelId="{3B7A21BC-60D2-4D90-A7EB-E29A86CBC4CE}" type="sibTrans" cxnId="{31B3D835-6FFB-4525-A3A8-177C1361088A}">
      <dgm:prSet/>
      <dgm:spPr/>
      <dgm:t>
        <a:bodyPr/>
        <a:lstStyle/>
        <a:p>
          <a:endParaRPr lang="es-ES" sz="2000"/>
        </a:p>
      </dgm:t>
    </dgm:pt>
    <dgm:pt modelId="{90D45F0F-5D49-48D9-AD80-29037307C2F6}">
      <dgm:prSet custT="1"/>
      <dgm:spPr>
        <a:solidFill>
          <a:schemeClr val="lt1">
            <a:hueOff val="0"/>
            <a:satOff val="0"/>
            <a:lumOff val="0"/>
          </a:schemeClr>
        </a:solidFill>
        <a:ln w="19050">
          <a:solidFill>
            <a:srgbClr val="002060"/>
          </a:solidFill>
        </a:ln>
      </dgm:spPr>
      <dgm:t>
        <a:bodyPr/>
        <a:lstStyle/>
        <a:p>
          <a:r>
            <a:rPr lang="ja-JP" altLang="en-US" sz="2000" b="1" dirty="0">
              <a:solidFill>
                <a:srgbClr val="00863D"/>
              </a:solidFill>
            </a:rPr>
            <a:t>伝道</a:t>
          </a:r>
          <a:r>
            <a:rPr lang="es-ES" sz="2000" b="1" dirty="0">
              <a:solidFill>
                <a:srgbClr val="00863D"/>
              </a:solidFill>
            </a:rPr>
            <a:t>:</a:t>
          </a:r>
          <a:r>
            <a:rPr lang="es-ES" sz="2000" b="1" dirty="0"/>
            <a:t> </a:t>
          </a:r>
          <a:r>
            <a:rPr kumimoji="1" lang="ja-JP" altLang="en-US" sz="2000" b="1" dirty="0"/>
            <a:t>一般的な　奉仕分野（安息日学校</a:t>
          </a:r>
          <a:r>
            <a:rPr kumimoji="1" lang="en-US" altLang="ja-JP" sz="2000" b="1" dirty="0"/>
            <a:t>…</a:t>
          </a:r>
          <a:r>
            <a:rPr kumimoji="1" lang="ja-JP" altLang="en-US" sz="2000" b="1" dirty="0"/>
            <a:t>）</a:t>
          </a:r>
        </a:p>
      </dgm:t>
    </dgm:pt>
    <dgm:pt modelId="{5DB2A3DB-0316-4013-94C4-7DFB01BEC95A}" type="parTrans" cxnId="{2C096BF4-F781-4B51-9D84-5A064AF71CD9}">
      <dgm:prSet/>
      <dgm:spPr/>
      <dgm:t>
        <a:bodyPr/>
        <a:lstStyle/>
        <a:p>
          <a:endParaRPr lang="es-ES" sz="2000"/>
        </a:p>
      </dgm:t>
    </dgm:pt>
    <dgm:pt modelId="{B4FE47E4-F8EF-4826-B7F7-13821E8E23EE}" type="sibTrans" cxnId="{2C096BF4-F781-4B51-9D84-5A064AF71CD9}">
      <dgm:prSet/>
      <dgm:spPr/>
      <dgm:t>
        <a:bodyPr/>
        <a:lstStyle/>
        <a:p>
          <a:endParaRPr lang="es-ES" sz="2000"/>
        </a:p>
      </dgm:t>
    </dgm:pt>
    <dgm:pt modelId="{7BDB8A3B-495D-4D94-8539-D5A02C5E46C2}">
      <dgm:prSet custT="1"/>
      <dgm:spPr>
        <a:solidFill>
          <a:schemeClr val="lt1">
            <a:hueOff val="0"/>
            <a:satOff val="0"/>
            <a:lumOff val="0"/>
          </a:schemeClr>
        </a:solidFill>
        <a:ln w="19050">
          <a:solidFill>
            <a:srgbClr val="002060"/>
          </a:solidFill>
        </a:ln>
      </dgm:spPr>
      <dgm:t>
        <a:bodyPr/>
        <a:lstStyle/>
        <a:p>
          <a:r>
            <a:rPr lang="ja-JP" altLang="en-US" sz="2000" b="1" dirty="0">
              <a:solidFill>
                <a:srgbClr val="7030A0"/>
              </a:solidFill>
            </a:rPr>
            <a:t>活動</a:t>
          </a:r>
          <a:r>
            <a:rPr lang="es-ES" sz="2000" b="1" dirty="0">
              <a:solidFill>
                <a:srgbClr val="7030A0"/>
              </a:solidFill>
            </a:rPr>
            <a:t>: </a:t>
          </a:r>
          <a:r>
            <a:rPr lang="en-US" sz="2000" b="1" dirty="0"/>
            <a:t> </a:t>
          </a:r>
          <a:r>
            <a:rPr lang="ja-JP" altLang="en-US" sz="1600" b="1" dirty="0">
              <a:effectLst>
                <a:outerShdw blurRad="38100" dist="38100" dir="2700000" algn="tl">
                  <a:srgbClr val="000000">
                    <a:alpha val="43137"/>
                  </a:srgbClr>
                </a:outerShdw>
              </a:effectLst>
            </a:rPr>
            <a:t>特別なイベント（安息日学校の先生になる）</a:t>
          </a:r>
          <a:endParaRPr lang="es-ES" sz="1600" b="1" dirty="0">
            <a:effectLst>
              <a:outerShdw blurRad="38100" dist="38100" dir="2700000" algn="tl">
                <a:srgbClr val="000000">
                  <a:alpha val="43137"/>
                </a:srgbClr>
              </a:outerShdw>
            </a:effectLst>
          </a:endParaRPr>
        </a:p>
      </dgm:t>
    </dgm:pt>
    <dgm:pt modelId="{61C76091-3FEF-4670-B6B6-F728ABF42114}" type="parTrans" cxnId="{F20A1A43-9A41-4340-8393-0F80AD94B9BC}">
      <dgm:prSet/>
      <dgm:spPr/>
      <dgm:t>
        <a:bodyPr/>
        <a:lstStyle/>
        <a:p>
          <a:endParaRPr lang="es-ES" sz="2000"/>
        </a:p>
      </dgm:t>
    </dgm:pt>
    <dgm:pt modelId="{3334E18B-C527-41A3-B91D-43D7E0A36D6E}" type="sibTrans" cxnId="{F20A1A43-9A41-4340-8393-0F80AD94B9BC}">
      <dgm:prSet/>
      <dgm:spPr/>
      <dgm:t>
        <a:bodyPr/>
        <a:lstStyle/>
        <a:p>
          <a:endParaRPr lang="es-ES" sz="2000"/>
        </a:p>
      </dgm:t>
    </dgm:pt>
    <dgm:pt modelId="{07C3B116-D1B7-44D6-926D-3ECE1844F3E5}" type="pres">
      <dgm:prSet presAssocID="{40E8E70A-0899-43CF-81AC-50986CDD05CF}" presName="Name0" presStyleCnt="0">
        <dgm:presLayoutVars>
          <dgm:dir/>
          <dgm:resizeHandles val="exact"/>
        </dgm:presLayoutVars>
      </dgm:prSet>
      <dgm:spPr/>
      <dgm:t>
        <a:bodyPr/>
        <a:lstStyle/>
        <a:p>
          <a:endParaRPr kumimoji="1" lang="ja-JP" altLang="en-US"/>
        </a:p>
      </dgm:t>
    </dgm:pt>
    <dgm:pt modelId="{2AE155A0-EF7B-404D-B13A-F9BC0EC3E4DA}" type="pres">
      <dgm:prSet presAssocID="{527D1D3D-7C74-4972-912D-4FA9AE93882A}" presName="composite" presStyleCnt="0"/>
      <dgm:spPr/>
    </dgm:pt>
    <dgm:pt modelId="{3D7C98D1-4D48-47F0-A930-A2748C1D0D6D}" type="pres">
      <dgm:prSet presAssocID="{527D1D3D-7C74-4972-912D-4FA9AE93882A}" presName="rect1" presStyleLbl="trAlignAcc1" presStyleIdx="0" presStyleCnt="3" custScaleY="166255" custLinFactNeighborX="-3912">
        <dgm:presLayoutVars>
          <dgm:bulletEnabled val="1"/>
        </dgm:presLayoutVars>
      </dgm:prSet>
      <dgm:spPr/>
      <dgm:t>
        <a:bodyPr/>
        <a:lstStyle/>
        <a:p>
          <a:endParaRPr kumimoji="1" lang="ja-JP" altLang="en-US"/>
        </a:p>
      </dgm:t>
    </dgm:pt>
    <dgm:pt modelId="{1CF50891-4230-4891-A074-AB1FB0E39791}" type="pres">
      <dgm:prSet presAssocID="{527D1D3D-7C74-4972-912D-4FA9AE93882A}" presName="rect2" presStyleLbl="fgImgPlace1" presStyleIdx="0" presStyleCnt="3" custLinFactNeighborX="-22365" custLinFactNeighborY="0"/>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b="543"/>
          </a:stretch>
        </a:blipFill>
      </dgm:spPr>
    </dgm:pt>
    <dgm:pt modelId="{2E4810BB-2CDB-4F29-9150-267E36076E3E}" type="pres">
      <dgm:prSet presAssocID="{3B7A21BC-60D2-4D90-A7EB-E29A86CBC4CE}" presName="sibTrans" presStyleCnt="0"/>
      <dgm:spPr/>
    </dgm:pt>
    <dgm:pt modelId="{F9234569-C778-481E-A2DE-CED7DF98710E}" type="pres">
      <dgm:prSet presAssocID="{90D45F0F-5D49-48D9-AD80-29037307C2F6}" presName="composite" presStyleCnt="0"/>
      <dgm:spPr/>
    </dgm:pt>
    <dgm:pt modelId="{9A81BD56-8202-46C3-9A3B-32E7B8177101}" type="pres">
      <dgm:prSet presAssocID="{90D45F0F-5D49-48D9-AD80-29037307C2F6}" presName="rect1" presStyleLbl="trAlignAcc1" presStyleIdx="1" presStyleCnt="3" custScaleY="165107">
        <dgm:presLayoutVars>
          <dgm:bulletEnabled val="1"/>
        </dgm:presLayoutVars>
      </dgm:prSet>
      <dgm:spPr/>
      <dgm:t>
        <a:bodyPr/>
        <a:lstStyle/>
        <a:p>
          <a:endParaRPr kumimoji="1" lang="ja-JP" altLang="en-US"/>
        </a:p>
      </dgm:t>
    </dgm:pt>
    <dgm:pt modelId="{B2B0E81D-4445-4A85-8E5A-24559D1C5559}" type="pres">
      <dgm:prSet presAssocID="{90D45F0F-5D49-48D9-AD80-29037307C2F6}" presName="rect2" presStyleLbl="fgImgPlace1" presStyleIdx="1" presStyleCnt="3" custScaleY="58028" custLinFactNeighborX="-25357"/>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30822671-CB88-4D01-9A8D-BAD89A33CE10}" type="pres">
      <dgm:prSet presAssocID="{B4FE47E4-F8EF-4826-B7F7-13821E8E23EE}" presName="sibTrans" presStyleCnt="0"/>
      <dgm:spPr/>
    </dgm:pt>
    <dgm:pt modelId="{5ADA60C5-A945-43F6-AD86-276DF48C4FC1}" type="pres">
      <dgm:prSet presAssocID="{7BDB8A3B-495D-4D94-8539-D5A02C5E46C2}" presName="composite" presStyleCnt="0"/>
      <dgm:spPr/>
    </dgm:pt>
    <dgm:pt modelId="{22DEF651-5F43-499A-B874-A00B6B3798BF}" type="pres">
      <dgm:prSet presAssocID="{7BDB8A3B-495D-4D94-8539-D5A02C5E46C2}" presName="rect1" presStyleLbl="trAlignAcc1" presStyleIdx="2" presStyleCnt="3" custScaleX="106099" custScaleY="159358" custLinFactNeighborX="3931">
        <dgm:presLayoutVars>
          <dgm:bulletEnabled val="1"/>
        </dgm:presLayoutVars>
      </dgm:prSet>
      <dgm:spPr/>
      <dgm:t>
        <a:bodyPr/>
        <a:lstStyle/>
        <a:p>
          <a:endParaRPr kumimoji="1" lang="ja-JP" altLang="en-US"/>
        </a:p>
      </dgm:t>
    </dgm:pt>
    <dgm:pt modelId="{3EA4E533-35B0-4BA3-A5D7-1791F656A55D}" type="pres">
      <dgm:prSet presAssocID="{7BDB8A3B-495D-4D94-8539-D5A02C5E46C2}" presName="rect2" presStyleLbl="fgImgPlace1" presStyleIdx="2" presStyleCnt="3" custLinFactNeighborX="-4491"/>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Lst>
  <dgm:cxnLst>
    <dgm:cxn modelId="{7AD5318D-1A79-4E39-86D8-75AA73D323C7}" type="presOf" srcId="{90D45F0F-5D49-48D9-AD80-29037307C2F6}" destId="{9A81BD56-8202-46C3-9A3B-32E7B8177101}" srcOrd="0" destOrd="0" presId="urn:microsoft.com/office/officeart/2008/layout/PictureStrips"/>
    <dgm:cxn modelId="{E4418828-C571-4C6F-8BEE-884C230199FE}" type="presOf" srcId="{40E8E70A-0899-43CF-81AC-50986CDD05CF}" destId="{07C3B116-D1B7-44D6-926D-3ECE1844F3E5}" srcOrd="0" destOrd="0" presId="urn:microsoft.com/office/officeart/2008/layout/PictureStrips"/>
    <dgm:cxn modelId="{F20A1A43-9A41-4340-8393-0F80AD94B9BC}" srcId="{40E8E70A-0899-43CF-81AC-50986CDD05CF}" destId="{7BDB8A3B-495D-4D94-8539-D5A02C5E46C2}" srcOrd="2" destOrd="0" parTransId="{61C76091-3FEF-4670-B6B6-F728ABF42114}" sibTransId="{3334E18B-C527-41A3-B91D-43D7E0A36D6E}"/>
    <dgm:cxn modelId="{A2D76A92-E79B-40D9-B424-548BD533B2A2}" type="presOf" srcId="{527D1D3D-7C74-4972-912D-4FA9AE93882A}" destId="{3D7C98D1-4D48-47F0-A930-A2748C1D0D6D}" srcOrd="0" destOrd="0" presId="urn:microsoft.com/office/officeart/2008/layout/PictureStrips"/>
    <dgm:cxn modelId="{2C096BF4-F781-4B51-9D84-5A064AF71CD9}" srcId="{40E8E70A-0899-43CF-81AC-50986CDD05CF}" destId="{90D45F0F-5D49-48D9-AD80-29037307C2F6}" srcOrd="1" destOrd="0" parTransId="{5DB2A3DB-0316-4013-94C4-7DFB01BEC95A}" sibTransId="{B4FE47E4-F8EF-4826-B7F7-13821E8E23EE}"/>
    <dgm:cxn modelId="{31B3D835-6FFB-4525-A3A8-177C1361088A}" srcId="{40E8E70A-0899-43CF-81AC-50986CDD05CF}" destId="{527D1D3D-7C74-4972-912D-4FA9AE93882A}" srcOrd="0" destOrd="0" parTransId="{D3F16D04-0C14-441D-9D50-C271505A11A5}" sibTransId="{3B7A21BC-60D2-4D90-A7EB-E29A86CBC4CE}"/>
    <dgm:cxn modelId="{96CEC0EC-D4F4-4636-B5F9-5984EC98167B}" type="presOf" srcId="{7BDB8A3B-495D-4D94-8539-D5A02C5E46C2}" destId="{22DEF651-5F43-499A-B874-A00B6B3798BF}" srcOrd="0" destOrd="0" presId="urn:microsoft.com/office/officeart/2008/layout/PictureStrips"/>
    <dgm:cxn modelId="{AB895B60-8922-4547-8CA4-FF836DAA3481}" type="presParOf" srcId="{07C3B116-D1B7-44D6-926D-3ECE1844F3E5}" destId="{2AE155A0-EF7B-404D-B13A-F9BC0EC3E4DA}" srcOrd="0" destOrd="0" presId="urn:microsoft.com/office/officeart/2008/layout/PictureStrips"/>
    <dgm:cxn modelId="{EB72DA03-01C5-40FC-BA33-673F4D1CC9DF}" type="presParOf" srcId="{2AE155A0-EF7B-404D-B13A-F9BC0EC3E4DA}" destId="{3D7C98D1-4D48-47F0-A930-A2748C1D0D6D}" srcOrd="0" destOrd="0" presId="urn:microsoft.com/office/officeart/2008/layout/PictureStrips"/>
    <dgm:cxn modelId="{212E6432-62C8-4AF0-87D9-444784B55E8C}" type="presParOf" srcId="{2AE155A0-EF7B-404D-B13A-F9BC0EC3E4DA}" destId="{1CF50891-4230-4891-A074-AB1FB0E39791}" srcOrd="1" destOrd="0" presId="urn:microsoft.com/office/officeart/2008/layout/PictureStrips"/>
    <dgm:cxn modelId="{13943229-0F4F-4008-92BE-D43165B157A3}" type="presParOf" srcId="{07C3B116-D1B7-44D6-926D-3ECE1844F3E5}" destId="{2E4810BB-2CDB-4F29-9150-267E36076E3E}" srcOrd="1" destOrd="0" presId="urn:microsoft.com/office/officeart/2008/layout/PictureStrips"/>
    <dgm:cxn modelId="{B03219CB-CC85-43DC-A6CE-A6B23F22773C}" type="presParOf" srcId="{07C3B116-D1B7-44D6-926D-3ECE1844F3E5}" destId="{F9234569-C778-481E-A2DE-CED7DF98710E}" srcOrd="2" destOrd="0" presId="urn:microsoft.com/office/officeart/2008/layout/PictureStrips"/>
    <dgm:cxn modelId="{5C784066-0CA8-4EFA-81BD-0C9A0587720B}" type="presParOf" srcId="{F9234569-C778-481E-A2DE-CED7DF98710E}" destId="{9A81BD56-8202-46C3-9A3B-32E7B8177101}" srcOrd="0" destOrd="0" presId="urn:microsoft.com/office/officeart/2008/layout/PictureStrips"/>
    <dgm:cxn modelId="{2194DE35-AAA4-4A81-9A9F-635810FA4252}" type="presParOf" srcId="{F9234569-C778-481E-A2DE-CED7DF98710E}" destId="{B2B0E81D-4445-4A85-8E5A-24559D1C5559}" srcOrd="1" destOrd="0" presId="urn:microsoft.com/office/officeart/2008/layout/PictureStrips"/>
    <dgm:cxn modelId="{910547CC-9B69-4A05-BCB6-ED66D7A350EE}" type="presParOf" srcId="{07C3B116-D1B7-44D6-926D-3ECE1844F3E5}" destId="{30822671-CB88-4D01-9A8D-BAD89A33CE10}" srcOrd="3" destOrd="0" presId="urn:microsoft.com/office/officeart/2008/layout/PictureStrips"/>
    <dgm:cxn modelId="{CF015002-840E-4461-BB3D-6354D5E5DC92}" type="presParOf" srcId="{07C3B116-D1B7-44D6-926D-3ECE1844F3E5}" destId="{5ADA60C5-A945-43F6-AD86-276DF48C4FC1}" srcOrd="4" destOrd="0" presId="urn:microsoft.com/office/officeart/2008/layout/PictureStrips"/>
    <dgm:cxn modelId="{B725BC63-8F10-4457-ADDA-68ED38611A79}" type="presParOf" srcId="{5ADA60C5-A945-43F6-AD86-276DF48C4FC1}" destId="{22DEF651-5F43-499A-B874-A00B6B3798BF}" srcOrd="0" destOrd="0" presId="urn:microsoft.com/office/officeart/2008/layout/PictureStrips"/>
    <dgm:cxn modelId="{E7BA3547-501D-4CBB-8445-C308EFB0B088}" type="presParOf" srcId="{5ADA60C5-A945-43F6-AD86-276DF48C4FC1}" destId="{3EA4E533-35B0-4BA3-A5D7-1791F656A55D}" srcOrd="1" destOrd="0" presId="urn:microsoft.com/office/officeart/2008/layout/PictureStrip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A7BCEB-FB00-44CD-91CB-A057578FE8A2}" type="datetimeFigureOut">
              <a:rPr lang="es-ES" smtClean="0"/>
              <a:t>06/08/2020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222859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A7BCEB-FB00-44CD-91CB-A057578FE8A2}" type="datetimeFigureOut">
              <a:rPr lang="es-ES" smtClean="0"/>
              <a:t>06/08/2020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415037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A7BCEB-FB00-44CD-91CB-A057578FE8A2}" type="datetimeFigureOut">
              <a:rPr lang="es-ES" smtClean="0"/>
              <a:t>06/08/2020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78400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A7BCEB-FB00-44CD-91CB-A057578FE8A2}" type="datetimeFigureOut">
              <a:rPr lang="es-ES" smtClean="0"/>
              <a:t>06/08/2020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2293451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9A7BCEB-FB00-44CD-91CB-A057578FE8A2}" type="datetimeFigureOut">
              <a:rPr lang="es-ES" smtClean="0"/>
              <a:t>06/08/2020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408536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9A7BCEB-FB00-44CD-91CB-A057578FE8A2}" type="datetimeFigureOut">
              <a:rPr lang="es-ES" smtClean="0"/>
              <a:t>06/08/2020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307743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9A7BCEB-FB00-44CD-91CB-A057578FE8A2}" type="datetimeFigureOut">
              <a:rPr lang="es-ES" smtClean="0"/>
              <a:t>06/08/2020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1712903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A7BCEB-FB00-44CD-91CB-A057578FE8A2}" type="datetimeFigureOut">
              <a:rPr lang="es-ES" smtClean="0"/>
              <a:t>06/08/2020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144771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7BCEB-FB00-44CD-91CB-A057578FE8A2}" type="datetimeFigureOut">
              <a:rPr lang="es-ES" smtClean="0"/>
              <a:t>06/08/2020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44115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A7BCEB-FB00-44CD-91CB-A057578FE8A2}" type="datetimeFigureOut">
              <a:rPr lang="es-ES" smtClean="0"/>
              <a:t>06/08/2020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3940792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A7BCEB-FB00-44CD-91CB-A057578FE8A2}" type="datetimeFigureOut">
              <a:rPr lang="es-ES" smtClean="0"/>
              <a:t>06/08/2020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66BFEFE-FE02-49CC-9EF5-A5F855FF92B3}" type="slidenum">
              <a:rPr lang="es-ES" smtClean="0"/>
              <a:t>‹#›</a:t>
            </a:fld>
            <a:endParaRPr lang="es-ES"/>
          </a:p>
        </p:txBody>
      </p:sp>
    </p:spTree>
    <p:extLst>
      <p:ext uri="{BB962C8B-B14F-4D97-AF65-F5344CB8AC3E}">
        <p14:creationId xmlns:p14="http://schemas.microsoft.com/office/powerpoint/2010/main" val="192876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7BCEB-FB00-44CD-91CB-A057578FE8A2}" type="datetimeFigureOut">
              <a:rPr lang="es-ES" smtClean="0"/>
              <a:t>06/08/2020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BFEFE-FE02-49CC-9EF5-A5F855FF92B3}" type="slidenum">
              <a:rPr lang="es-ES" smtClean="0"/>
              <a:t>‹#›</a:t>
            </a:fld>
            <a:endParaRPr lang="es-ES"/>
          </a:p>
        </p:txBody>
      </p:sp>
    </p:spTree>
    <p:extLst>
      <p:ext uri="{BB962C8B-B14F-4D97-AF65-F5344CB8AC3E}">
        <p14:creationId xmlns:p14="http://schemas.microsoft.com/office/powerpoint/2010/main" val="20791347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26.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27.png"/><Relationship Id="rId9" Type="http://schemas.microsoft.com/office/2007/relationships/diagramDrawing" Target="../diagrams/drawing1.xml"/><Relationship Id="rId14" Type="http://schemas.microsoft.com/office/2007/relationships/diagramDrawing" Target="../diagrams/drawing2.xml"/></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95E7BD92-3631-47D6-BBED-BFDE3C68CA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42071" y="0"/>
            <a:ext cx="5525930" cy="6858000"/>
          </a:xfrm>
          <a:prstGeom prst="rect">
            <a:avLst/>
          </a:prstGeom>
        </p:spPr>
      </p:pic>
      <p:pic>
        <p:nvPicPr>
          <p:cNvPr id="12" name="Imagen 11">
            <a:extLst>
              <a:ext uri="{FF2B5EF4-FFF2-40B4-BE49-F238E27FC236}">
                <a16:creationId xmlns:a16="http://schemas.microsoft.com/office/drawing/2014/main" xmlns="" id="{A2A7F271-74B0-472E-851C-140CD4C856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7112" y="154577"/>
            <a:ext cx="3380820" cy="4095206"/>
          </a:xfrm>
          <a:prstGeom prst="rect">
            <a:avLst/>
          </a:prstGeom>
          <a:ln w="38100" cap="sq">
            <a:solidFill>
              <a:srgbClr val="F18232"/>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xmlns="" id="{273242D6-674A-493D-AC7B-7A10FFD98AE8}"/>
              </a:ext>
            </a:extLst>
          </p:cNvPr>
          <p:cNvSpPr txBox="1"/>
          <p:nvPr/>
        </p:nvSpPr>
        <p:spPr>
          <a:xfrm>
            <a:off x="450689" y="4668025"/>
            <a:ext cx="5932513" cy="10156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ja-JP" altLang="en-US" sz="6000" b="1" dirty="0">
                <a:ln/>
                <a:solidFill>
                  <a:schemeClr val="accent4"/>
                </a:solidFill>
                <a:effectLst>
                  <a:outerShdw blurRad="50800" dist="38100" dir="2700000" algn="tl" rotWithShape="0">
                    <a:srgbClr val="00B0F0">
                      <a:alpha val="40000"/>
                    </a:srgbClr>
                  </a:outerShdw>
                </a:effectLst>
              </a:rPr>
              <a:t>無限の可能性</a:t>
            </a:r>
            <a:endParaRPr lang="es-ES" sz="6000" b="1" dirty="0">
              <a:ln/>
              <a:solidFill>
                <a:schemeClr val="accent4"/>
              </a:solidFill>
              <a:effectLst>
                <a:outerShdw blurRad="50800" dist="38100" dir="2700000" algn="tl" rotWithShape="0">
                  <a:srgbClr val="00B0F0">
                    <a:alpha val="40000"/>
                  </a:srgbClr>
                </a:outerShdw>
              </a:effectLst>
            </a:endParaRPr>
          </a:p>
        </p:txBody>
      </p:sp>
      <p:sp>
        <p:nvSpPr>
          <p:cNvPr id="5" name="CuadroTexto 4">
            <a:extLst>
              <a:ext uri="{FF2B5EF4-FFF2-40B4-BE49-F238E27FC236}">
                <a16:creationId xmlns:a16="http://schemas.microsoft.com/office/drawing/2014/main" xmlns="" id="{DD1B75EA-1C4F-48AC-848A-07B26F63DC24}"/>
              </a:ext>
            </a:extLst>
          </p:cNvPr>
          <p:cNvSpPr txBox="1"/>
          <p:nvPr/>
        </p:nvSpPr>
        <p:spPr>
          <a:xfrm>
            <a:off x="1691820" y="5858245"/>
            <a:ext cx="4105612" cy="584775"/>
          </a:xfrm>
          <a:prstGeom prst="rect">
            <a:avLst/>
          </a:prstGeom>
          <a:noFill/>
        </p:spPr>
        <p:txBody>
          <a:bodyPr wrap="none" rtlCol="0">
            <a:spAutoFit/>
          </a:bodyPr>
          <a:lstStyle/>
          <a:p>
            <a:pPr algn="ctr"/>
            <a:r>
              <a:rPr lang="es-ES" sz="3200" b="1" dirty="0">
                <a:solidFill>
                  <a:srgbClr val="294457"/>
                </a:solidFill>
                <a:effectLst>
                  <a:outerShdw blurRad="38100" dist="38100" dir="2700000" algn="tl">
                    <a:srgbClr val="000000">
                      <a:alpha val="43137"/>
                    </a:srgbClr>
                  </a:outerShdw>
                </a:effectLst>
              </a:rPr>
              <a:t>2020</a:t>
            </a:r>
            <a:r>
              <a:rPr lang="ja-JP" altLang="en-US" sz="3200" b="1" dirty="0">
                <a:solidFill>
                  <a:srgbClr val="294457"/>
                </a:solidFill>
                <a:effectLst>
                  <a:outerShdw blurRad="38100" dist="38100" dir="2700000" algn="tl">
                    <a:srgbClr val="000000">
                      <a:alpha val="43137"/>
                    </a:srgbClr>
                  </a:outerShdw>
                </a:effectLst>
              </a:rPr>
              <a:t>年</a:t>
            </a:r>
            <a:r>
              <a:rPr lang="en-US" altLang="ja-JP" sz="3200" b="1" dirty="0">
                <a:solidFill>
                  <a:srgbClr val="294457"/>
                </a:solidFill>
                <a:effectLst>
                  <a:outerShdw blurRad="38100" dist="38100" dir="2700000" algn="tl">
                    <a:srgbClr val="000000">
                      <a:alpha val="43137"/>
                    </a:srgbClr>
                  </a:outerShdw>
                </a:effectLst>
              </a:rPr>
              <a:t>8</a:t>
            </a:r>
            <a:r>
              <a:rPr lang="ja-JP" altLang="en-US" sz="3200" b="1" dirty="0">
                <a:solidFill>
                  <a:srgbClr val="294457"/>
                </a:solidFill>
                <a:effectLst>
                  <a:outerShdw blurRad="38100" dist="38100" dir="2700000" algn="tl">
                    <a:srgbClr val="000000">
                      <a:alpha val="43137"/>
                    </a:srgbClr>
                  </a:outerShdw>
                </a:effectLst>
              </a:rPr>
              <a:t>月</a:t>
            </a:r>
            <a:r>
              <a:rPr lang="en-US" altLang="ja-JP" sz="3200" b="1" dirty="0">
                <a:solidFill>
                  <a:srgbClr val="294457"/>
                </a:solidFill>
                <a:effectLst>
                  <a:outerShdw blurRad="38100" dist="38100" dir="2700000" algn="tl">
                    <a:srgbClr val="000000">
                      <a:alpha val="43137"/>
                    </a:srgbClr>
                  </a:outerShdw>
                </a:effectLst>
              </a:rPr>
              <a:t>8</a:t>
            </a:r>
            <a:r>
              <a:rPr lang="ja-JP" altLang="en-US" sz="3200" b="1" dirty="0">
                <a:solidFill>
                  <a:srgbClr val="294457"/>
                </a:solidFill>
                <a:effectLst>
                  <a:outerShdw blurRad="38100" dist="38100" dir="2700000" algn="tl">
                    <a:srgbClr val="000000">
                      <a:alpha val="43137"/>
                    </a:srgbClr>
                  </a:outerShdw>
                </a:effectLst>
              </a:rPr>
              <a:t>日　第</a:t>
            </a:r>
            <a:r>
              <a:rPr lang="en-US" altLang="ja-JP" sz="3200" b="1" dirty="0">
                <a:solidFill>
                  <a:srgbClr val="294457"/>
                </a:solidFill>
                <a:effectLst>
                  <a:outerShdw blurRad="38100" dist="38100" dir="2700000" algn="tl">
                    <a:srgbClr val="000000">
                      <a:alpha val="43137"/>
                    </a:srgbClr>
                  </a:outerShdw>
                </a:effectLst>
              </a:rPr>
              <a:t>6</a:t>
            </a:r>
            <a:r>
              <a:rPr lang="ja-JP" altLang="en-US" sz="3200" b="1" dirty="0">
                <a:solidFill>
                  <a:srgbClr val="294457"/>
                </a:solidFill>
                <a:effectLst>
                  <a:outerShdw blurRad="38100" dist="38100" dir="2700000" algn="tl">
                    <a:srgbClr val="000000">
                      <a:alpha val="43137"/>
                    </a:srgbClr>
                  </a:outerShdw>
                </a:effectLst>
              </a:rPr>
              <a:t>課</a:t>
            </a:r>
            <a:endParaRPr lang="es-ES" sz="3200" b="1" dirty="0">
              <a:solidFill>
                <a:srgbClr val="29445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621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D297C58C-3869-4BE0-9B79-36DA6971AE16}"/>
              </a:ext>
            </a:extLst>
          </p:cNvPr>
          <p:cNvSpPr/>
          <p:nvPr/>
        </p:nvSpPr>
        <p:spPr>
          <a:xfrm>
            <a:off x="401444" y="568712"/>
            <a:ext cx="11519210" cy="5207620"/>
          </a:xfrm>
          <a:prstGeom prst="rect">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Rectángulo 1">
            <a:extLst>
              <a:ext uri="{FF2B5EF4-FFF2-40B4-BE49-F238E27FC236}">
                <a16:creationId xmlns:a16="http://schemas.microsoft.com/office/drawing/2014/main" xmlns="" id="{CFF87F18-DD8D-45A5-9B06-894A5ED9D84B}"/>
              </a:ext>
            </a:extLst>
          </p:cNvPr>
          <p:cNvSpPr/>
          <p:nvPr/>
        </p:nvSpPr>
        <p:spPr>
          <a:xfrm>
            <a:off x="557561" y="681533"/>
            <a:ext cx="11285033" cy="5078313"/>
          </a:xfrm>
          <a:prstGeom prst="rect">
            <a:avLst/>
          </a:prstGeom>
        </p:spPr>
        <p:txBody>
          <a:bodyPr wrap="square">
            <a:spAutoFit/>
          </a:bodyPr>
          <a:lstStyle/>
          <a:p>
            <a:pPr>
              <a:spcBef>
                <a:spcPts val="600"/>
              </a:spcBef>
            </a:pPr>
            <a:r>
              <a:rPr lang="ja-JP" altLang="en-US" sz="3600" b="1" dirty="0">
                <a:effectLst>
                  <a:outerShdw blurRad="38100" dist="38100" dir="2700000" algn="tl">
                    <a:srgbClr val="000000">
                      <a:alpha val="43137"/>
                    </a:srgbClr>
                  </a:outerShdw>
                </a:effectLst>
                <a:latin typeface="Cooper Black" panose="0208090404030B020404" pitchFamily="18" charset="0"/>
              </a:rPr>
              <a:t>キリストは、その僕たちに、</a:t>
            </a:r>
            <a:r>
              <a:rPr lang="en-US" altLang="ja-JP" sz="3600" b="1" dirty="0">
                <a:effectLst>
                  <a:outerShdw blurRad="38100" dist="38100" dir="2700000" algn="tl">
                    <a:srgbClr val="000000">
                      <a:alpha val="43137"/>
                    </a:srgbClr>
                  </a:outerShdw>
                </a:effectLst>
                <a:latin typeface="Cooper Black" panose="0208090404030B020404" pitchFamily="18" charset="0"/>
              </a:rPr>
              <a:t>｢</a:t>
            </a:r>
            <a:r>
              <a:rPr lang="ja-JP" altLang="en-US" sz="3600" b="1" dirty="0">
                <a:effectLst>
                  <a:outerShdw blurRad="38100" dist="38100" dir="2700000" algn="tl">
                    <a:srgbClr val="000000">
                      <a:alpha val="43137"/>
                    </a:srgbClr>
                  </a:outerShdw>
                </a:effectLst>
                <a:latin typeface="Cooper Black" panose="0208090404030B020404" pitchFamily="18" charset="0"/>
              </a:rPr>
              <a:t>自分の財産</a:t>
            </a:r>
            <a:r>
              <a:rPr lang="en-US" altLang="ja-JP" sz="3600" b="1" dirty="0">
                <a:effectLst>
                  <a:outerShdw blurRad="38100" dist="38100" dir="2700000" algn="tl">
                    <a:srgbClr val="000000">
                      <a:alpha val="43137"/>
                    </a:srgbClr>
                  </a:outerShdw>
                </a:effectLst>
                <a:latin typeface="Cooper Black" panose="0208090404030B020404" pitchFamily="18" charset="0"/>
              </a:rPr>
              <a:t>｣</a:t>
            </a:r>
            <a:r>
              <a:rPr lang="ja-JP" altLang="en-US" sz="3600" b="1" dirty="0">
                <a:effectLst>
                  <a:outerShdw blurRad="38100" dist="38100" dir="2700000" algn="tl">
                    <a:srgbClr val="000000">
                      <a:alpha val="43137"/>
                    </a:srgbClr>
                  </a:outerShdw>
                </a:effectLst>
                <a:latin typeface="Cooper Black" panose="0208090404030B020404" pitchFamily="18" charset="0"/>
              </a:rPr>
              <a:t>、つまり、神のために用いるべき何物かをお与えになる。キリストは、「それぞれ仕事を割り当てて」おられる。すべての者は、天の永遠の計画の中に自分の占めるべき場所があるのである。だれでも、魂を救うために、キリストと協力して働かなければならない。天の住居の中に、わたしたちの場所が確実に用意されているのと同じように、わたしたちがこの地上で神のために働くべき場所が、定められているのである。</a:t>
            </a:r>
          </a:p>
        </p:txBody>
      </p:sp>
      <p:sp>
        <p:nvSpPr>
          <p:cNvPr id="3" name="CuadroTexto 2">
            <a:extLst>
              <a:ext uri="{FF2B5EF4-FFF2-40B4-BE49-F238E27FC236}">
                <a16:creationId xmlns:a16="http://schemas.microsoft.com/office/drawing/2014/main" xmlns="" id="{71698C65-E699-4024-8520-29254B7B0677}"/>
              </a:ext>
            </a:extLst>
          </p:cNvPr>
          <p:cNvSpPr txBox="1"/>
          <p:nvPr/>
        </p:nvSpPr>
        <p:spPr>
          <a:xfrm>
            <a:off x="4350530" y="6016512"/>
            <a:ext cx="6106992" cy="369332"/>
          </a:xfrm>
          <a:prstGeom prst="rect">
            <a:avLst/>
          </a:prstGeom>
          <a:noFill/>
        </p:spPr>
        <p:txBody>
          <a:bodyPr wrap="none" rtlCol="0">
            <a:spAutoFit/>
          </a:bodyPr>
          <a:lstStyle/>
          <a:p>
            <a:pPr algn="r"/>
            <a:r>
              <a:rPr lang="fr-FR" b="1" dirty="0"/>
              <a:t>E.G.</a:t>
            </a:r>
            <a:r>
              <a:rPr lang="ja-JP" altLang="en-US" b="1" dirty="0"/>
              <a:t>ホワイト著</a:t>
            </a:r>
            <a:r>
              <a:rPr lang="en-US" altLang="ja-JP" b="1" dirty="0"/>
              <a:t>『</a:t>
            </a:r>
            <a:r>
              <a:rPr lang="ja-JP" altLang="en-US" b="1" dirty="0"/>
              <a:t>キリストの実物教訓</a:t>
            </a:r>
            <a:r>
              <a:rPr lang="en-US" altLang="ja-JP" b="1" dirty="0"/>
              <a:t>』</a:t>
            </a:r>
            <a:r>
              <a:rPr lang="ja-JP" altLang="en-US" b="1" dirty="0"/>
              <a:t>　</a:t>
            </a:r>
            <a:r>
              <a:rPr lang="fr-FR" b="1" dirty="0"/>
              <a:t> </a:t>
            </a:r>
            <a:r>
              <a:rPr lang="ja-JP" altLang="en-US" b="1" dirty="0"/>
              <a:t>第</a:t>
            </a:r>
            <a:r>
              <a:rPr lang="fr-FR" b="1" dirty="0"/>
              <a:t>25</a:t>
            </a:r>
            <a:r>
              <a:rPr lang="ja-JP" altLang="en-US" b="1" dirty="0"/>
              <a:t>章　</a:t>
            </a:r>
            <a:r>
              <a:rPr lang="fr-FR" b="1" dirty="0"/>
              <a:t> p. </a:t>
            </a:r>
            <a:r>
              <a:rPr lang="en-US" altLang="ja-JP" b="1" dirty="0"/>
              <a:t>301</a:t>
            </a:r>
            <a:endParaRPr lang="es-ES" b="1" dirty="0"/>
          </a:p>
        </p:txBody>
      </p:sp>
    </p:spTree>
    <p:extLst>
      <p:ext uri="{BB962C8B-B14F-4D97-AF65-F5344CB8AC3E}">
        <p14:creationId xmlns:p14="http://schemas.microsoft.com/office/powerpoint/2010/main" val="9164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4578F818-5F5A-4D53-A816-F95F470A5EEE}"/>
              </a:ext>
            </a:extLst>
          </p:cNvPr>
          <p:cNvSpPr txBox="1"/>
          <p:nvPr/>
        </p:nvSpPr>
        <p:spPr>
          <a:xfrm>
            <a:off x="4008316" y="383640"/>
            <a:ext cx="7910689" cy="4001095"/>
          </a:xfrm>
          <a:prstGeom prst="rect">
            <a:avLst/>
          </a:prstGeom>
          <a:solidFill>
            <a:srgbClr val="CCD4A6">
              <a:alpha val="68000"/>
            </a:srgbClr>
          </a:solidFill>
          <a:effectLst>
            <a:softEdge rad="63500"/>
          </a:effectLst>
        </p:spPr>
        <p:txBody>
          <a:bodyPr wrap="square" rtlCol="0">
            <a:spAutoFit/>
          </a:bodyPr>
          <a:lstStyle/>
          <a:p>
            <a:pPr>
              <a:spcBef>
                <a:spcPts val="600"/>
              </a:spcBef>
            </a:pPr>
            <a:r>
              <a:rPr lang="ja-JP" altLang="en-US" sz="2800" b="1" dirty="0">
                <a:effectLst>
                  <a:outerShdw blurRad="38100" dist="38100" dir="2700000" algn="tl">
                    <a:srgbClr val="000000">
                      <a:alpha val="43137"/>
                    </a:srgbClr>
                  </a:outerShdw>
                </a:effectLst>
              </a:rPr>
              <a:t>イエス様は、私たちに世界中に福音を宣べ伝えるように命じられただけでなく、その使命を果たすために力を与えてくださる賜物も与えてくださいました。</a:t>
            </a:r>
          </a:p>
          <a:p>
            <a:pPr>
              <a:spcBef>
                <a:spcPts val="600"/>
              </a:spcBef>
            </a:pPr>
            <a:r>
              <a:rPr lang="ja-JP" altLang="en-US" sz="2800" b="1" dirty="0">
                <a:effectLst>
                  <a:outerShdw blurRad="38100" dist="38100" dir="2700000" algn="tl">
                    <a:srgbClr val="000000">
                      <a:alpha val="43137"/>
                    </a:srgbClr>
                  </a:outerShdw>
                </a:effectLst>
              </a:rPr>
              <a:t>霊的賜物とは、特にキリストの体を築き、信者が世界で効果的な証人となることができるようにするために、聖霊によって与えられる神からの賜物です。</a:t>
            </a:r>
          </a:p>
          <a:p>
            <a:pPr>
              <a:spcBef>
                <a:spcPts val="600"/>
              </a:spcBef>
            </a:pPr>
            <a:endParaRPr lang="es-ES" sz="2000" b="1" dirty="0"/>
          </a:p>
        </p:txBody>
      </p:sp>
      <p:pic>
        <p:nvPicPr>
          <p:cNvPr id="8" name="Imagen 7">
            <a:extLst>
              <a:ext uri="{FF2B5EF4-FFF2-40B4-BE49-F238E27FC236}">
                <a16:creationId xmlns:a16="http://schemas.microsoft.com/office/drawing/2014/main" xmlns="" id="{F7F41CCC-B583-4D4C-A70E-42B3D97A71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400" y="3724788"/>
            <a:ext cx="3657600" cy="3133213"/>
          </a:xfrm>
          <a:prstGeom prst="rect">
            <a:avLst/>
          </a:prstGeom>
        </p:spPr>
      </p:pic>
      <p:sp>
        <p:nvSpPr>
          <p:cNvPr id="4" name="CuadroTexto 3">
            <a:extLst>
              <a:ext uri="{FF2B5EF4-FFF2-40B4-BE49-F238E27FC236}">
                <a16:creationId xmlns:a16="http://schemas.microsoft.com/office/drawing/2014/main" xmlns="" id="{6AA5B073-B8B4-4E75-9DEC-770F5DF67D35}"/>
              </a:ext>
            </a:extLst>
          </p:cNvPr>
          <p:cNvSpPr txBox="1"/>
          <p:nvPr/>
        </p:nvSpPr>
        <p:spPr>
          <a:xfrm>
            <a:off x="2637996" y="4343450"/>
            <a:ext cx="4864488"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ja-JP" altLang="en-US" sz="2400" b="1" dirty="0">
                <a:solidFill>
                  <a:srgbClr val="F61A71"/>
                </a:solidFill>
                <a:effectLst>
                  <a:outerShdw blurRad="38100" dist="38100" dir="2700000" algn="tl">
                    <a:schemeClr val="bg1">
                      <a:alpha val="85000"/>
                    </a:schemeClr>
                  </a:outerShdw>
                </a:effectLst>
              </a:rPr>
              <a:t>様々な賜物－奉仕における一致</a:t>
            </a:r>
            <a:endParaRPr lang="es-ES" sz="2400" b="1" dirty="0">
              <a:solidFill>
                <a:srgbClr val="F61A71"/>
              </a:solidFill>
              <a:effectLst>
                <a:outerShdw blurRad="38100" dist="38100" dir="2700000" algn="tl">
                  <a:schemeClr val="bg1">
                    <a:alpha val="85000"/>
                  </a:schemeClr>
                </a:outerShdw>
              </a:effectLst>
            </a:endParaRPr>
          </a:p>
          <a:p>
            <a:pPr>
              <a:spcBef>
                <a:spcPts val="600"/>
              </a:spcBef>
            </a:pPr>
            <a:r>
              <a:rPr lang="ja-JP" altLang="en-US" sz="2400" b="1" dirty="0">
                <a:solidFill>
                  <a:srgbClr val="F70BFE"/>
                </a:solidFill>
                <a:effectLst>
                  <a:outerShdw blurRad="38100" dist="38100" dir="2700000" algn="tl">
                    <a:schemeClr val="bg1">
                      <a:alpha val="85000"/>
                    </a:schemeClr>
                  </a:outerShdw>
                </a:effectLst>
              </a:rPr>
              <a:t>神－あらゆる良い賜物の与え主</a:t>
            </a:r>
            <a:endParaRPr lang="es-ES" sz="2400" b="1" dirty="0">
              <a:solidFill>
                <a:srgbClr val="F70BFE"/>
              </a:solidFill>
              <a:effectLst>
                <a:outerShdw blurRad="38100" dist="38100" dir="2700000" algn="tl">
                  <a:schemeClr val="bg1">
                    <a:alpha val="85000"/>
                  </a:schemeClr>
                </a:outerShdw>
              </a:effectLst>
            </a:endParaRPr>
          </a:p>
          <a:p>
            <a:pPr>
              <a:spcBef>
                <a:spcPts val="600"/>
              </a:spcBef>
            </a:pPr>
            <a:r>
              <a:rPr lang="ja-JP" altLang="en-US" sz="2400" b="1" dirty="0">
                <a:solidFill>
                  <a:srgbClr val="A712F7"/>
                </a:solidFill>
                <a:effectLst>
                  <a:outerShdw blurRad="38100" dist="38100" dir="2700000" algn="tl">
                    <a:schemeClr val="bg1">
                      <a:alpha val="85000"/>
                    </a:schemeClr>
                  </a:outerShdw>
                </a:effectLst>
              </a:rPr>
              <a:t>霊的な賜物の目的</a:t>
            </a:r>
            <a:endParaRPr lang="es-ES" sz="2400" b="1" dirty="0">
              <a:solidFill>
                <a:srgbClr val="A712F7"/>
              </a:solidFill>
              <a:effectLst>
                <a:outerShdw blurRad="38100" dist="38100" dir="2700000" algn="tl">
                  <a:schemeClr val="bg1">
                    <a:alpha val="85000"/>
                  </a:schemeClr>
                </a:outerShdw>
              </a:effectLst>
            </a:endParaRPr>
          </a:p>
          <a:p>
            <a:pPr>
              <a:spcBef>
                <a:spcPts val="600"/>
              </a:spcBef>
            </a:pPr>
            <a:r>
              <a:rPr lang="ja-JP" altLang="en-US" sz="2400" b="1" dirty="0">
                <a:solidFill>
                  <a:srgbClr val="6634D4"/>
                </a:solidFill>
                <a:effectLst>
                  <a:outerShdw blurRad="38100" dist="38100" dir="2700000" algn="tl">
                    <a:schemeClr val="bg1">
                      <a:alpha val="85000"/>
                    </a:schemeClr>
                  </a:outerShdw>
                </a:effectLst>
              </a:rPr>
              <a:t>あなたの賜物を見つける</a:t>
            </a:r>
            <a:endParaRPr lang="es-ES" sz="2400" b="1" dirty="0">
              <a:solidFill>
                <a:srgbClr val="6634D4"/>
              </a:solidFill>
              <a:effectLst>
                <a:outerShdw blurRad="38100" dist="38100" dir="2700000" algn="tl">
                  <a:schemeClr val="bg1">
                    <a:alpha val="85000"/>
                  </a:schemeClr>
                </a:outerShdw>
              </a:effectLst>
            </a:endParaRPr>
          </a:p>
          <a:p>
            <a:pPr>
              <a:spcBef>
                <a:spcPts val="600"/>
              </a:spcBef>
            </a:pPr>
            <a:r>
              <a:rPr lang="ja-JP" altLang="en-US" sz="2400" b="1" dirty="0">
                <a:solidFill>
                  <a:srgbClr val="2C6EDF"/>
                </a:solidFill>
                <a:effectLst>
                  <a:outerShdw blurRad="38100" dist="38100" dir="2700000" algn="tl">
                    <a:schemeClr val="bg1">
                      <a:alpha val="85000"/>
                    </a:schemeClr>
                  </a:outerShdw>
                </a:effectLst>
              </a:rPr>
              <a:t>賜物を育てる</a:t>
            </a:r>
            <a:endParaRPr lang="es-ES" sz="2400" b="1" dirty="0">
              <a:solidFill>
                <a:srgbClr val="2C6EDF"/>
              </a:solidFill>
              <a:effectLst>
                <a:outerShdw blurRad="38100" dist="38100" dir="2700000" algn="tl">
                  <a:schemeClr val="bg1">
                    <a:alpha val="85000"/>
                  </a:schemeClr>
                </a:outerShdw>
              </a:effectLst>
            </a:endParaRPr>
          </a:p>
        </p:txBody>
      </p:sp>
      <p:pic>
        <p:nvPicPr>
          <p:cNvPr id="22" name="Imagen 21">
            <a:extLst>
              <a:ext uri="{FF2B5EF4-FFF2-40B4-BE49-F238E27FC236}">
                <a16:creationId xmlns:a16="http://schemas.microsoft.com/office/drawing/2014/main" xmlns="" id="{E0940E1D-0A19-428D-B6B6-43DA3B414D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65777" y="6197973"/>
            <a:ext cx="524693" cy="217714"/>
          </a:xfrm>
          <a:prstGeom prst="rect">
            <a:avLst/>
          </a:prstGeom>
          <a:effectLst>
            <a:outerShdw blurRad="50800" dist="38100" dir="2700000" algn="tl" rotWithShape="0">
              <a:prstClr val="black">
                <a:alpha val="40000"/>
              </a:prstClr>
            </a:outerShdw>
          </a:effectLst>
        </p:spPr>
      </p:pic>
      <p:pic>
        <p:nvPicPr>
          <p:cNvPr id="24" name="Imagen 23">
            <a:extLst>
              <a:ext uri="{FF2B5EF4-FFF2-40B4-BE49-F238E27FC236}">
                <a16:creationId xmlns:a16="http://schemas.microsoft.com/office/drawing/2014/main" xmlns="" id="{2F551463-0862-4405-915E-895060F109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7276" y="5801830"/>
            <a:ext cx="524693" cy="217714"/>
          </a:xfrm>
          <a:prstGeom prst="rect">
            <a:avLst/>
          </a:prstGeom>
          <a:effectLst>
            <a:outerShdw blurRad="50800" dist="38100" dir="2700000" algn="tl" rotWithShape="0">
              <a:prstClr val="black">
                <a:alpha val="40000"/>
              </a:prstClr>
            </a:outerShdw>
          </a:effectLst>
        </p:spPr>
      </p:pic>
      <p:pic>
        <p:nvPicPr>
          <p:cNvPr id="26" name="Imagen 25">
            <a:extLst>
              <a:ext uri="{FF2B5EF4-FFF2-40B4-BE49-F238E27FC236}">
                <a16:creationId xmlns:a16="http://schemas.microsoft.com/office/drawing/2014/main" xmlns="" id="{0066DD42-67C1-48F1-A616-36C5FABCAB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47276" y="5357978"/>
            <a:ext cx="524693" cy="217714"/>
          </a:xfrm>
          <a:prstGeom prst="rect">
            <a:avLst/>
          </a:prstGeom>
          <a:effectLst>
            <a:outerShdw blurRad="50800" dist="38100" dir="2700000" algn="tl" rotWithShape="0">
              <a:prstClr val="black">
                <a:alpha val="40000"/>
              </a:prstClr>
            </a:outerShdw>
          </a:effectLst>
        </p:spPr>
      </p:pic>
      <p:pic>
        <p:nvPicPr>
          <p:cNvPr id="28" name="Imagen 27">
            <a:extLst>
              <a:ext uri="{FF2B5EF4-FFF2-40B4-BE49-F238E27FC236}">
                <a16:creationId xmlns:a16="http://schemas.microsoft.com/office/drawing/2014/main" xmlns="" id="{4637ECA9-BFED-4A8E-A55E-82F5156047F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47276" y="4914126"/>
            <a:ext cx="524693" cy="217714"/>
          </a:xfrm>
          <a:prstGeom prst="rect">
            <a:avLst/>
          </a:prstGeom>
          <a:effectLst>
            <a:outerShdw blurRad="50800" dist="38100" dir="2700000" algn="tl" rotWithShape="0">
              <a:prstClr val="black">
                <a:alpha val="40000"/>
              </a:prstClr>
            </a:outerShdw>
          </a:effectLst>
        </p:spPr>
      </p:pic>
      <p:pic>
        <p:nvPicPr>
          <p:cNvPr id="30" name="Imagen 29">
            <a:extLst>
              <a:ext uri="{FF2B5EF4-FFF2-40B4-BE49-F238E27FC236}">
                <a16:creationId xmlns:a16="http://schemas.microsoft.com/office/drawing/2014/main" xmlns="" id="{02762999-DF9A-4FE3-B3DE-EBE0BD48FDE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47276" y="4470274"/>
            <a:ext cx="524693" cy="2177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047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ppt_h/2"/>
                                          </p:val>
                                        </p:tav>
                                        <p:tav tm="100000">
                                          <p:val>
                                            <p:strVal val="#ppt_y"/>
                                          </p:val>
                                        </p:tav>
                                      </p:tavLst>
                                    </p:anim>
                                    <p:anim calcmode="lin" valueType="num">
                                      <p:cBhvr>
                                        <p:cTn id="22" dur="500" fill="hold"/>
                                        <p:tgtEl>
                                          <p:spTgt spid="8"/>
                                        </p:tgtEl>
                                        <p:attrNameLst>
                                          <p:attrName>ppt_w</p:attrName>
                                        </p:attrNameLst>
                                      </p:cBhvr>
                                      <p:tavLst>
                                        <p:tav tm="0">
                                          <p:val>
                                            <p:strVal val="#ppt_w"/>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wipe(left)">
                                      <p:cBhvr>
                                        <p:cTn id="41" dur="500"/>
                                        <p:tgtEl>
                                          <p:spTgt spid="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wipe(left)">
                                      <p:cBhvr>
                                        <p:cTn id="46" dur="500"/>
                                        <p:tgtEl>
                                          <p:spTgt spid="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wipe(left)">
                                      <p:cBhvr>
                                        <p:cTn id="51" dur="500"/>
                                        <p:tgtEl>
                                          <p:spTgt spid="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wipe(left)">
                                      <p:cBhvr>
                                        <p:cTn id="56" dur="500"/>
                                        <p:tgtEl>
                                          <p:spTgt spid="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Effect transition="in" filter="wipe(left)">
                                      <p:cBhvr>
                                        <p:cTn id="61" dur="500"/>
                                        <p:tgtEl>
                                          <p:spTgt spid="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ppt_w</p:attrName>
                                        </p:attrNameLst>
                                      </p:cBhvr>
                                      <p:tavLst>
                                        <p:tav tm="0">
                                          <p:val>
                                            <p:fltVal val="0"/>
                                          </p:val>
                                        </p:tav>
                                        <p:tav tm="100000">
                                          <p:val>
                                            <p:strVal val="#ppt_w"/>
                                          </p:val>
                                        </p:tav>
                                      </p:tavLst>
                                    </p:anim>
                                    <p:anim calcmode="lin" valueType="num">
                                      <p:cBhvr>
                                        <p:cTn id="67" dur="500" fill="hold"/>
                                        <p:tgtEl>
                                          <p:spTgt spid="26"/>
                                        </p:tgtEl>
                                        <p:attrNameLst>
                                          <p:attrName>ppt_h</p:attrName>
                                        </p:attrNameLst>
                                      </p:cBhvr>
                                      <p:tavLst>
                                        <p:tav tm="0">
                                          <p:val>
                                            <p:fltVal val="0"/>
                                          </p:val>
                                        </p:tav>
                                        <p:tav tm="100000">
                                          <p:val>
                                            <p:strVal val="#ppt_h"/>
                                          </p:val>
                                        </p:tav>
                                      </p:tavLst>
                                    </p:anim>
                                    <p:animEffect transition="in" filter="fad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500" fill="hold"/>
                                        <p:tgtEl>
                                          <p:spTgt spid="22"/>
                                        </p:tgtEl>
                                        <p:attrNameLst>
                                          <p:attrName>ppt_w</p:attrName>
                                        </p:attrNameLst>
                                      </p:cBhvr>
                                      <p:tavLst>
                                        <p:tav tm="0">
                                          <p:val>
                                            <p:fltVal val="0"/>
                                          </p:val>
                                        </p:tav>
                                        <p:tav tm="100000">
                                          <p:val>
                                            <p:strVal val="#ppt_w"/>
                                          </p:val>
                                        </p:tav>
                                      </p:tavLst>
                                    </p:anim>
                                    <p:anim calcmode="lin" valueType="num">
                                      <p:cBhvr>
                                        <p:cTn id="81" dur="500" fill="hold"/>
                                        <p:tgtEl>
                                          <p:spTgt spid="22"/>
                                        </p:tgtEl>
                                        <p:attrNameLst>
                                          <p:attrName>ppt_h</p:attrName>
                                        </p:attrNameLst>
                                      </p:cBhvr>
                                      <p:tavLst>
                                        <p:tav tm="0">
                                          <p:val>
                                            <p:fltVal val="0"/>
                                          </p:val>
                                        </p:tav>
                                        <p:tav tm="100000">
                                          <p:val>
                                            <p:strVal val="#ppt_h"/>
                                          </p:val>
                                        </p:tav>
                                      </p:tavLst>
                                    </p:anim>
                                    <p:animEffect transition="in" filter="fade">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F580DD9-D120-4DC8-912A-930A969C29A4}"/>
              </a:ext>
            </a:extLst>
          </p:cNvPr>
          <p:cNvSpPr/>
          <p:nvPr/>
        </p:nvSpPr>
        <p:spPr>
          <a:xfrm>
            <a:off x="2134222" y="105036"/>
            <a:ext cx="10486075" cy="646331"/>
          </a:xfrm>
          <a:prstGeom prst="rect">
            <a:avLst/>
          </a:prstGeom>
        </p:spPr>
        <p:txBody>
          <a:bodyPr wrap="square">
            <a:spAutoFit/>
          </a:bodyPr>
          <a:lstStyle/>
          <a:p>
            <a:pPr algn="ctr"/>
            <a:r>
              <a:rPr lang="ja-JP" altLang="en-US" sz="3600" b="1" dirty="0">
                <a:ln w="13462">
                  <a:solidFill>
                    <a:schemeClr val="bg1"/>
                  </a:solidFill>
                  <a:prstDash val="solid"/>
                </a:ln>
                <a:solidFill>
                  <a:srgbClr val="0070C0"/>
                </a:solidFill>
                <a:effectLst>
                  <a:outerShdw dist="38100" dir="2700000" algn="bl" rotWithShape="0">
                    <a:schemeClr val="accent5"/>
                  </a:outerShdw>
                </a:effectLst>
              </a:rPr>
              <a:t>様々な賜物－奉仕における一致</a:t>
            </a:r>
            <a:endParaRPr lang="es-ES" sz="3600" b="1" dirty="0">
              <a:ln w="13462">
                <a:solidFill>
                  <a:schemeClr val="bg1"/>
                </a:solidFill>
                <a:prstDash val="solid"/>
              </a:ln>
              <a:solidFill>
                <a:srgbClr val="0070C0"/>
              </a:solidFill>
              <a:effectLst>
                <a:outerShdw dist="38100" dir="2700000" algn="bl" rotWithShape="0">
                  <a:schemeClr val="accent5"/>
                </a:outerShdw>
              </a:effectLst>
            </a:endParaRPr>
          </a:p>
        </p:txBody>
      </p:sp>
      <p:sp>
        <p:nvSpPr>
          <p:cNvPr id="3" name="Rectángulo 2">
            <a:extLst>
              <a:ext uri="{FF2B5EF4-FFF2-40B4-BE49-F238E27FC236}">
                <a16:creationId xmlns:a16="http://schemas.microsoft.com/office/drawing/2014/main" xmlns="" id="{DEBEE8C1-A41D-4E94-A8F7-864EC5980550}"/>
              </a:ext>
            </a:extLst>
          </p:cNvPr>
          <p:cNvSpPr/>
          <p:nvPr/>
        </p:nvSpPr>
        <p:spPr>
          <a:xfrm>
            <a:off x="2665401" y="963632"/>
            <a:ext cx="9423715" cy="369332"/>
          </a:xfrm>
          <a:prstGeom prst="rect">
            <a:avLst/>
          </a:prstGeom>
        </p:spPr>
        <p:txBody>
          <a:bodyPr wrap="square">
            <a:spAutoFit/>
          </a:bodyPr>
          <a:lstStyle/>
          <a:p>
            <a:pPr algn="ctr"/>
            <a:r>
              <a:rPr lang="ja-JP" altLang="en-US" b="1" dirty="0">
                <a:solidFill>
                  <a:schemeClr val="accent1">
                    <a:lumMod val="75000"/>
                  </a:schemeClr>
                </a:solidFill>
                <a:latin typeface="Comic Sans MS" panose="030F0702030302020204" pitchFamily="66" charset="0"/>
              </a:rPr>
              <a:t>ところが実際、肢体は多くあるが、からだは一つなのである。 </a:t>
            </a:r>
            <a:r>
              <a:rPr lang="es-ES" sz="1600" b="1" dirty="0">
                <a:solidFill>
                  <a:schemeClr val="accent1">
                    <a:lumMod val="75000"/>
                  </a:schemeClr>
                </a:solidFill>
                <a:latin typeface="Comic Sans MS" panose="030F0702030302020204" pitchFamily="66" charset="0"/>
              </a:rPr>
              <a:t>1 </a:t>
            </a:r>
            <a:r>
              <a:rPr lang="ja-JP" altLang="en-US" sz="1600" b="1" dirty="0">
                <a:solidFill>
                  <a:schemeClr val="accent1">
                    <a:lumMod val="75000"/>
                  </a:schemeClr>
                </a:solidFill>
                <a:latin typeface="Comic Sans MS" panose="030F0702030302020204" pitchFamily="66" charset="0"/>
              </a:rPr>
              <a:t>コリント</a:t>
            </a:r>
            <a:r>
              <a:rPr lang="es-ES" sz="1600" b="1" dirty="0">
                <a:solidFill>
                  <a:schemeClr val="accent1">
                    <a:lumMod val="75000"/>
                  </a:schemeClr>
                </a:solidFill>
                <a:latin typeface="Comic Sans MS" panose="030F0702030302020204" pitchFamily="66" charset="0"/>
              </a:rPr>
              <a:t> 12:20</a:t>
            </a:r>
            <a:endParaRPr lang="es-ES"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9A29C5D8-643C-4785-9AFE-CE5B17AA348D}"/>
              </a:ext>
            </a:extLst>
          </p:cNvPr>
          <p:cNvSpPr txBox="1"/>
          <p:nvPr/>
        </p:nvSpPr>
        <p:spPr>
          <a:xfrm>
            <a:off x="3122700" y="1450928"/>
            <a:ext cx="8242292" cy="784830"/>
          </a:xfrm>
          <a:prstGeom prst="rect">
            <a:avLst/>
          </a:prstGeom>
          <a:noFill/>
        </p:spPr>
        <p:txBody>
          <a:bodyPr wrap="square" rtlCol="0">
            <a:spAutoFit/>
          </a:bodyPr>
          <a:lstStyle/>
          <a:p>
            <a:pPr>
              <a:spcBef>
                <a:spcPts val="600"/>
              </a:spcBef>
            </a:pPr>
            <a:r>
              <a:rPr lang="ja-JP" altLang="en-US" sz="2000" b="1" dirty="0"/>
              <a:t>パウロは教会の信徒を人間の体にたとえました。</a:t>
            </a:r>
            <a:endParaRPr lang="en-US" altLang="ja-JP" sz="2000" b="1" dirty="0"/>
          </a:p>
          <a:p>
            <a:pPr>
              <a:spcBef>
                <a:spcPts val="600"/>
              </a:spcBef>
            </a:pPr>
            <a:r>
              <a:rPr lang="ja-JP" altLang="en-US" sz="2000" b="1" dirty="0"/>
              <a:t>教会はキリストのからだです（</a:t>
            </a:r>
            <a:r>
              <a:rPr lang="en-US" altLang="ja-JP" sz="2000" b="1" dirty="0"/>
              <a:t>1</a:t>
            </a:r>
            <a:r>
              <a:rPr lang="ja-JP" altLang="en-US" sz="2000" b="1" dirty="0"/>
              <a:t>コリント</a:t>
            </a:r>
            <a:r>
              <a:rPr lang="en-US" altLang="ja-JP" sz="2000" b="1" dirty="0"/>
              <a:t>12:12-27</a:t>
            </a:r>
            <a:r>
              <a:rPr lang="ja-JP" altLang="en-US" sz="2000" b="1" dirty="0"/>
              <a:t>）</a:t>
            </a:r>
            <a:endParaRPr lang="es-ES" sz="2000" b="1" dirty="0"/>
          </a:p>
        </p:txBody>
      </p:sp>
      <p:pic>
        <p:nvPicPr>
          <p:cNvPr id="6" name="Imagen 5">
            <a:extLst>
              <a:ext uri="{FF2B5EF4-FFF2-40B4-BE49-F238E27FC236}">
                <a16:creationId xmlns:a16="http://schemas.microsoft.com/office/drawing/2014/main" xmlns="" id="{B9D74C27-130C-4819-902D-195F788FB7E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844690" y="1792092"/>
            <a:ext cx="2764977" cy="2568706"/>
          </a:xfrm>
          <a:prstGeom prst="rect">
            <a:avLst/>
          </a:prstGeom>
        </p:spPr>
      </p:pic>
      <p:pic>
        <p:nvPicPr>
          <p:cNvPr id="8" name="Imagen 7">
            <a:extLst>
              <a:ext uri="{FF2B5EF4-FFF2-40B4-BE49-F238E27FC236}">
                <a16:creationId xmlns:a16="http://schemas.microsoft.com/office/drawing/2014/main" xmlns="" id="{E3287E77-29C1-4457-8C2F-17D1B927D63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3448" y="150578"/>
            <a:ext cx="2122220" cy="2952654"/>
          </a:xfrm>
          <a:prstGeom prst="rect">
            <a:avLst/>
          </a:prstGeom>
          <a:effectLst>
            <a:outerShdw blurRad="50800" dist="38100" dir="2700000" algn="tl" rotWithShape="0">
              <a:prstClr val="black">
                <a:alpha val="40000"/>
              </a:prstClr>
            </a:outerShdw>
          </a:effectLst>
        </p:spPr>
      </p:pic>
      <p:sp>
        <p:nvSpPr>
          <p:cNvPr id="9" name="Rectángulo 8">
            <a:extLst>
              <a:ext uri="{FF2B5EF4-FFF2-40B4-BE49-F238E27FC236}">
                <a16:creationId xmlns:a16="http://schemas.microsoft.com/office/drawing/2014/main" xmlns="" id="{EDFCB53F-059C-49F3-A85B-945433B27976}"/>
              </a:ext>
            </a:extLst>
          </p:cNvPr>
          <p:cNvSpPr/>
          <p:nvPr/>
        </p:nvSpPr>
        <p:spPr>
          <a:xfrm>
            <a:off x="718457" y="3250670"/>
            <a:ext cx="6962503" cy="1015663"/>
          </a:xfrm>
          <a:prstGeom prst="rect">
            <a:avLst/>
          </a:prstGeom>
        </p:spPr>
        <p:txBody>
          <a:bodyPr wrap="square">
            <a:spAutoFit/>
          </a:bodyPr>
          <a:lstStyle/>
          <a:p>
            <a:pPr>
              <a:spcBef>
                <a:spcPts val="600"/>
              </a:spcBef>
            </a:pPr>
            <a:r>
              <a:rPr lang="ja-JP" altLang="en-US" sz="2000" b="1" dirty="0"/>
              <a:t>同じように，教会員は一人一人が固有の賜物を持っています。体を構成するすべての教会員には目的があり，賜物のない教会員はいません。</a:t>
            </a:r>
          </a:p>
        </p:txBody>
      </p:sp>
      <p:sp>
        <p:nvSpPr>
          <p:cNvPr id="10" name="Rectángulo 9">
            <a:extLst>
              <a:ext uri="{FF2B5EF4-FFF2-40B4-BE49-F238E27FC236}">
                <a16:creationId xmlns:a16="http://schemas.microsoft.com/office/drawing/2014/main" xmlns="" id="{993A2034-7D74-4847-AFE7-2C41ABF40CC7}"/>
              </a:ext>
            </a:extLst>
          </p:cNvPr>
          <p:cNvSpPr/>
          <p:nvPr/>
        </p:nvSpPr>
        <p:spPr>
          <a:xfrm>
            <a:off x="3138942" y="2368559"/>
            <a:ext cx="5705748" cy="707886"/>
          </a:xfrm>
          <a:prstGeom prst="rect">
            <a:avLst/>
          </a:prstGeom>
        </p:spPr>
        <p:txBody>
          <a:bodyPr wrap="square">
            <a:spAutoFit/>
          </a:bodyPr>
          <a:lstStyle/>
          <a:p>
            <a:pPr>
              <a:spcBef>
                <a:spcPts val="600"/>
              </a:spcBef>
            </a:pPr>
            <a:r>
              <a:rPr lang="ja-JP" altLang="en-US" sz="2000" b="1" dirty="0"/>
              <a:t>手、目、肺は機能に違があります。それぞれの教会の信徒には特徴や素質に違いがあります。</a:t>
            </a:r>
          </a:p>
        </p:txBody>
      </p:sp>
      <p:sp>
        <p:nvSpPr>
          <p:cNvPr id="11" name="Rectángulo 10">
            <a:extLst>
              <a:ext uri="{FF2B5EF4-FFF2-40B4-BE49-F238E27FC236}">
                <a16:creationId xmlns:a16="http://schemas.microsoft.com/office/drawing/2014/main" xmlns="" id="{F891F08A-32CE-43CA-B63B-3BA268A17AFE}"/>
              </a:ext>
            </a:extLst>
          </p:cNvPr>
          <p:cNvSpPr/>
          <p:nvPr/>
        </p:nvSpPr>
        <p:spPr>
          <a:xfrm>
            <a:off x="4795211" y="4585397"/>
            <a:ext cx="6814456" cy="2015936"/>
          </a:xfrm>
          <a:prstGeom prst="rect">
            <a:avLst/>
          </a:prstGeom>
        </p:spPr>
        <p:txBody>
          <a:bodyPr wrap="square">
            <a:spAutoFit/>
          </a:bodyPr>
          <a:lstStyle/>
          <a:p>
            <a:pPr>
              <a:spcBef>
                <a:spcPts val="600"/>
              </a:spcBef>
            </a:pPr>
            <a:r>
              <a:rPr lang="ja-JP" altLang="en-US" sz="2000" b="1" dirty="0"/>
              <a:t>すべての人は、少なくとも一つは霊的な賜物が与えられています。私たちはそれらの賜物を使って、キリストの愛と真理を全世界に伝えるために共に働かなければなりません。</a:t>
            </a:r>
          </a:p>
          <a:p>
            <a:pPr>
              <a:spcBef>
                <a:spcPts val="600"/>
              </a:spcBef>
            </a:pPr>
            <a:r>
              <a:rPr lang="ja-JP" altLang="en-US" sz="2000" b="1" dirty="0"/>
              <a:t>何もできない教会員や役に立たないの教会員はいません。黙って会衆のために祈る者は、会衆に向かって説教する者と同じくらい価値があります。</a:t>
            </a:r>
          </a:p>
        </p:txBody>
      </p:sp>
      <p:pic>
        <p:nvPicPr>
          <p:cNvPr id="13" name="Imagen 12">
            <a:extLst>
              <a:ext uri="{FF2B5EF4-FFF2-40B4-BE49-F238E27FC236}">
                <a16:creationId xmlns:a16="http://schemas.microsoft.com/office/drawing/2014/main" xmlns="" id="{BE2BBDFA-B1BA-4A80-B3A6-DECD0278333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90204" y="4501541"/>
            <a:ext cx="2290357" cy="2109653"/>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xmlns="" id="{04B44DE5-1DB7-4048-BC1E-E57344232A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709240" y="4490654"/>
            <a:ext cx="1441777" cy="2110679"/>
          </a:xfrm>
          <a:prstGeom prst="snip2DiagRect">
            <a:avLst>
              <a:gd name="adj1" fmla="val 0"/>
              <a:gd name="adj2" fmla="val 23915"/>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639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ppt_h/2"/>
                                          </p:val>
                                        </p:tav>
                                        <p:tav tm="100000">
                                          <p:val>
                                            <p:strVal val="#ppt_y"/>
                                          </p:val>
                                        </p:tav>
                                      </p:tavLst>
                                    </p:anim>
                                    <p:anim calcmode="lin" valueType="num">
                                      <p:cBhvr>
                                        <p:cTn id="18" dur="500" fill="hold"/>
                                        <p:tgtEl>
                                          <p:spTgt spid="8"/>
                                        </p:tgtEl>
                                        <p:attrNameLst>
                                          <p:attrName>ppt_w</p:attrName>
                                        </p:attrNameLst>
                                      </p:cBhvr>
                                      <p:tavLst>
                                        <p:tav tm="0">
                                          <p:val>
                                            <p:strVal val="#ppt_w"/>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left)">
                                      <p:cBhvr>
                                        <p:cTn id="33" dur="5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 calcmode="lin" valueType="num">
                                      <p:cBhvr>
                                        <p:cTn id="40" dur="1000" fill="hold"/>
                                        <p:tgtEl>
                                          <p:spTgt spid="6"/>
                                        </p:tgtEl>
                                        <p:attrNameLst>
                                          <p:attrName>style.rotation</p:attrName>
                                        </p:attrNameLst>
                                      </p:cBhvr>
                                      <p:tavLst>
                                        <p:tav tm="0">
                                          <p:val>
                                            <p:fltVal val="90"/>
                                          </p:val>
                                        </p:tav>
                                        <p:tav tm="100000">
                                          <p:val>
                                            <p:fltVal val="0"/>
                                          </p:val>
                                        </p:tav>
                                      </p:tavLst>
                                    </p:anim>
                                    <p:animEffect transition="in" filter="fade">
                                      <p:cBhvr>
                                        <p:cTn id="41" dur="1000"/>
                                        <p:tgtEl>
                                          <p:spTgt spid="6"/>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5" dur="1000" fill="hold"/>
                                        <p:tgtEl>
                                          <p:spTgt spid="15"/>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15"/>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1">
                                            <p:txEl>
                                              <p:pRg st="0" end="0"/>
                                            </p:txEl>
                                          </p:spTgt>
                                        </p:tgtEl>
                                        <p:attrNameLst>
                                          <p:attrName>style.visibility</p:attrName>
                                        </p:attrNameLst>
                                      </p:cBhvr>
                                      <p:to>
                                        <p:strVal val="visible"/>
                                      </p:to>
                                    </p:set>
                                    <p:animEffect transition="in" filter="wipe(left)">
                                      <p:cBhvr>
                                        <p:cTn id="73" dur="500"/>
                                        <p:tgtEl>
                                          <p:spTgt spid="11">
                                            <p:txEl>
                                              <p:pRg st="0" end="0"/>
                                            </p:txEl>
                                          </p:spTgt>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1">
                                            <p:txEl>
                                              <p:pRg st="1" end="1"/>
                                            </p:txEl>
                                          </p:spTgt>
                                        </p:tgtEl>
                                        <p:attrNameLst>
                                          <p:attrName>style.visibility</p:attrName>
                                        </p:attrNameLst>
                                      </p:cBhvr>
                                      <p:to>
                                        <p:strVal val="visible"/>
                                      </p:to>
                                    </p:set>
                                    <p:animEffect transition="in" filter="wipe(left)">
                                      <p:cBhvr>
                                        <p:cTn id="7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0" grpId="0" build="p"/>
      <p:bldP spid="1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FF87F18-DD8D-45A5-9B06-894A5ED9D84B}"/>
              </a:ext>
            </a:extLst>
          </p:cNvPr>
          <p:cNvSpPr/>
          <p:nvPr/>
        </p:nvSpPr>
        <p:spPr>
          <a:xfrm>
            <a:off x="1415143" y="1443841"/>
            <a:ext cx="9884229" cy="3970318"/>
          </a:xfrm>
          <a:prstGeom prst="rect">
            <a:avLst/>
          </a:prstGeom>
        </p:spPr>
        <p:txBody>
          <a:bodyPr wrap="square">
            <a:spAutoFit/>
          </a:bodyPr>
          <a:lstStyle/>
          <a:p>
            <a:pPr>
              <a:spcBef>
                <a:spcPts val="600"/>
              </a:spcBef>
            </a:pPr>
            <a:r>
              <a:rPr lang="ja-JP" altLang="en-US" sz="3600" b="1" dirty="0">
                <a:effectLst>
                  <a:outerShdw blurRad="38100" dist="38100" dir="2700000" algn="tl">
                    <a:srgbClr val="000000">
                      <a:alpha val="43137"/>
                    </a:srgbClr>
                  </a:outerShdw>
                </a:effectLst>
                <a:latin typeface="Cooper Black" panose="0208090404030B020404" pitchFamily="18" charset="0"/>
              </a:rPr>
              <a:t>主のしもべがさまざまな賜物を持つのは、主の命令によるものです。多様な考え方を持った者たちが教会に連れてこられ、主と共に働く者となるのは、主の任命によるものです。私たちには様々な考え方の持ち主がいて、様々な賜物が必要とされています。神のしもべたちは、完全な調和の中で働くことになっています。</a:t>
            </a:r>
            <a:endParaRPr lang="en-US" altLang="ja-JP" sz="3200" dirty="0">
              <a:latin typeface="Cooper Black" panose="0208090404030B020404" pitchFamily="18" charset="0"/>
            </a:endParaRPr>
          </a:p>
        </p:txBody>
      </p:sp>
      <p:sp>
        <p:nvSpPr>
          <p:cNvPr id="3" name="CuadroTexto 2">
            <a:extLst>
              <a:ext uri="{FF2B5EF4-FFF2-40B4-BE49-F238E27FC236}">
                <a16:creationId xmlns:a16="http://schemas.microsoft.com/office/drawing/2014/main" xmlns="" id="{71698C65-E699-4024-8520-29254B7B0677}"/>
              </a:ext>
            </a:extLst>
          </p:cNvPr>
          <p:cNvSpPr txBox="1"/>
          <p:nvPr/>
        </p:nvSpPr>
        <p:spPr>
          <a:xfrm>
            <a:off x="2754086" y="5802086"/>
            <a:ext cx="9220200" cy="523220"/>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E.G.W. (This Day With God, September 10)</a:t>
            </a:r>
            <a:r>
              <a:rPr lang="ja-JP" altLang="en-US" b="1" dirty="0">
                <a:effectLst>
                  <a:outerShdw blurRad="38100" dist="38100" dir="2700000" algn="tl">
                    <a:srgbClr val="000000">
                      <a:alpha val="43137"/>
                    </a:srgbClr>
                  </a:outerShdw>
                </a:effectLst>
              </a:rPr>
              <a:t>　　　</a:t>
            </a:r>
            <a:r>
              <a:rPr lang="en-US" altLang="ja-JP" sz="2800" b="1" dirty="0">
                <a:effectLst>
                  <a:outerShdw blurRad="38100" dist="38100" dir="2700000" algn="tl">
                    <a:srgbClr val="000000">
                      <a:alpha val="43137"/>
                    </a:srgbClr>
                  </a:outerShdw>
                </a:effectLst>
              </a:rPr>
              <a:t>E</a:t>
            </a:r>
            <a:r>
              <a:rPr lang="ja-JP" altLang="en-US" sz="2800" b="1" dirty="0">
                <a:effectLst>
                  <a:outerShdw blurRad="38100" dist="38100" dir="2700000" algn="tl">
                    <a:srgbClr val="000000">
                      <a:alpha val="43137"/>
                    </a:srgbClr>
                  </a:outerShdw>
                </a:effectLst>
              </a:rPr>
              <a:t>・</a:t>
            </a:r>
            <a:r>
              <a:rPr lang="en-US" altLang="ja-JP" sz="2800" b="1" dirty="0">
                <a:effectLst>
                  <a:outerShdw blurRad="38100" dist="38100" dir="2700000" algn="tl">
                    <a:srgbClr val="000000">
                      <a:alpha val="43137"/>
                    </a:srgbClr>
                  </a:outerShdw>
                </a:effectLst>
              </a:rPr>
              <a:t>G</a:t>
            </a:r>
            <a:r>
              <a:rPr lang="ja-JP" altLang="en-US" sz="2800" b="1" dirty="0">
                <a:effectLst>
                  <a:outerShdw blurRad="38100" dist="38100" dir="2700000" algn="tl">
                    <a:srgbClr val="000000">
                      <a:alpha val="43137"/>
                    </a:srgbClr>
                  </a:outerShdw>
                </a:effectLst>
              </a:rPr>
              <a:t>・ホワイト著　英文</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306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9000"/>
            <a:duotone>
              <a:schemeClr val="accent6">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62A848C-1A1C-4876-9B60-EDCED485BFBB}"/>
              </a:ext>
            </a:extLst>
          </p:cNvPr>
          <p:cNvSpPr/>
          <p:nvPr/>
        </p:nvSpPr>
        <p:spPr>
          <a:xfrm>
            <a:off x="1524002" y="103033"/>
            <a:ext cx="9003079" cy="769441"/>
          </a:xfrm>
          <a:prstGeom prst="rect">
            <a:avLst/>
          </a:prstGeom>
        </p:spPr>
        <p:txBody>
          <a:bodyPr wrap="square">
            <a:spAutoFit/>
          </a:bodyPr>
          <a:lstStyle/>
          <a:p>
            <a:pPr algn="ctr"/>
            <a:r>
              <a:rPr lang="ja-JP"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神</a:t>
            </a:r>
            <a:r>
              <a:rPr lang="ja-JP" altLang="en-US"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ー</a:t>
            </a:r>
            <a:r>
              <a:rPr lang="ja-JP"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あらゆる良い賜物の与えぬし</a:t>
            </a:r>
            <a:endParaRPr lang="es-E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xmlns="" id="{4AD26637-7441-4634-86D3-CD535258D48A}"/>
              </a:ext>
            </a:extLst>
          </p:cNvPr>
          <p:cNvSpPr/>
          <p:nvPr/>
        </p:nvSpPr>
        <p:spPr>
          <a:xfrm>
            <a:off x="811369" y="793423"/>
            <a:ext cx="9234153" cy="707886"/>
          </a:xfrm>
          <a:prstGeom prst="rect">
            <a:avLst/>
          </a:prstGeom>
        </p:spPr>
        <p:txBody>
          <a:bodyPr wrap="square">
            <a:spAutoFit/>
          </a:bodyPr>
          <a:lstStyle/>
          <a:p>
            <a:r>
              <a:rPr lang="ja-JP" altLang="en-US" sz="2000" b="1" dirty="0">
                <a:solidFill>
                  <a:srgbClr val="B2DE82"/>
                </a:solidFill>
                <a:effectLst>
                  <a:outerShdw blurRad="38100" dist="38100" dir="2700000" algn="tl">
                    <a:srgbClr val="000000">
                      <a:alpha val="43137"/>
                    </a:srgbClr>
                  </a:outerShdw>
                </a:effectLst>
                <a:latin typeface="Comic Sans MS" panose="030F0702030302020204" pitchFamily="66" charset="0"/>
              </a:rPr>
              <a:t>すべてこれらのものは、一つの同じ御霊の働きであって、御霊は思いのままに、それらを各自に分け与えられるのである。　　　　</a:t>
            </a:r>
            <a:r>
              <a:rPr lang="ja-JP" altLang="en-US" sz="1600" b="1" dirty="0">
                <a:solidFill>
                  <a:srgbClr val="B2DE82"/>
                </a:solidFill>
                <a:effectLst>
                  <a:outerShdw blurRad="38100" dist="38100" dir="2700000" algn="tl">
                    <a:srgbClr val="000000">
                      <a:alpha val="43137"/>
                    </a:srgbClr>
                  </a:outerShdw>
                </a:effectLst>
                <a:latin typeface="Comic Sans MS" panose="030F0702030302020204" pitchFamily="66" charset="0"/>
              </a:rPr>
              <a:t>　</a:t>
            </a:r>
            <a:r>
              <a:rPr lang="es-ES" sz="1600" b="1" dirty="0">
                <a:solidFill>
                  <a:srgbClr val="B2DE82"/>
                </a:solidFill>
                <a:effectLst>
                  <a:outerShdw blurRad="38100" dist="38100" dir="2700000" algn="tl">
                    <a:srgbClr val="000000">
                      <a:alpha val="43137"/>
                    </a:srgbClr>
                  </a:outerShdw>
                </a:effectLst>
                <a:latin typeface="Comic Sans MS" panose="030F0702030302020204" pitchFamily="66" charset="0"/>
              </a:rPr>
              <a:t>1 </a:t>
            </a:r>
            <a:r>
              <a:rPr lang="ja-JP" altLang="en-US" sz="1600" b="1" dirty="0">
                <a:solidFill>
                  <a:srgbClr val="B2DE82"/>
                </a:solidFill>
                <a:effectLst>
                  <a:outerShdw blurRad="38100" dist="38100" dir="2700000" algn="tl">
                    <a:srgbClr val="000000">
                      <a:alpha val="43137"/>
                    </a:srgbClr>
                  </a:outerShdw>
                </a:effectLst>
                <a:latin typeface="Comic Sans MS" panose="030F0702030302020204" pitchFamily="66" charset="0"/>
              </a:rPr>
              <a:t>コリント</a:t>
            </a:r>
            <a:r>
              <a:rPr lang="es-ES" sz="1600" b="1" dirty="0">
                <a:solidFill>
                  <a:srgbClr val="B2DE82"/>
                </a:solidFill>
                <a:effectLst>
                  <a:outerShdw blurRad="38100" dist="38100" dir="2700000" algn="tl">
                    <a:srgbClr val="000000">
                      <a:alpha val="43137"/>
                    </a:srgbClr>
                  </a:outerShdw>
                </a:effectLst>
                <a:latin typeface="Comic Sans MS" panose="030F0702030302020204" pitchFamily="66" charset="0"/>
              </a:rPr>
              <a:t> 12:11</a:t>
            </a:r>
            <a:endParaRPr lang="es-ES" b="1" dirty="0">
              <a:solidFill>
                <a:srgbClr val="B2DE82"/>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9450E415-C76A-45F9-9E0D-0A26077EC124}"/>
              </a:ext>
            </a:extLst>
          </p:cNvPr>
          <p:cNvSpPr txBox="1"/>
          <p:nvPr/>
        </p:nvSpPr>
        <p:spPr>
          <a:xfrm>
            <a:off x="5035639" y="1912855"/>
            <a:ext cx="6645500" cy="4385816"/>
          </a:xfrm>
          <a:prstGeom prst="rect">
            <a:avLst/>
          </a:prstGeom>
          <a:noFill/>
        </p:spPr>
        <p:txBody>
          <a:bodyPr wrap="square" rtlCol="0">
            <a:spAutoFit/>
          </a:bodyPr>
          <a:lstStyle/>
          <a:p>
            <a:pPr>
              <a:spcBef>
                <a:spcPts val="600"/>
              </a:spcBef>
            </a:pPr>
            <a:r>
              <a:rPr lang="ja-JP" altLang="en-US" sz="2100" b="1" dirty="0">
                <a:effectLst>
                  <a:outerShdw blurRad="38100" dist="38100" dir="2700000" algn="tl">
                    <a:srgbClr val="000000">
                      <a:alpha val="43137"/>
                    </a:srgbClr>
                  </a:outerShdw>
                </a:effectLst>
              </a:rPr>
              <a:t>　</a:t>
            </a:r>
            <a:r>
              <a:rPr lang="ja-JP" altLang="en-US" sz="2200" b="1" dirty="0">
                <a:effectLst>
                  <a:outerShdw blurRad="38100" dist="38100" dir="2700000" algn="tl">
                    <a:srgbClr val="000000">
                      <a:alpha val="43137"/>
                    </a:srgbClr>
                  </a:outerShdw>
                </a:effectLst>
              </a:rPr>
              <a:t>聖書は、すべての完全な賜物は神から与えられると説明しています。聖霊は、神が最も良いと考えるように、それらを与えているのです（ヤコブ</a:t>
            </a:r>
            <a:r>
              <a:rPr lang="en-US" altLang="ja-JP" sz="2200" b="1" dirty="0">
                <a:effectLst>
                  <a:outerShdw blurRad="38100" dist="38100" dir="2700000" algn="tl">
                    <a:srgbClr val="000000">
                      <a:alpha val="43137"/>
                    </a:srgbClr>
                  </a:outerShdw>
                </a:effectLst>
              </a:rPr>
              <a:t>1:17</a:t>
            </a:r>
            <a:r>
              <a:rPr lang="ja-JP" altLang="en-US" sz="2200" b="1" dirty="0">
                <a:effectLst>
                  <a:outerShdw blurRad="38100" dist="38100" dir="2700000" algn="tl">
                    <a:srgbClr val="000000">
                      <a:alpha val="43137"/>
                    </a:srgbClr>
                  </a:outerShdw>
                </a:effectLst>
              </a:rPr>
              <a:t>）。</a:t>
            </a:r>
          </a:p>
          <a:p>
            <a:pPr>
              <a:spcBef>
                <a:spcPts val="600"/>
              </a:spcBef>
            </a:pPr>
            <a:r>
              <a:rPr lang="ja-JP" altLang="en-US" sz="2200" b="1" dirty="0">
                <a:effectLst>
                  <a:outerShdw blurRad="38100" dist="38100" dir="2700000" algn="tl">
                    <a:srgbClr val="000000">
                      <a:alpha val="43137"/>
                    </a:srgbClr>
                  </a:outerShdw>
                </a:effectLst>
              </a:rPr>
              <a:t>　なぜ私たちは自分の賜物を選ぶことができないのでしょうか？それは、私たちが与えられた使命をどのように果たすべきかを知らなすぎるからです。</a:t>
            </a:r>
          </a:p>
          <a:p>
            <a:pPr>
              <a:spcBef>
                <a:spcPts val="600"/>
              </a:spcBef>
            </a:pPr>
            <a:r>
              <a:rPr lang="ja-JP" altLang="en-US" sz="2200" b="1" dirty="0">
                <a:effectLst>
                  <a:outerShdw blurRad="38100" dist="38100" dir="2700000" algn="tl">
                    <a:srgbClr val="000000">
                      <a:alpha val="43137"/>
                    </a:srgbClr>
                  </a:outerShdw>
                </a:effectLst>
              </a:rPr>
              <a:t>　わたしたちがイエスに心を委ねるとき，神は最も適切な賜物を与えてくださるので，教会を成長させるためにそれらを効果的に使うことができます。</a:t>
            </a:r>
          </a:p>
          <a:p>
            <a:pPr>
              <a:spcBef>
                <a:spcPts val="600"/>
              </a:spcBef>
            </a:pPr>
            <a:r>
              <a:rPr lang="ja-JP" altLang="en-US" sz="2200" b="1" dirty="0">
                <a:effectLst>
                  <a:outerShdw blurRad="38100" dist="38100" dir="2700000" algn="tl">
                    <a:srgbClr val="000000">
                      <a:alpha val="43137"/>
                    </a:srgbClr>
                  </a:outerShdw>
                </a:effectLst>
              </a:rPr>
              <a:t>　また、具体的な賜物だけでなく、他の人と協力して行わなければならない具体的な働きも神さまから託されています。</a:t>
            </a:r>
            <a:endParaRPr lang="es-ES" sz="2200" b="1" dirty="0">
              <a:effectLst>
                <a:outerShdw blurRad="38100" dist="38100" dir="2700000" algn="tl">
                  <a:srgbClr val="000000">
                    <a:alpha val="43137"/>
                  </a:srgbClr>
                </a:outerShdw>
              </a:effectLst>
            </a:endParaRPr>
          </a:p>
        </p:txBody>
      </p:sp>
      <p:pic>
        <p:nvPicPr>
          <p:cNvPr id="6" name="Imagen 5">
            <a:extLst>
              <a:ext uri="{FF2B5EF4-FFF2-40B4-BE49-F238E27FC236}">
                <a16:creationId xmlns:a16="http://schemas.microsoft.com/office/drawing/2014/main" xmlns="" id="{4494AE1F-426E-4467-A9E5-1428ACB66F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2597" y="1606027"/>
            <a:ext cx="3810682" cy="4999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xmlns="" id="{56DF98A5-592F-4B3D-ACEF-16F638990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45522" y="103033"/>
            <a:ext cx="1916038" cy="1437028"/>
          </a:xfrm>
          <a:prstGeom prst="rect">
            <a:avLst/>
          </a:prstGeom>
        </p:spPr>
      </p:pic>
    </p:spTree>
    <p:extLst>
      <p:ext uri="{BB962C8B-B14F-4D97-AF65-F5344CB8AC3E}">
        <p14:creationId xmlns:p14="http://schemas.microsoft.com/office/powerpoint/2010/main" val="328641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ou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left)">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wipe(left)">
                                      <p:cBhvr>
                                        <p:cTn id="4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9E78EA9-1BD9-4B77-9518-697EEBC0A91E}"/>
              </a:ext>
            </a:extLst>
          </p:cNvPr>
          <p:cNvSpPr/>
          <p:nvPr/>
        </p:nvSpPr>
        <p:spPr>
          <a:xfrm>
            <a:off x="1524001" y="38268"/>
            <a:ext cx="9143998" cy="769441"/>
          </a:xfrm>
          <a:prstGeom prst="rect">
            <a:avLst/>
          </a:prstGeom>
        </p:spPr>
        <p:txBody>
          <a:bodyPr wrap="square">
            <a:spAutoFit/>
            <a:scene3d>
              <a:camera prst="orthographicFront"/>
              <a:lightRig rig="balanced" dir="t"/>
            </a:scene3d>
            <a:sp3d extrusionH="57150" contourW="19050">
              <a:bevelT w="38100" h="38100"/>
              <a:contourClr>
                <a:srgbClr val="663300"/>
              </a:contourClr>
            </a:sp3d>
          </a:bodyPr>
          <a:lstStyle/>
          <a:p>
            <a:pPr algn="ctr"/>
            <a:r>
              <a:rPr lang="ja-JP" altLang="en-US"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霊的な賜物の目的</a:t>
            </a:r>
            <a:r>
              <a:rPr lang="es-ES"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p>
        </p:txBody>
      </p:sp>
      <p:sp>
        <p:nvSpPr>
          <p:cNvPr id="3" name="Rectángulo 2">
            <a:extLst>
              <a:ext uri="{FF2B5EF4-FFF2-40B4-BE49-F238E27FC236}">
                <a16:creationId xmlns:a16="http://schemas.microsoft.com/office/drawing/2014/main" xmlns="" id="{E357263E-3E0C-492B-AF7B-1F2274071B3B}"/>
              </a:ext>
            </a:extLst>
          </p:cNvPr>
          <p:cNvSpPr/>
          <p:nvPr/>
        </p:nvSpPr>
        <p:spPr>
          <a:xfrm>
            <a:off x="332704" y="815479"/>
            <a:ext cx="11526591" cy="400110"/>
          </a:xfrm>
          <a:prstGeom prst="rect">
            <a:avLst/>
          </a:prstGeom>
        </p:spPr>
        <p:txBody>
          <a:bodyPr wrap="square">
            <a:spAutoFit/>
          </a:bodyPr>
          <a:lstStyle/>
          <a:p>
            <a:r>
              <a:rPr lang="ja-JP" altLang="en-US" sz="2000" b="1" dirty="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それは、聖徒たちをととのえて奉仕のわざをさせ、キリストのからだを建てさせ、</a:t>
            </a:r>
            <a:r>
              <a:rPr lang="es-ES" sz="2000" b="1" dirty="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 </a:t>
            </a:r>
            <a:r>
              <a:rPr lang="ja-JP" altLang="en-US" b="1" dirty="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　エペソ</a:t>
            </a:r>
            <a:r>
              <a:rPr lang="es-ES" b="1" dirty="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 4:12</a:t>
            </a:r>
          </a:p>
        </p:txBody>
      </p:sp>
      <p:sp>
        <p:nvSpPr>
          <p:cNvPr id="4" name="CuadroTexto 3">
            <a:extLst>
              <a:ext uri="{FF2B5EF4-FFF2-40B4-BE49-F238E27FC236}">
                <a16:creationId xmlns:a16="http://schemas.microsoft.com/office/drawing/2014/main" xmlns="" id="{6550DADD-7E68-4084-8617-12585515E5E6}"/>
              </a:ext>
            </a:extLst>
          </p:cNvPr>
          <p:cNvSpPr txBox="1"/>
          <p:nvPr/>
        </p:nvSpPr>
        <p:spPr>
          <a:xfrm>
            <a:off x="332704" y="1338049"/>
            <a:ext cx="8167352" cy="1785104"/>
          </a:xfrm>
          <a:prstGeom prst="rect">
            <a:avLst/>
          </a:prstGeom>
          <a:noFill/>
        </p:spPr>
        <p:txBody>
          <a:bodyPr wrap="square" rtlCol="0">
            <a:spAutoFit/>
          </a:bodyPr>
          <a:lstStyle/>
          <a:p>
            <a:pPr>
              <a:spcBef>
                <a:spcPts val="600"/>
              </a:spcBef>
            </a:pPr>
            <a:r>
              <a:rPr lang="ja-JP" altLang="en-US" sz="2000" b="1" dirty="0"/>
              <a:t>　</a:t>
            </a:r>
            <a:r>
              <a:rPr lang="ja-JP" altLang="en-US" sz="2200" b="1" dirty="0">
                <a:effectLst>
                  <a:outerShdw blurRad="38100" dist="38100" dir="2700000" algn="tl">
                    <a:srgbClr val="000000">
                      <a:alpha val="43137"/>
                    </a:srgbClr>
                  </a:outerShdw>
                </a:effectLst>
              </a:rPr>
              <a:t>ローマ人への手紙</a:t>
            </a:r>
            <a:r>
              <a:rPr lang="en-US" altLang="ja-JP" sz="2200" b="1" dirty="0">
                <a:effectLst>
                  <a:outerShdw blurRad="38100" dist="38100" dir="2700000" algn="tl">
                    <a:srgbClr val="000000">
                      <a:alpha val="43137"/>
                    </a:srgbClr>
                  </a:outerShdw>
                </a:effectLst>
              </a:rPr>
              <a:t>12</a:t>
            </a:r>
            <a:r>
              <a:rPr lang="ja-JP" altLang="en-US" sz="2200" b="1" dirty="0">
                <a:effectLst>
                  <a:outerShdw blurRad="38100" dist="38100" dir="2700000" algn="tl">
                    <a:srgbClr val="000000">
                      <a:alpha val="43137"/>
                    </a:srgbClr>
                  </a:outerShdw>
                </a:effectLst>
              </a:rPr>
              <a:t>章</a:t>
            </a:r>
            <a:r>
              <a:rPr lang="en-US" altLang="ja-JP" sz="2200" b="1" dirty="0">
                <a:effectLst>
                  <a:outerShdw blurRad="38100" dist="38100" dir="2700000" algn="tl">
                    <a:srgbClr val="000000">
                      <a:alpha val="43137"/>
                    </a:srgbClr>
                  </a:outerShdw>
                </a:effectLst>
              </a:rPr>
              <a:t>6</a:t>
            </a:r>
            <a:r>
              <a:rPr lang="ja-JP" altLang="en-US" sz="2200" b="1" dirty="0">
                <a:effectLst>
                  <a:outerShdw blurRad="38100" dist="38100" dir="2700000" algn="tl">
                    <a:srgbClr val="000000">
                      <a:alpha val="43137"/>
                    </a:srgbClr>
                  </a:outerShdw>
                </a:effectLst>
              </a:rPr>
              <a:t>～</a:t>
            </a:r>
            <a:r>
              <a:rPr lang="en-US" altLang="ja-JP" sz="2200" b="1" dirty="0">
                <a:effectLst>
                  <a:outerShdw blurRad="38100" dist="38100" dir="2700000" algn="tl">
                    <a:srgbClr val="000000">
                      <a:alpha val="43137"/>
                    </a:srgbClr>
                  </a:outerShdw>
                </a:effectLst>
              </a:rPr>
              <a:t>8</a:t>
            </a:r>
            <a:r>
              <a:rPr lang="ja-JP" altLang="en-US" sz="2200" b="1" dirty="0">
                <a:effectLst>
                  <a:outerShdw blurRad="38100" dist="38100" dir="2700000" algn="tl">
                    <a:srgbClr val="000000">
                      <a:alpha val="43137"/>
                    </a:srgbClr>
                  </a:outerShdw>
                </a:effectLst>
              </a:rPr>
              <a:t>節、第一コリント</a:t>
            </a:r>
            <a:r>
              <a:rPr lang="en-US" altLang="ja-JP" sz="2200" b="1" dirty="0">
                <a:effectLst>
                  <a:outerShdw blurRad="38100" dist="38100" dir="2700000" algn="tl">
                    <a:srgbClr val="000000">
                      <a:alpha val="43137"/>
                    </a:srgbClr>
                  </a:outerShdw>
                </a:effectLst>
              </a:rPr>
              <a:t>12</a:t>
            </a:r>
            <a:r>
              <a:rPr lang="ja-JP" altLang="en-US" sz="2200" b="1" dirty="0">
                <a:effectLst>
                  <a:outerShdw blurRad="38100" dist="38100" dir="2700000" algn="tl">
                    <a:srgbClr val="000000">
                      <a:alpha val="43137"/>
                    </a:srgbClr>
                  </a:outerShdw>
                </a:effectLst>
              </a:rPr>
              <a:t>章</a:t>
            </a:r>
            <a:r>
              <a:rPr lang="en-US" altLang="ja-JP" sz="2200" b="1" dirty="0">
                <a:effectLst>
                  <a:outerShdw blurRad="38100" dist="38100" dir="2700000" algn="tl">
                    <a:srgbClr val="000000">
                      <a:alpha val="43137"/>
                    </a:srgbClr>
                  </a:outerShdw>
                </a:effectLst>
              </a:rPr>
              <a:t>8</a:t>
            </a:r>
            <a:r>
              <a:rPr lang="ja-JP" altLang="en-US" sz="2200" b="1" dirty="0">
                <a:effectLst>
                  <a:outerShdw blurRad="38100" dist="38100" dir="2700000" algn="tl">
                    <a:srgbClr val="000000">
                      <a:alpha val="43137"/>
                    </a:srgbClr>
                  </a:outerShdw>
                </a:effectLst>
              </a:rPr>
              <a:t>～</a:t>
            </a:r>
            <a:r>
              <a:rPr lang="en-US" altLang="ja-JP" sz="2200" b="1" dirty="0">
                <a:effectLst>
                  <a:outerShdw blurRad="38100" dist="38100" dir="2700000" algn="tl">
                    <a:srgbClr val="000000">
                      <a:alpha val="43137"/>
                    </a:srgbClr>
                  </a:outerShdw>
                </a:effectLst>
              </a:rPr>
              <a:t>10</a:t>
            </a:r>
            <a:r>
              <a:rPr lang="ja-JP" altLang="en-US" sz="2200" b="1" dirty="0">
                <a:effectLst>
                  <a:outerShdw blurRad="38100" dist="38100" dir="2700000" algn="tl">
                    <a:srgbClr val="000000">
                      <a:alpha val="43137"/>
                    </a:srgbClr>
                  </a:outerShdw>
                </a:effectLst>
              </a:rPr>
              <a:t>節、</a:t>
            </a:r>
            <a:r>
              <a:rPr lang="en-US" altLang="ja-JP" sz="2200" b="1" dirty="0">
                <a:effectLst>
                  <a:outerShdw blurRad="38100" dist="38100" dir="2700000" algn="tl">
                    <a:srgbClr val="000000">
                      <a:alpha val="43137"/>
                    </a:srgbClr>
                  </a:outerShdw>
                </a:effectLst>
              </a:rPr>
              <a:t>28</a:t>
            </a:r>
            <a:r>
              <a:rPr lang="ja-JP" altLang="en-US" sz="2200" b="1" dirty="0">
                <a:effectLst>
                  <a:outerShdw blurRad="38100" dist="38100" dir="2700000" algn="tl">
                    <a:srgbClr val="000000">
                      <a:alpha val="43137"/>
                    </a:srgbClr>
                  </a:outerShdw>
                </a:effectLst>
              </a:rPr>
              <a:t>～</a:t>
            </a:r>
            <a:r>
              <a:rPr lang="en-US" altLang="ja-JP" sz="2200" b="1" dirty="0">
                <a:effectLst>
                  <a:outerShdw blurRad="38100" dist="38100" dir="2700000" algn="tl">
                    <a:srgbClr val="000000">
                      <a:alpha val="43137"/>
                    </a:srgbClr>
                  </a:outerShdw>
                </a:effectLst>
              </a:rPr>
              <a:t>30</a:t>
            </a:r>
            <a:r>
              <a:rPr lang="ja-JP" altLang="en-US" sz="2200" b="1" dirty="0">
                <a:effectLst>
                  <a:outerShdw blurRad="38100" dist="38100" dir="2700000" algn="tl">
                    <a:srgbClr val="000000">
                      <a:alpha val="43137"/>
                    </a:srgbClr>
                  </a:outerShdw>
                </a:effectLst>
              </a:rPr>
              <a:t>節、エペソ</a:t>
            </a:r>
            <a:r>
              <a:rPr lang="en-US" altLang="ja-JP" sz="2200" b="1" dirty="0">
                <a:effectLst>
                  <a:outerShdw blurRad="38100" dist="38100" dir="2700000" algn="tl">
                    <a:srgbClr val="000000">
                      <a:alpha val="43137"/>
                    </a:srgbClr>
                  </a:outerShdw>
                </a:effectLst>
              </a:rPr>
              <a:t>4</a:t>
            </a:r>
            <a:r>
              <a:rPr lang="ja-JP" altLang="en-US" sz="2200" b="1" dirty="0">
                <a:effectLst>
                  <a:outerShdw blurRad="38100" dist="38100" dir="2700000" algn="tl">
                    <a:srgbClr val="000000">
                      <a:alpha val="43137"/>
                    </a:srgbClr>
                  </a:outerShdw>
                </a:effectLst>
              </a:rPr>
              <a:t>章</a:t>
            </a:r>
            <a:r>
              <a:rPr lang="en-US" altLang="ja-JP" sz="2200" b="1" dirty="0">
                <a:effectLst>
                  <a:outerShdw blurRad="38100" dist="38100" dir="2700000" algn="tl">
                    <a:srgbClr val="000000">
                      <a:alpha val="43137"/>
                    </a:srgbClr>
                  </a:outerShdw>
                </a:effectLst>
              </a:rPr>
              <a:t>11</a:t>
            </a:r>
            <a:r>
              <a:rPr lang="ja-JP" altLang="en-US" sz="2200" b="1" dirty="0">
                <a:effectLst>
                  <a:outerShdw blurRad="38100" dist="38100" dir="2700000" algn="tl">
                    <a:srgbClr val="000000">
                      <a:alpha val="43137"/>
                    </a:srgbClr>
                  </a:outerShdw>
                </a:effectLst>
              </a:rPr>
              <a:t>節の最初の信者に与えられた賜物のリストがあります。写真やビデオの編集、飛行機の操縦、ソーシャルネットワークの管理など、最初に与えられたもの以外にも、もっと多くの賜物があります。</a:t>
            </a:r>
          </a:p>
        </p:txBody>
      </p:sp>
      <p:pic>
        <p:nvPicPr>
          <p:cNvPr id="6" name="Imagen 5">
            <a:extLst>
              <a:ext uri="{FF2B5EF4-FFF2-40B4-BE49-F238E27FC236}">
                <a16:creationId xmlns:a16="http://schemas.microsoft.com/office/drawing/2014/main" xmlns="" id="{B8CB195F-D41A-41E1-B390-646F0C97A5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61766" y="1609859"/>
            <a:ext cx="2913377" cy="4732072"/>
          </a:xfrm>
          <a:prstGeom prst="roundRect">
            <a:avLst>
              <a:gd name="adj" fmla="val 390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ángulo 4">
            <a:extLst>
              <a:ext uri="{FF2B5EF4-FFF2-40B4-BE49-F238E27FC236}">
                <a16:creationId xmlns:a16="http://schemas.microsoft.com/office/drawing/2014/main" xmlns="" id="{24A41C54-B3F0-4340-9307-44C52B86BA21}"/>
              </a:ext>
            </a:extLst>
          </p:cNvPr>
          <p:cNvSpPr/>
          <p:nvPr/>
        </p:nvSpPr>
        <p:spPr>
          <a:xfrm>
            <a:off x="3232598" y="3178708"/>
            <a:ext cx="5150488" cy="3554819"/>
          </a:xfrm>
          <a:prstGeom prst="rect">
            <a:avLst/>
          </a:prstGeom>
        </p:spPr>
        <p:txBody>
          <a:bodyPr wrap="square">
            <a:spAutoFit/>
          </a:bodyPr>
          <a:lstStyle/>
          <a:p>
            <a:pPr>
              <a:spcBef>
                <a:spcPts val="600"/>
              </a:spcBef>
            </a:pPr>
            <a:r>
              <a:rPr lang="ja-JP" altLang="en-US" sz="2000" b="1" dirty="0"/>
              <a:t>　</a:t>
            </a:r>
            <a:r>
              <a:rPr lang="ja-JP" altLang="en-US" sz="2200" b="1" dirty="0">
                <a:effectLst>
                  <a:outerShdw blurRad="38100" dist="38100" dir="2700000" algn="tl">
                    <a:srgbClr val="000000">
                      <a:alpha val="43137"/>
                    </a:srgbClr>
                  </a:outerShdw>
                </a:effectLst>
              </a:rPr>
              <a:t>その目的は，すべての信者が教会の成長と育成の中で自分の役割を果たすことができるように力を与えることであり，それによってわたしたちは世界を</a:t>
            </a:r>
            <a:r>
              <a:rPr lang="ja-JP" altLang="en-US" sz="2200" b="1" dirty="0" err="1">
                <a:effectLst>
                  <a:outerShdw blurRad="38100" dist="38100" dir="2700000" algn="tl">
                    <a:srgbClr val="000000">
                      <a:alpha val="43137"/>
                    </a:srgbClr>
                  </a:outerShdw>
                </a:effectLst>
              </a:rPr>
              <a:t>宣べ</a:t>
            </a:r>
            <a:r>
              <a:rPr lang="ja-JP" altLang="en-US" sz="2200" b="1" dirty="0">
                <a:effectLst>
                  <a:outerShdw blurRad="38100" dist="38100" dir="2700000" algn="tl">
                    <a:srgbClr val="000000">
                      <a:alpha val="43137"/>
                    </a:srgbClr>
                  </a:outerShdw>
                </a:effectLst>
              </a:rPr>
              <a:t>伝え，奉仕することができるのです。</a:t>
            </a:r>
          </a:p>
          <a:p>
            <a:pPr>
              <a:spcBef>
                <a:spcPts val="600"/>
              </a:spcBef>
            </a:pPr>
            <a:r>
              <a:rPr lang="ja-JP" altLang="en-US" sz="2200" b="1" dirty="0">
                <a:effectLst>
                  <a:outerShdw blurRad="38100" dist="38100" dir="2700000" algn="tl">
                    <a:srgbClr val="000000">
                      <a:alpha val="43137"/>
                    </a:srgbClr>
                  </a:outerShdw>
                </a:effectLst>
              </a:rPr>
              <a:t>　霊的賜物は生まれつきの才能ではありません。しかし、聖霊は自然の才能を聖別し、キリストのために奉仕させることができます（霊的賜物になる）。</a:t>
            </a:r>
          </a:p>
        </p:txBody>
      </p:sp>
      <p:pic>
        <p:nvPicPr>
          <p:cNvPr id="7" name="Imagen 6">
            <a:extLst>
              <a:ext uri="{FF2B5EF4-FFF2-40B4-BE49-F238E27FC236}">
                <a16:creationId xmlns:a16="http://schemas.microsoft.com/office/drawing/2014/main" xmlns="" id="{BB95868C-C69B-43A2-9063-703182B4D4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8722" y="4586452"/>
            <a:ext cx="1915885" cy="1334817"/>
          </a:xfrm>
          <a:prstGeom prst="round2DiagRect">
            <a:avLst>
              <a:gd name="adj1" fmla="val 16667"/>
              <a:gd name="adj2" fmla="val 17615"/>
            </a:avLst>
          </a:prstGeom>
          <a:ln w="28575" cap="sq">
            <a:solidFill>
              <a:srgbClr val="003300"/>
            </a:solidFill>
            <a:miter lim="800000"/>
          </a:ln>
          <a:effectLst/>
        </p:spPr>
      </p:pic>
      <p:pic>
        <p:nvPicPr>
          <p:cNvPr id="8" name="Imagen 7">
            <a:extLst>
              <a:ext uri="{FF2B5EF4-FFF2-40B4-BE49-F238E27FC236}">
                <a16:creationId xmlns:a16="http://schemas.microsoft.com/office/drawing/2014/main" xmlns="" id="{0E269486-38EB-4F28-8AF2-DDAF0D8B29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6500" y="5976824"/>
            <a:ext cx="1923601" cy="769440"/>
          </a:xfrm>
          <a:prstGeom prst="round2DiagRect">
            <a:avLst>
              <a:gd name="adj1" fmla="val 0"/>
              <a:gd name="adj2" fmla="val 27163"/>
            </a:avLst>
          </a:prstGeom>
          <a:ln w="28575" cap="sq">
            <a:solidFill>
              <a:srgbClr val="003300"/>
            </a:solidFill>
            <a:miter lim="800000"/>
          </a:ln>
          <a:effectLst/>
        </p:spPr>
      </p:pic>
      <p:pic>
        <p:nvPicPr>
          <p:cNvPr id="9" name="Imagen 8">
            <a:extLst>
              <a:ext uri="{FF2B5EF4-FFF2-40B4-BE49-F238E27FC236}">
                <a16:creationId xmlns:a16="http://schemas.microsoft.com/office/drawing/2014/main" xmlns="" id="{1A29C7E3-0533-4F36-8273-4BE5EEAAFF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0934" y="3308414"/>
            <a:ext cx="1630487" cy="1222483"/>
          </a:xfrm>
          <a:prstGeom prst="round2DiagRect">
            <a:avLst>
              <a:gd name="adj1" fmla="val 16667"/>
              <a:gd name="adj2" fmla="val 712"/>
            </a:avLst>
          </a:prstGeom>
          <a:ln w="28575" cap="sq">
            <a:solidFill>
              <a:srgbClr val="003300"/>
            </a:solidFill>
            <a:miter lim="800000"/>
          </a:ln>
          <a:effectLst/>
        </p:spPr>
      </p:pic>
    </p:spTree>
    <p:extLst>
      <p:ext uri="{BB962C8B-B14F-4D97-AF65-F5344CB8AC3E}">
        <p14:creationId xmlns:p14="http://schemas.microsoft.com/office/powerpoint/2010/main" val="61199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9"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upLeft)">
                                      <p:cBhvr>
                                        <p:cTn id="25" dur="500"/>
                                        <p:tgtEl>
                                          <p:spTgt spid="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wipe(left)">
                                      <p:cBhvr>
                                        <p:cTn id="54" dur="500"/>
                                        <p:tgtEl>
                                          <p:spTgt spid="5">
                                            <p:txEl>
                                              <p:pRg st="0" end="0"/>
                                            </p:txEl>
                                          </p:spTgt>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5">
                                            <p:txEl>
                                              <p:pRg st="1" end="1"/>
                                            </p:txEl>
                                          </p:spTgt>
                                        </p:tgtEl>
                                        <p:attrNameLst>
                                          <p:attrName>style.visibility</p:attrName>
                                        </p:attrNameLst>
                                      </p:cBhvr>
                                      <p:to>
                                        <p:strVal val="visible"/>
                                      </p:to>
                                    </p:set>
                                    <p:animEffect transition="in" filter="wipe(left)">
                                      <p:cBhvr>
                                        <p:cTn id="5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FF87F18-DD8D-45A5-9B06-894A5ED9D84B}"/>
              </a:ext>
            </a:extLst>
          </p:cNvPr>
          <p:cNvSpPr/>
          <p:nvPr/>
        </p:nvSpPr>
        <p:spPr>
          <a:xfrm>
            <a:off x="1223494" y="1198062"/>
            <a:ext cx="10238704" cy="4524315"/>
          </a:xfrm>
          <a:prstGeom prst="rect">
            <a:avLst/>
          </a:prstGeom>
        </p:spPr>
        <p:txBody>
          <a:bodyPr wrap="square">
            <a:spAutoFit/>
          </a:bodyPr>
          <a:lstStyle/>
          <a:p>
            <a:pPr>
              <a:spcBef>
                <a:spcPts val="600"/>
              </a:spcBef>
            </a:pPr>
            <a:r>
              <a:rPr lang="ja-JP" altLang="en-US" sz="3600" b="1" dirty="0">
                <a:effectLst>
                  <a:outerShdw blurRad="38100" dist="38100" dir="2700000" algn="tl">
                    <a:srgbClr val="000000">
                      <a:alpha val="43137"/>
                    </a:srgbClr>
                  </a:outerShdw>
                </a:effectLst>
                <a:latin typeface="Cooper Black" panose="0208090404030B020404" pitchFamily="18" charset="0"/>
              </a:rPr>
              <a:t>　すべての人が同じ賜物を受けるわけではありませんが、主に仕える者には聖霊の賜物が約束されています。もし彼らがキリストと結ばれているならば、聖霊の賜物が彼らのものであるならば、キリストの弟子の中で最も貧しく、最も無知な者であっても、魂に語りかける力を持つことになります。神は彼らを宇宙で最高の影響力を発揮するための仲介者にしてくださいます。</a:t>
            </a:r>
          </a:p>
        </p:txBody>
      </p:sp>
      <p:sp>
        <p:nvSpPr>
          <p:cNvPr id="3" name="CuadroTexto 2">
            <a:extLst>
              <a:ext uri="{FF2B5EF4-FFF2-40B4-BE49-F238E27FC236}">
                <a16:creationId xmlns:a16="http://schemas.microsoft.com/office/drawing/2014/main" xmlns="" id="{71698C65-E699-4024-8520-29254B7B0677}"/>
              </a:ext>
            </a:extLst>
          </p:cNvPr>
          <p:cNvSpPr txBox="1"/>
          <p:nvPr/>
        </p:nvSpPr>
        <p:spPr>
          <a:xfrm>
            <a:off x="1811882" y="6168438"/>
            <a:ext cx="3869393" cy="369332"/>
          </a:xfrm>
          <a:prstGeom prst="rect">
            <a:avLst/>
          </a:prstGeom>
          <a:noFill/>
        </p:spPr>
        <p:txBody>
          <a:bodyPr wrap="none" rtlCol="0">
            <a:spAutoFit/>
          </a:bodyPr>
          <a:lstStyle/>
          <a:p>
            <a:r>
              <a:rPr lang="en-US" b="1"/>
              <a:t>E.G.W. (The Faith I Live By, October 13)</a:t>
            </a:r>
            <a:endParaRPr lang="es-ES" b="1" dirty="0"/>
          </a:p>
        </p:txBody>
      </p:sp>
    </p:spTree>
    <p:extLst>
      <p:ext uri="{BB962C8B-B14F-4D97-AF65-F5344CB8AC3E}">
        <p14:creationId xmlns:p14="http://schemas.microsoft.com/office/powerpoint/2010/main" val="204548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7" name="Grupo 26">
            <a:extLst>
              <a:ext uri="{FF2B5EF4-FFF2-40B4-BE49-F238E27FC236}">
                <a16:creationId xmlns:a16="http://schemas.microsoft.com/office/drawing/2014/main" xmlns="" id="{C8442D13-FE26-4B22-A4BF-95B6B365199E}"/>
              </a:ext>
            </a:extLst>
          </p:cNvPr>
          <p:cNvGrpSpPr/>
          <p:nvPr/>
        </p:nvGrpSpPr>
        <p:grpSpPr>
          <a:xfrm>
            <a:off x="247885" y="612863"/>
            <a:ext cx="3048000" cy="2626206"/>
            <a:chOff x="-78379" y="614367"/>
            <a:chExt cx="3048000" cy="2626206"/>
          </a:xfrm>
        </p:grpSpPr>
        <p:pic>
          <p:nvPicPr>
            <p:cNvPr id="26" name="Imagen 25">
              <a:extLst>
                <a:ext uri="{FF2B5EF4-FFF2-40B4-BE49-F238E27FC236}">
                  <a16:creationId xmlns:a16="http://schemas.microsoft.com/office/drawing/2014/main" xmlns="" id="{1A2D1942-E9D9-4ABC-8C83-97E707C193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8379" y="1077066"/>
              <a:ext cx="3048000" cy="2163507"/>
            </a:xfrm>
            <a:prstGeom prst="rect">
              <a:avLst/>
            </a:prstGeom>
          </p:spPr>
        </p:pic>
        <p:pic>
          <p:nvPicPr>
            <p:cNvPr id="10" name="Imagen 9">
              <a:extLst>
                <a:ext uri="{FF2B5EF4-FFF2-40B4-BE49-F238E27FC236}">
                  <a16:creationId xmlns:a16="http://schemas.microsoft.com/office/drawing/2014/main" xmlns="" id="{63E43C33-51CA-459B-A4D9-BF04B8679E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04501" y="614367"/>
              <a:ext cx="2455817" cy="2530504"/>
            </a:xfrm>
            <a:prstGeom prst="rect">
              <a:avLst/>
            </a:prstGeom>
            <a:effectLst>
              <a:outerShdw blurRad="50800" dist="38100" dir="2700000" algn="tl" rotWithShape="0">
                <a:prstClr val="black">
                  <a:alpha val="40000"/>
                </a:prstClr>
              </a:outerShdw>
            </a:effectLst>
          </p:spPr>
        </p:pic>
      </p:grpSp>
      <p:sp>
        <p:nvSpPr>
          <p:cNvPr id="2" name="Rectángulo 1">
            <a:extLst>
              <a:ext uri="{FF2B5EF4-FFF2-40B4-BE49-F238E27FC236}">
                <a16:creationId xmlns:a16="http://schemas.microsoft.com/office/drawing/2014/main" xmlns="" id="{063FD021-AD40-4DD8-8365-4EAD8C11E1B1}"/>
              </a:ext>
            </a:extLst>
          </p:cNvPr>
          <p:cNvSpPr/>
          <p:nvPr/>
        </p:nvSpPr>
        <p:spPr>
          <a:xfrm>
            <a:off x="1524001" y="1"/>
            <a:ext cx="9143999" cy="769441"/>
          </a:xfrm>
          <a:prstGeom prst="rect">
            <a:avLst/>
          </a:prstGeom>
        </p:spPr>
        <p:txBody>
          <a:bodyPr wrap="square">
            <a:spAutoFit/>
          </a:bodyPr>
          <a:lstStyle/>
          <a:p>
            <a:pPr algn="ctr"/>
            <a:r>
              <a:rPr lang="ja-JP" altLang="en-US" sz="4400" b="1" spc="50" dirty="0">
                <a:ln w="9525" cmpd="sng">
                  <a:solidFill>
                    <a:srgbClr val="002060"/>
                  </a:solidFill>
                  <a:prstDash val="solid"/>
                </a:ln>
                <a:solidFill>
                  <a:srgbClr val="70AD47">
                    <a:tint val="1000"/>
                  </a:srgbClr>
                </a:solidFill>
                <a:effectLst>
                  <a:glow rad="38100">
                    <a:srgbClr val="002060">
                      <a:alpha val="40000"/>
                    </a:srgbClr>
                  </a:glow>
                </a:effectLst>
              </a:rPr>
              <a:t>あなたの賜物を見つける</a:t>
            </a:r>
            <a:endParaRPr lang="es-ES" sz="4400" b="1" spc="50" dirty="0">
              <a:ln w="9525" cmpd="sng">
                <a:solidFill>
                  <a:srgbClr val="002060"/>
                </a:solidFill>
                <a:prstDash val="solid"/>
              </a:ln>
              <a:solidFill>
                <a:srgbClr val="70AD47">
                  <a:tint val="1000"/>
                </a:srgbClr>
              </a:solidFill>
              <a:effectLst>
                <a:glow rad="38100">
                  <a:srgbClr val="002060">
                    <a:alpha val="40000"/>
                  </a:srgbClr>
                </a:glow>
              </a:effectLst>
            </a:endParaRPr>
          </a:p>
        </p:txBody>
      </p:sp>
      <p:sp>
        <p:nvSpPr>
          <p:cNvPr id="3" name="Rectángulo 2">
            <a:extLst>
              <a:ext uri="{FF2B5EF4-FFF2-40B4-BE49-F238E27FC236}">
                <a16:creationId xmlns:a16="http://schemas.microsoft.com/office/drawing/2014/main" xmlns="" id="{10EF4476-0389-4994-8E77-5A7272EA0F80}"/>
              </a:ext>
            </a:extLst>
          </p:cNvPr>
          <p:cNvSpPr/>
          <p:nvPr/>
        </p:nvSpPr>
        <p:spPr>
          <a:xfrm>
            <a:off x="3617858" y="795435"/>
            <a:ext cx="7934492" cy="615553"/>
          </a:xfrm>
          <a:prstGeom prst="rect">
            <a:avLst/>
          </a:prstGeom>
          <a:gradFill flip="none" rotWithShape="1">
            <a:gsLst>
              <a:gs pos="0">
                <a:srgbClr val="FFFFC5"/>
              </a:gs>
              <a:gs pos="24000">
                <a:srgbClr val="FFFFE7"/>
              </a:gs>
              <a:gs pos="100000">
                <a:schemeClr val="bg1"/>
              </a:gs>
            </a:gsLst>
            <a:lin ang="16200000" scaled="1"/>
            <a:tileRect/>
          </a:gradFill>
          <a:ln>
            <a:solidFill>
              <a:srgbClr val="FFFFA7"/>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ja-JP" altLang="en-US" b="1" dirty="0">
                <a:solidFill>
                  <a:srgbClr val="002060"/>
                </a:solidFill>
                <a:latin typeface="Comic Sans MS" panose="030F0702030302020204" pitchFamily="66" charset="0"/>
              </a:rPr>
              <a:t>こうして、あなたがたは恵みの賜物にいささかも欠けることがなく</a:t>
            </a:r>
            <a:r>
              <a:rPr lang="en-US" altLang="ja-JP" b="1" dirty="0">
                <a:solidFill>
                  <a:srgbClr val="002060"/>
                </a:solidFill>
                <a:latin typeface="Comic Sans MS" panose="030F0702030302020204" pitchFamily="66" charset="0"/>
              </a:rPr>
              <a:t>…</a:t>
            </a:r>
            <a:endParaRPr lang="es-ES" altLang="ja-JP" b="1" dirty="0">
              <a:solidFill>
                <a:srgbClr val="002060"/>
              </a:solidFill>
              <a:latin typeface="Comic Sans MS" panose="030F0702030302020204" pitchFamily="66" charset="0"/>
            </a:endParaRPr>
          </a:p>
          <a:p>
            <a:pPr algn="ctr"/>
            <a:r>
              <a:rPr lang="es-ES" sz="1600" b="1" dirty="0">
                <a:solidFill>
                  <a:srgbClr val="002060"/>
                </a:solidFill>
                <a:latin typeface="Comic Sans MS" panose="030F0702030302020204" pitchFamily="66" charset="0"/>
              </a:rPr>
              <a:t>1 </a:t>
            </a:r>
            <a:r>
              <a:rPr lang="ja-JP" altLang="en-US" sz="1600" b="1" dirty="0">
                <a:solidFill>
                  <a:srgbClr val="002060"/>
                </a:solidFill>
                <a:latin typeface="Comic Sans MS" panose="030F0702030302020204" pitchFamily="66" charset="0"/>
              </a:rPr>
              <a:t>コリント</a:t>
            </a:r>
            <a:r>
              <a:rPr lang="es-ES" sz="1600" b="1" dirty="0">
                <a:solidFill>
                  <a:srgbClr val="002060"/>
                </a:solidFill>
                <a:latin typeface="Comic Sans MS" panose="030F0702030302020204" pitchFamily="66" charset="0"/>
              </a:rPr>
              <a:t> 1:7 </a:t>
            </a:r>
          </a:p>
        </p:txBody>
      </p:sp>
      <p:sp>
        <p:nvSpPr>
          <p:cNvPr id="4" name="CuadroTexto 3">
            <a:extLst>
              <a:ext uri="{FF2B5EF4-FFF2-40B4-BE49-F238E27FC236}">
                <a16:creationId xmlns:a16="http://schemas.microsoft.com/office/drawing/2014/main" xmlns="" id="{7BAC503B-F6D1-4DEE-9EA2-ABBD88BC48ED}"/>
              </a:ext>
            </a:extLst>
          </p:cNvPr>
          <p:cNvSpPr txBox="1"/>
          <p:nvPr/>
        </p:nvSpPr>
        <p:spPr>
          <a:xfrm>
            <a:off x="2950606" y="1601721"/>
            <a:ext cx="9240287" cy="2400657"/>
          </a:xfrm>
          <a:prstGeom prst="rect">
            <a:avLst/>
          </a:prstGeom>
          <a:noFill/>
        </p:spPr>
        <p:txBody>
          <a:bodyPr wrap="square" rtlCol="0">
            <a:spAutoFit/>
          </a:bodyPr>
          <a:lstStyle/>
          <a:p>
            <a:pPr>
              <a:spcBef>
                <a:spcPts val="600"/>
              </a:spcBef>
            </a:pPr>
            <a:r>
              <a:rPr lang="ja-JP" altLang="en-US" sz="2000" b="1" dirty="0"/>
              <a:t>　誰でもプレゼントをもらったことがあると思いますが、あなたはどのような賜物を持っていますか？自分の賜物を見つける最良の方法は、まず「取り組む」ことです。地元の教会で奉仕活動を始めてみましょう。そうすれば、自分がその奉仕に適した賜物を持っているかどうかを知ることができます。いくつかの概念を定義してみましょう。</a:t>
            </a:r>
          </a:p>
          <a:p>
            <a:pPr>
              <a:spcBef>
                <a:spcPts val="600"/>
              </a:spcBef>
            </a:pPr>
            <a:endParaRPr lang="en-US" sz="2000" b="1" dirty="0"/>
          </a:p>
          <a:p>
            <a:pPr>
              <a:spcBef>
                <a:spcPts val="600"/>
              </a:spcBef>
            </a:pPr>
            <a:r>
              <a:rPr lang="en-US" sz="2000" b="1" dirty="0"/>
              <a:t>We a:</a:t>
            </a:r>
            <a:endParaRPr lang="es-ES" sz="2000" b="1" dirty="0"/>
          </a:p>
        </p:txBody>
      </p:sp>
      <p:graphicFrame>
        <p:nvGraphicFramePr>
          <p:cNvPr id="5" name="Diagrama 4">
            <a:extLst>
              <a:ext uri="{FF2B5EF4-FFF2-40B4-BE49-F238E27FC236}">
                <a16:creationId xmlns:a16="http://schemas.microsoft.com/office/drawing/2014/main" xmlns="" id="{B747E4F7-C69D-4923-BCB8-F25410DA2D7D}"/>
              </a:ext>
            </a:extLst>
          </p:cNvPr>
          <p:cNvGraphicFramePr/>
          <p:nvPr>
            <p:extLst>
              <p:ext uri="{D42A27DB-BD31-4B8C-83A1-F6EECF244321}">
                <p14:modId xmlns:p14="http://schemas.microsoft.com/office/powerpoint/2010/main" val="2741642976"/>
              </p:ext>
            </p:extLst>
          </p:nvPr>
        </p:nvGraphicFramePr>
        <p:xfrm>
          <a:off x="9240654" y="4834657"/>
          <a:ext cx="2508068" cy="17208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a 7">
            <a:extLst>
              <a:ext uri="{FF2B5EF4-FFF2-40B4-BE49-F238E27FC236}">
                <a16:creationId xmlns:a16="http://schemas.microsoft.com/office/drawing/2014/main" xmlns="" id="{EADCB70C-F65A-4058-99DB-0FC3A781C15D}"/>
              </a:ext>
            </a:extLst>
          </p:cNvPr>
          <p:cNvGraphicFramePr/>
          <p:nvPr>
            <p:extLst>
              <p:ext uri="{D42A27DB-BD31-4B8C-83A1-F6EECF244321}">
                <p14:modId xmlns:p14="http://schemas.microsoft.com/office/powerpoint/2010/main" val="3742212071"/>
              </p:ext>
            </p:extLst>
          </p:nvPr>
        </p:nvGraphicFramePr>
        <p:xfrm>
          <a:off x="1654629" y="3126032"/>
          <a:ext cx="8934994" cy="163121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CuadroTexto 6">
            <a:extLst>
              <a:ext uri="{FF2B5EF4-FFF2-40B4-BE49-F238E27FC236}">
                <a16:creationId xmlns:a16="http://schemas.microsoft.com/office/drawing/2014/main" xmlns="" id="{46ECF466-0AE1-4F23-87F0-B8C8C7EF987B}"/>
              </a:ext>
            </a:extLst>
          </p:cNvPr>
          <p:cNvSpPr txBox="1"/>
          <p:nvPr/>
        </p:nvSpPr>
        <p:spPr>
          <a:xfrm>
            <a:off x="247885" y="4777982"/>
            <a:ext cx="8577821" cy="1923604"/>
          </a:xfrm>
          <a:prstGeom prst="rect">
            <a:avLst/>
          </a:prstGeom>
          <a:noFill/>
        </p:spPr>
        <p:txBody>
          <a:bodyPr wrap="square" rtlCol="0">
            <a:spAutoFit/>
          </a:bodyPr>
          <a:lstStyle/>
          <a:p>
            <a:pPr>
              <a:spcBef>
                <a:spcPts val="600"/>
              </a:spcBef>
            </a:pPr>
            <a:r>
              <a:rPr lang="ja-JP" altLang="en-US" sz="1900" b="1" dirty="0"/>
              <a:t>　もしあなたが自分の賜物をすでに知っているなら、自分に適した伝道や活動を簡単に見つけることができます。もしあなたが特定の伝道に居心地が良いと感じているなら、その分野でのあなたの賜物と最適な活動を発見することができます。</a:t>
            </a:r>
          </a:p>
          <a:p>
            <a:pPr>
              <a:spcBef>
                <a:spcPts val="600"/>
              </a:spcBef>
            </a:pPr>
            <a:r>
              <a:rPr lang="ja-JP" altLang="en-US" sz="1900" b="1" dirty="0"/>
              <a:t>　特定の活動をうまく行えば、その活動に取り組むうちに、自分の賜物と自分に適した伝道を見つけることができるでしょう。</a:t>
            </a:r>
          </a:p>
        </p:txBody>
      </p:sp>
      <p:grpSp>
        <p:nvGrpSpPr>
          <p:cNvPr id="12" name="Grupo 11">
            <a:extLst>
              <a:ext uri="{FF2B5EF4-FFF2-40B4-BE49-F238E27FC236}">
                <a16:creationId xmlns:a16="http://schemas.microsoft.com/office/drawing/2014/main" xmlns="" id="{CE2F5AEA-1A51-4B27-BB88-73426ADBAA2D}"/>
              </a:ext>
            </a:extLst>
          </p:cNvPr>
          <p:cNvGrpSpPr/>
          <p:nvPr/>
        </p:nvGrpSpPr>
        <p:grpSpPr>
          <a:xfrm rot="10800000">
            <a:off x="9876749" y="5388230"/>
            <a:ext cx="156019" cy="463957"/>
            <a:chOff x="808152" y="628461"/>
            <a:chExt cx="156019" cy="463957"/>
          </a:xfrm>
          <a:solidFill>
            <a:srgbClr val="B88800"/>
          </a:solidFill>
          <a:effectLst>
            <a:outerShdw blurRad="63500" sx="102000" sy="102000" algn="ctr" rotWithShape="0">
              <a:prstClr val="black">
                <a:alpha val="40000"/>
              </a:prstClr>
            </a:outerShdw>
          </a:effectLst>
          <a:scene3d>
            <a:camera prst="orthographicFront"/>
            <a:lightRig rig="flat" dir="t">
              <a:rot lat="0" lon="0" rev="1200000"/>
            </a:lightRig>
          </a:scene3d>
        </p:grpSpPr>
        <p:sp>
          <p:nvSpPr>
            <p:cNvPr id="13" name="Flecha: a la derecha 12">
              <a:extLst>
                <a:ext uri="{FF2B5EF4-FFF2-40B4-BE49-F238E27FC236}">
                  <a16:creationId xmlns:a16="http://schemas.microsoft.com/office/drawing/2014/main" xmlns="" id="{FE0E1716-A57A-4B81-9B9D-4D9E75540F82}"/>
                </a:ext>
              </a:extLst>
            </p:cNvPr>
            <p:cNvSpPr/>
            <p:nvPr/>
          </p:nvSpPr>
          <p:spPr>
            <a:xfrm rot="18000000">
              <a:off x="654183" y="782430"/>
              <a:ext cx="463957" cy="156019"/>
            </a:xfrm>
            <a:prstGeom prst="rightArrow">
              <a:avLst/>
            </a:prstGeom>
            <a:grpFill/>
            <a:ln>
              <a:noFill/>
            </a:ln>
            <a:effectLst/>
            <a:sp3d z="-80000" prstMaterial="plastic">
              <a:bevelT w="50800" h="50800"/>
              <a:bevelB w="25400" h="25400" prst="angle"/>
            </a:sp3d>
          </p:spPr>
          <p:txBody>
            <a:bodyPr spcFirstLastPara="0" vert="horz" wrap="square" lIns="0" tIns="0" rIns="0" bIns="0" numCol="1" spcCol="1270" anchor="ctr" anchorCtr="0">
              <a:noAutofit/>
            </a:bodyPr>
            <a:lstStyle/>
            <a:p>
              <a:endParaRPr lang="es-ES"/>
            </a:p>
          </p:txBody>
        </p:sp>
        <p:sp>
          <p:nvSpPr>
            <p:cNvPr id="14" name="Flecha: a la derecha 4">
              <a:extLst>
                <a:ext uri="{FF2B5EF4-FFF2-40B4-BE49-F238E27FC236}">
                  <a16:creationId xmlns:a16="http://schemas.microsoft.com/office/drawing/2014/main" xmlns="" id="{CCCB7AAA-72FB-4A01-8A06-8AC3BDFDC1DF}"/>
                </a:ext>
              </a:extLst>
            </p:cNvPr>
            <p:cNvSpPr txBox="1"/>
            <p:nvPr/>
          </p:nvSpPr>
          <p:spPr>
            <a:xfrm rot="18000000">
              <a:off x="700989" y="813634"/>
              <a:ext cx="370345" cy="93611"/>
            </a:xfrm>
            <a:prstGeom prst="rect">
              <a:avLst/>
            </a:prstGeom>
            <a:grpFill/>
            <a:ln>
              <a:noFill/>
            </a:ln>
            <a:effectLst/>
            <a:sp3d z="-80000" prstMaterial="plastic">
              <a:bevelT w="50800" h="50800"/>
              <a:bevelB w="25400" h="25400" prst="angle"/>
            </a:sp3d>
          </p:spPr>
          <p:txBody>
            <a:bodyPr spcFirstLastPara="0" vert="horz" wrap="square" lIns="0" tIns="0" rIns="0" bIns="0" numCol="1" spcCol="1270" anchor="ctr" anchorCtr="0">
              <a:noAutofit/>
            </a:bodyPr>
            <a:lstStyle>
              <a:lvl1pPr>
                <a:defRPr b="1">
                  <a:effectLst>
                    <a:outerShdw blurRad="38100" dist="38100" dir="2700000" algn="tl">
                      <a:srgbClr val="000000">
                        <a:alpha val="43137"/>
                      </a:srgbClr>
                    </a:outerShdw>
                  </a:effectLst>
                </a:defRPr>
              </a:lvl1pPr>
            </a:lstStyle>
            <a:p>
              <a:endParaRPr lang="es-ES"/>
            </a:p>
          </p:txBody>
        </p:sp>
      </p:grpSp>
      <p:grpSp>
        <p:nvGrpSpPr>
          <p:cNvPr id="18" name="Grupo 17">
            <a:extLst>
              <a:ext uri="{FF2B5EF4-FFF2-40B4-BE49-F238E27FC236}">
                <a16:creationId xmlns:a16="http://schemas.microsoft.com/office/drawing/2014/main" xmlns="" id="{8A7E5A29-02F9-4868-8A43-08BC0F12F449}"/>
              </a:ext>
            </a:extLst>
          </p:cNvPr>
          <p:cNvGrpSpPr/>
          <p:nvPr/>
        </p:nvGrpSpPr>
        <p:grpSpPr>
          <a:xfrm rot="10800000">
            <a:off x="11008862" y="5388228"/>
            <a:ext cx="156019" cy="463957"/>
            <a:chOff x="1543895" y="628461"/>
            <a:chExt cx="156019" cy="463957"/>
          </a:xfrm>
          <a:solidFill>
            <a:srgbClr val="00863D"/>
          </a:solidFill>
          <a:effectLst>
            <a:outerShdw blurRad="63500" sx="102000" sy="102000" algn="ctr" rotWithShape="0">
              <a:prstClr val="black">
                <a:alpha val="40000"/>
              </a:prstClr>
            </a:outerShdw>
          </a:effectLst>
          <a:scene3d>
            <a:camera prst="orthographicFront"/>
            <a:lightRig rig="flat" dir="t">
              <a:rot lat="0" lon="0" rev="0"/>
            </a:lightRig>
          </a:scene3d>
        </p:grpSpPr>
        <p:sp>
          <p:nvSpPr>
            <p:cNvPr id="19" name="Flecha: a la derecha 18">
              <a:extLst>
                <a:ext uri="{FF2B5EF4-FFF2-40B4-BE49-F238E27FC236}">
                  <a16:creationId xmlns:a16="http://schemas.microsoft.com/office/drawing/2014/main" xmlns="" id="{E6AE19EE-C750-4B05-AC3D-049A931BB105}"/>
                </a:ext>
              </a:extLst>
            </p:cNvPr>
            <p:cNvSpPr/>
            <p:nvPr/>
          </p:nvSpPr>
          <p:spPr>
            <a:xfrm rot="3600000">
              <a:off x="1389926" y="782430"/>
              <a:ext cx="463957" cy="156019"/>
            </a:xfrm>
            <a:prstGeom prst="rightArrow">
              <a:avLst/>
            </a:prstGeom>
            <a:grp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20" name="Flecha: a la derecha 4">
              <a:extLst>
                <a:ext uri="{FF2B5EF4-FFF2-40B4-BE49-F238E27FC236}">
                  <a16:creationId xmlns:a16="http://schemas.microsoft.com/office/drawing/2014/main" xmlns="" id="{D8A03BEE-16C7-4131-BF7E-A77B2FD4DDAF}"/>
                </a:ext>
              </a:extLst>
            </p:cNvPr>
            <p:cNvSpPr txBox="1"/>
            <p:nvPr/>
          </p:nvSpPr>
          <p:spPr>
            <a:xfrm rot="3600000">
              <a:off x="1436732" y="813634"/>
              <a:ext cx="370345" cy="93611"/>
            </a:xfrm>
            <a:prstGeom prst="rect">
              <a:avLst/>
            </a:prstGeom>
            <a:grpFill/>
            <a:sp3d z="-80000">
              <a:bevelT w="50800" h="50800"/>
              <a:bevelB w="25400" h="254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66700">
                <a:lnSpc>
                  <a:spcPct val="90000"/>
                </a:lnSpc>
                <a:spcBef>
                  <a:spcPct val="0"/>
                </a:spcBef>
                <a:spcAft>
                  <a:spcPct val="35000"/>
                </a:spcAft>
              </a:pPr>
              <a:endParaRPr lang="es-ES" sz="600" b="1">
                <a:effectLst>
                  <a:outerShdw blurRad="38100" dist="38100" dir="2700000" algn="tl">
                    <a:srgbClr val="000000">
                      <a:alpha val="43137"/>
                    </a:srgbClr>
                  </a:outerShdw>
                </a:effectLst>
              </a:endParaRPr>
            </a:p>
          </p:txBody>
        </p:sp>
      </p:grpSp>
      <p:grpSp>
        <p:nvGrpSpPr>
          <p:cNvPr id="21" name="Grupo 20">
            <a:extLst>
              <a:ext uri="{FF2B5EF4-FFF2-40B4-BE49-F238E27FC236}">
                <a16:creationId xmlns:a16="http://schemas.microsoft.com/office/drawing/2014/main" xmlns="" id="{0E972200-CEC1-40B5-B847-68F8F7DAFBDB}"/>
              </a:ext>
            </a:extLst>
          </p:cNvPr>
          <p:cNvGrpSpPr/>
          <p:nvPr/>
        </p:nvGrpSpPr>
        <p:grpSpPr>
          <a:xfrm flipH="1">
            <a:off x="10288835" y="6399517"/>
            <a:ext cx="463957" cy="156019"/>
            <a:chOff x="1022055" y="1384761"/>
            <a:chExt cx="463957" cy="156019"/>
          </a:xfrm>
          <a:solidFill>
            <a:srgbClr val="7030A0"/>
          </a:solidFill>
          <a:effectLst>
            <a:outerShdw blurRad="63500" sx="102000" sy="102000" algn="ctr" rotWithShape="0">
              <a:prstClr val="black">
                <a:alpha val="40000"/>
              </a:prstClr>
            </a:outerShdw>
          </a:effectLst>
          <a:scene3d>
            <a:camera prst="orthographicFront"/>
            <a:lightRig rig="flat" dir="t">
              <a:rot lat="0" lon="0" rev="6600000"/>
            </a:lightRig>
          </a:scene3d>
        </p:grpSpPr>
        <p:sp>
          <p:nvSpPr>
            <p:cNvPr id="22" name="Flecha: a la derecha 21">
              <a:extLst>
                <a:ext uri="{FF2B5EF4-FFF2-40B4-BE49-F238E27FC236}">
                  <a16:creationId xmlns:a16="http://schemas.microsoft.com/office/drawing/2014/main" xmlns="" id="{E33DE414-A603-47A7-B218-318B0A8121B3}"/>
                </a:ext>
              </a:extLst>
            </p:cNvPr>
            <p:cNvSpPr/>
            <p:nvPr/>
          </p:nvSpPr>
          <p:spPr>
            <a:xfrm rot="10800000">
              <a:off x="1022055" y="1384761"/>
              <a:ext cx="463957" cy="156019"/>
            </a:xfrm>
            <a:prstGeom prst="rightArrow">
              <a:avLst/>
            </a:prstGeom>
            <a:grpFill/>
            <a:sp3d z="-80000" prstMaterial="plastic">
              <a:bevelT w="50800" h="50800"/>
              <a:bevelB w="25400" h="25400" prst="angle"/>
            </a:sp3d>
          </p:spPr>
          <p:style>
            <a:lnRef idx="0">
              <a:schemeClr val="accent1">
                <a:tint val="60000"/>
                <a:hueOff val="0"/>
                <a:satOff val="0"/>
                <a:lumOff val="0"/>
                <a:alphaOff val="0"/>
              </a:schemeClr>
            </a:lnRef>
            <a:fillRef idx="3">
              <a:scrgbClr r="0" g="0" b="0"/>
            </a:fillRef>
            <a:effectRef idx="2">
              <a:schemeClr val="accent1">
                <a:tint val="60000"/>
                <a:hueOff val="0"/>
                <a:satOff val="0"/>
                <a:lumOff val="0"/>
                <a:alphaOff val="0"/>
              </a:schemeClr>
            </a:effectRef>
            <a:fontRef idx="minor">
              <a:schemeClr val="lt1"/>
            </a:fontRef>
          </p:style>
        </p:sp>
        <p:sp>
          <p:nvSpPr>
            <p:cNvPr id="23" name="Flecha: a la derecha 4">
              <a:extLst>
                <a:ext uri="{FF2B5EF4-FFF2-40B4-BE49-F238E27FC236}">
                  <a16:creationId xmlns:a16="http://schemas.microsoft.com/office/drawing/2014/main" xmlns="" id="{AD348135-031B-4184-B996-B395C40849D0}"/>
                </a:ext>
              </a:extLst>
            </p:cNvPr>
            <p:cNvSpPr txBox="1"/>
            <p:nvPr/>
          </p:nvSpPr>
          <p:spPr>
            <a:xfrm rot="21600000">
              <a:off x="1068861" y="1415965"/>
              <a:ext cx="370345" cy="93611"/>
            </a:xfrm>
            <a:prstGeom prst="rect">
              <a:avLst/>
            </a:prstGeom>
            <a:grpFill/>
            <a:sp3d z="-80000">
              <a:bevelT w="50800" h="50800"/>
              <a:bevelB w="25400" h="254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66700">
                <a:lnSpc>
                  <a:spcPct val="90000"/>
                </a:lnSpc>
                <a:spcBef>
                  <a:spcPct val="0"/>
                </a:spcBef>
                <a:spcAft>
                  <a:spcPct val="35000"/>
                </a:spcAft>
              </a:pPr>
              <a:endParaRPr lang="es-ES" sz="600" b="1">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82549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42"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outHorizontal)">
                                      <p:cBhvr>
                                        <p:cTn id="21" dur="500"/>
                                        <p:tgtEl>
                                          <p:spTgt spid="2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left)">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8">
                                            <p:graphicEl>
                                              <a:dgm id="{1CF50891-4230-4891-A074-AB1FB0E39791}"/>
                                            </p:graphicEl>
                                          </p:spTgt>
                                        </p:tgtEl>
                                        <p:attrNameLst>
                                          <p:attrName>style.visibility</p:attrName>
                                        </p:attrNameLst>
                                      </p:cBhvr>
                                      <p:to>
                                        <p:strVal val="visible"/>
                                      </p:to>
                                    </p:set>
                                    <p:anim calcmode="lin" valueType="num">
                                      <p:cBhvr>
                                        <p:cTn id="35" dur="500" fill="hold"/>
                                        <p:tgtEl>
                                          <p:spTgt spid="8">
                                            <p:graphicEl>
                                              <a:dgm id="{1CF50891-4230-4891-A074-AB1FB0E39791}"/>
                                            </p:graphicEl>
                                          </p:spTgt>
                                        </p:tgtEl>
                                        <p:attrNameLst>
                                          <p:attrName>ppt_w</p:attrName>
                                        </p:attrNameLst>
                                      </p:cBhvr>
                                      <p:tavLst>
                                        <p:tav tm="0">
                                          <p:val>
                                            <p:fltVal val="0"/>
                                          </p:val>
                                        </p:tav>
                                        <p:tav tm="100000">
                                          <p:val>
                                            <p:strVal val="#ppt_w"/>
                                          </p:val>
                                        </p:tav>
                                      </p:tavLst>
                                    </p:anim>
                                    <p:anim calcmode="lin" valueType="num">
                                      <p:cBhvr>
                                        <p:cTn id="36" dur="500" fill="hold"/>
                                        <p:tgtEl>
                                          <p:spTgt spid="8">
                                            <p:graphicEl>
                                              <a:dgm id="{1CF50891-4230-4891-A074-AB1FB0E39791}"/>
                                            </p:graphicEl>
                                          </p:spTgt>
                                        </p:tgtEl>
                                        <p:attrNameLst>
                                          <p:attrName>ppt_h</p:attrName>
                                        </p:attrNameLst>
                                      </p:cBhvr>
                                      <p:tavLst>
                                        <p:tav tm="0">
                                          <p:val>
                                            <p:fltVal val="0"/>
                                          </p:val>
                                        </p:tav>
                                        <p:tav tm="100000">
                                          <p:val>
                                            <p:strVal val="#ppt_h"/>
                                          </p:val>
                                        </p:tav>
                                      </p:tavLst>
                                    </p:anim>
                                    <p:animEffect transition="in" filter="fade">
                                      <p:cBhvr>
                                        <p:cTn id="37" dur="500"/>
                                        <p:tgtEl>
                                          <p:spTgt spid="8">
                                            <p:graphicEl>
                                              <a:dgm id="{1CF50891-4230-4891-A074-AB1FB0E39791}"/>
                                            </p:graphicEl>
                                          </p:spTgt>
                                        </p:tgtEl>
                                      </p:cBhvr>
                                    </p:animEffect>
                                    <p:anim calcmode="lin" valueType="num">
                                      <p:cBhvr>
                                        <p:cTn id="38" dur="500" fill="hold"/>
                                        <p:tgtEl>
                                          <p:spTgt spid="8">
                                            <p:graphicEl>
                                              <a:dgm id="{1CF50891-4230-4891-A074-AB1FB0E39791}"/>
                                            </p:graphicEl>
                                          </p:spTgt>
                                        </p:tgtEl>
                                        <p:attrNameLst>
                                          <p:attrName>ppt_x</p:attrName>
                                        </p:attrNameLst>
                                      </p:cBhvr>
                                      <p:tavLst>
                                        <p:tav tm="0">
                                          <p:val>
                                            <p:fltVal val="0.5"/>
                                          </p:val>
                                        </p:tav>
                                        <p:tav tm="100000">
                                          <p:val>
                                            <p:strVal val="#ppt_x"/>
                                          </p:val>
                                        </p:tav>
                                      </p:tavLst>
                                    </p:anim>
                                    <p:anim calcmode="lin" valueType="num">
                                      <p:cBhvr>
                                        <p:cTn id="39" dur="500" fill="hold"/>
                                        <p:tgtEl>
                                          <p:spTgt spid="8">
                                            <p:graphicEl>
                                              <a:dgm id="{1CF50891-4230-4891-A074-AB1FB0E39791}"/>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8">
                                            <p:graphicEl>
                                              <a:dgm id="{3D7C98D1-4D48-47F0-A930-A2748C1D0D6D}"/>
                                            </p:graphicEl>
                                          </p:spTgt>
                                        </p:tgtEl>
                                        <p:attrNameLst>
                                          <p:attrName>style.visibility</p:attrName>
                                        </p:attrNameLst>
                                      </p:cBhvr>
                                      <p:to>
                                        <p:strVal val="visible"/>
                                      </p:to>
                                    </p:set>
                                    <p:anim calcmode="lin" valueType="num">
                                      <p:cBhvr>
                                        <p:cTn id="42" dur="500" fill="hold"/>
                                        <p:tgtEl>
                                          <p:spTgt spid="8">
                                            <p:graphicEl>
                                              <a:dgm id="{3D7C98D1-4D48-47F0-A930-A2748C1D0D6D}"/>
                                            </p:graphicEl>
                                          </p:spTgt>
                                        </p:tgtEl>
                                        <p:attrNameLst>
                                          <p:attrName>ppt_w</p:attrName>
                                        </p:attrNameLst>
                                      </p:cBhvr>
                                      <p:tavLst>
                                        <p:tav tm="0">
                                          <p:val>
                                            <p:fltVal val="0"/>
                                          </p:val>
                                        </p:tav>
                                        <p:tav tm="100000">
                                          <p:val>
                                            <p:strVal val="#ppt_w"/>
                                          </p:val>
                                        </p:tav>
                                      </p:tavLst>
                                    </p:anim>
                                    <p:anim calcmode="lin" valueType="num">
                                      <p:cBhvr>
                                        <p:cTn id="43" dur="500" fill="hold"/>
                                        <p:tgtEl>
                                          <p:spTgt spid="8">
                                            <p:graphicEl>
                                              <a:dgm id="{3D7C98D1-4D48-47F0-A930-A2748C1D0D6D}"/>
                                            </p:graphicEl>
                                          </p:spTgt>
                                        </p:tgtEl>
                                        <p:attrNameLst>
                                          <p:attrName>ppt_h</p:attrName>
                                        </p:attrNameLst>
                                      </p:cBhvr>
                                      <p:tavLst>
                                        <p:tav tm="0">
                                          <p:val>
                                            <p:fltVal val="0"/>
                                          </p:val>
                                        </p:tav>
                                        <p:tav tm="100000">
                                          <p:val>
                                            <p:strVal val="#ppt_h"/>
                                          </p:val>
                                        </p:tav>
                                      </p:tavLst>
                                    </p:anim>
                                    <p:animEffect transition="in" filter="fade">
                                      <p:cBhvr>
                                        <p:cTn id="44" dur="500"/>
                                        <p:tgtEl>
                                          <p:spTgt spid="8">
                                            <p:graphicEl>
                                              <a:dgm id="{3D7C98D1-4D48-47F0-A930-A2748C1D0D6D}"/>
                                            </p:graphicEl>
                                          </p:spTgt>
                                        </p:tgtEl>
                                      </p:cBhvr>
                                    </p:animEffect>
                                    <p:anim calcmode="lin" valueType="num">
                                      <p:cBhvr>
                                        <p:cTn id="45" dur="500" fill="hold"/>
                                        <p:tgtEl>
                                          <p:spTgt spid="8">
                                            <p:graphicEl>
                                              <a:dgm id="{3D7C98D1-4D48-47F0-A930-A2748C1D0D6D}"/>
                                            </p:graphicEl>
                                          </p:spTgt>
                                        </p:tgtEl>
                                        <p:attrNameLst>
                                          <p:attrName>ppt_x</p:attrName>
                                        </p:attrNameLst>
                                      </p:cBhvr>
                                      <p:tavLst>
                                        <p:tav tm="0">
                                          <p:val>
                                            <p:fltVal val="0.5"/>
                                          </p:val>
                                        </p:tav>
                                        <p:tav tm="100000">
                                          <p:val>
                                            <p:strVal val="#ppt_x"/>
                                          </p:val>
                                        </p:tav>
                                      </p:tavLst>
                                    </p:anim>
                                    <p:anim calcmode="lin" valueType="num">
                                      <p:cBhvr>
                                        <p:cTn id="46" dur="500" fill="hold"/>
                                        <p:tgtEl>
                                          <p:spTgt spid="8">
                                            <p:graphicEl>
                                              <a:dgm id="{3D7C98D1-4D48-47F0-A930-A2748C1D0D6D}"/>
                                            </p:graphicEl>
                                          </p:spTgt>
                                        </p:tgtEl>
                                        <p:attrNameLst>
                                          <p:attrName>ppt_y</p:attrName>
                                        </p:attrNameLst>
                                      </p:cBhvr>
                                      <p:tavLst>
                                        <p:tav tm="0">
                                          <p:val>
                                            <p:fltVal val="0.5"/>
                                          </p:val>
                                        </p:tav>
                                        <p:tav tm="100000">
                                          <p:val>
                                            <p:strVal val="#ppt_y"/>
                                          </p:val>
                                        </p:tav>
                                      </p:tavLst>
                                    </p:anim>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5">
                                            <p:graphicEl>
                                              <a:dgm id="{C8B20A10-275F-41CE-80D4-4E77A35E75D5}"/>
                                            </p:graphicEl>
                                          </p:spTgt>
                                        </p:tgtEl>
                                        <p:attrNameLst>
                                          <p:attrName>style.visibility</p:attrName>
                                        </p:attrNameLst>
                                      </p:cBhvr>
                                      <p:to>
                                        <p:strVal val="visible"/>
                                      </p:to>
                                    </p:set>
                                    <p:anim calcmode="lin" valueType="num">
                                      <p:cBhvr>
                                        <p:cTn id="50" dur="500" fill="hold"/>
                                        <p:tgtEl>
                                          <p:spTgt spid="5">
                                            <p:graphicEl>
                                              <a:dgm id="{C8B20A10-275F-41CE-80D4-4E77A35E75D5}"/>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C8B20A10-275F-41CE-80D4-4E77A35E75D5}"/>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C8B20A10-275F-41CE-80D4-4E77A35E75D5}"/>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528" fill="hold" grpId="0" nodeType="clickEffect">
                                  <p:stCondLst>
                                    <p:cond delay="0"/>
                                  </p:stCondLst>
                                  <p:childTnLst>
                                    <p:set>
                                      <p:cBhvr>
                                        <p:cTn id="56" dur="1" fill="hold">
                                          <p:stCondLst>
                                            <p:cond delay="0"/>
                                          </p:stCondLst>
                                        </p:cTn>
                                        <p:tgtEl>
                                          <p:spTgt spid="8">
                                            <p:graphicEl>
                                              <a:dgm id="{B2B0E81D-4445-4A85-8E5A-24559D1C5559}"/>
                                            </p:graphicEl>
                                          </p:spTgt>
                                        </p:tgtEl>
                                        <p:attrNameLst>
                                          <p:attrName>style.visibility</p:attrName>
                                        </p:attrNameLst>
                                      </p:cBhvr>
                                      <p:to>
                                        <p:strVal val="visible"/>
                                      </p:to>
                                    </p:set>
                                    <p:anim calcmode="lin" valueType="num">
                                      <p:cBhvr>
                                        <p:cTn id="57" dur="500" fill="hold"/>
                                        <p:tgtEl>
                                          <p:spTgt spid="8">
                                            <p:graphicEl>
                                              <a:dgm id="{B2B0E81D-4445-4A85-8E5A-24559D1C5559}"/>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B2B0E81D-4445-4A85-8E5A-24559D1C5559}"/>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B2B0E81D-4445-4A85-8E5A-24559D1C5559}"/>
                                            </p:graphicEl>
                                          </p:spTgt>
                                        </p:tgtEl>
                                      </p:cBhvr>
                                    </p:animEffect>
                                    <p:anim calcmode="lin" valueType="num">
                                      <p:cBhvr>
                                        <p:cTn id="60" dur="500" fill="hold"/>
                                        <p:tgtEl>
                                          <p:spTgt spid="8">
                                            <p:graphicEl>
                                              <a:dgm id="{B2B0E81D-4445-4A85-8E5A-24559D1C5559}"/>
                                            </p:graphicEl>
                                          </p:spTgt>
                                        </p:tgtEl>
                                        <p:attrNameLst>
                                          <p:attrName>ppt_x</p:attrName>
                                        </p:attrNameLst>
                                      </p:cBhvr>
                                      <p:tavLst>
                                        <p:tav tm="0">
                                          <p:val>
                                            <p:fltVal val="0.5"/>
                                          </p:val>
                                        </p:tav>
                                        <p:tav tm="100000">
                                          <p:val>
                                            <p:strVal val="#ppt_x"/>
                                          </p:val>
                                        </p:tav>
                                      </p:tavLst>
                                    </p:anim>
                                    <p:anim calcmode="lin" valueType="num">
                                      <p:cBhvr>
                                        <p:cTn id="61" dur="500" fill="hold"/>
                                        <p:tgtEl>
                                          <p:spTgt spid="8">
                                            <p:graphicEl>
                                              <a:dgm id="{B2B0E81D-4445-4A85-8E5A-24559D1C5559}"/>
                                            </p:graphicEl>
                                          </p:spTgt>
                                        </p:tgtEl>
                                        <p:attrNameLst>
                                          <p:attrName>ppt_y</p:attrName>
                                        </p:attrNameLst>
                                      </p:cBhvr>
                                      <p:tavLst>
                                        <p:tav tm="0">
                                          <p:val>
                                            <p:fltVal val="0.5"/>
                                          </p:val>
                                        </p:tav>
                                        <p:tav tm="100000">
                                          <p:val>
                                            <p:strVal val="#ppt_y"/>
                                          </p:val>
                                        </p:tav>
                                      </p:tavLst>
                                    </p:anim>
                                  </p:childTnLst>
                                </p:cTn>
                              </p:par>
                              <p:par>
                                <p:cTn id="62" presetID="53" presetClass="entr" presetSubtype="528" fill="hold" grpId="0" nodeType="withEffect">
                                  <p:stCondLst>
                                    <p:cond delay="0"/>
                                  </p:stCondLst>
                                  <p:childTnLst>
                                    <p:set>
                                      <p:cBhvr>
                                        <p:cTn id="63" dur="1" fill="hold">
                                          <p:stCondLst>
                                            <p:cond delay="0"/>
                                          </p:stCondLst>
                                        </p:cTn>
                                        <p:tgtEl>
                                          <p:spTgt spid="8">
                                            <p:graphicEl>
                                              <a:dgm id="{9A81BD56-8202-46C3-9A3B-32E7B8177101}"/>
                                            </p:graphicEl>
                                          </p:spTgt>
                                        </p:tgtEl>
                                        <p:attrNameLst>
                                          <p:attrName>style.visibility</p:attrName>
                                        </p:attrNameLst>
                                      </p:cBhvr>
                                      <p:to>
                                        <p:strVal val="visible"/>
                                      </p:to>
                                    </p:set>
                                    <p:anim calcmode="lin" valueType="num">
                                      <p:cBhvr>
                                        <p:cTn id="64" dur="500" fill="hold"/>
                                        <p:tgtEl>
                                          <p:spTgt spid="8">
                                            <p:graphicEl>
                                              <a:dgm id="{9A81BD56-8202-46C3-9A3B-32E7B8177101}"/>
                                            </p:graphicEl>
                                          </p:spTgt>
                                        </p:tgtEl>
                                        <p:attrNameLst>
                                          <p:attrName>ppt_w</p:attrName>
                                        </p:attrNameLst>
                                      </p:cBhvr>
                                      <p:tavLst>
                                        <p:tav tm="0">
                                          <p:val>
                                            <p:fltVal val="0"/>
                                          </p:val>
                                        </p:tav>
                                        <p:tav tm="100000">
                                          <p:val>
                                            <p:strVal val="#ppt_w"/>
                                          </p:val>
                                        </p:tav>
                                      </p:tavLst>
                                    </p:anim>
                                    <p:anim calcmode="lin" valueType="num">
                                      <p:cBhvr>
                                        <p:cTn id="65" dur="500" fill="hold"/>
                                        <p:tgtEl>
                                          <p:spTgt spid="8">
                                            <p:graphicEl>
                                              <a:dgm id="{9A81BD56-8202-46C3-9A3B-32E7B8177101}"/>
                                            </p:graphicEl>
                                          </p:spTgt>
                                        </p:tgtEl>
                                        <p:attrNameLst>
                                          <p:attrName>ppt_h</p:attrName>
                                        </p:attrNameLst>
                                      </p:cBhvr>
                                      <p:tavLst>
                                        <p:tav tm="0">
                                          <p:val>
                                            <p:fltVal val="0"/>
                                          </p:val>
                                        </p:tav>
                                        <p:tav tm="100000">
                                          <p:val>
                                            <p:strVal val="#ppt_h"/>
                                          </p:val>
                                        </p:tav>
                                      </p:tavLst>
                                    </p:anim>
                                    <p:animEffect transition="in" filter="fade">
                                      <p:cBhvr>
                                        <p:cTn id="66" dur="500"/>
                                        <p:tgtEl>
                                          <p:spTgt spid="8">
                                            <p:graphicEl>
                                              <a:dgm id="{9A81BD56-8202-46C3-9A3B-32E7B8177101}"/>
                                            </p:graphicEl>
                                          </p:spTgt>
                                        </p:tgtEl>
                                      </p:cBhvr>
                                    </p:animEffect>
                                    <p:anim calcmode="lin" valueType="num">
                                      <p:cBhvr>
                                        <p:cTn id="67" dur="500" fill="hold"/>
                                        <p:tgtEl>
                                          <p:spTgt spid="8">
                                            <p:graphicEl>
                                              <a:dgm id="{9A81BD56-8202-46C3-9A3B-32E7B8177101}"/>
                                            </p:graphicEl>
                                          </p:spTgt>
                                        </p:tgtEl>
                                        <p:attrNameLst>
                                          <p:attrName>ppt_x</p:attrName>
                                        </p:attrNameLst>
                                      </p:cBhvr>
                                      <p:tavLst>
                                        <p:tav tm="0">
                                          <p:val>
                                            <p:fltVal val="0.5"/>
                                          </p:val>
                                        </p:tav>
                                        <p:tav tm="100000">
                                          <p:val>
                                            <p:strVal val="#ppt_x"/>
                                          </p:val>
                                        </p:tav>
                                      </p:tavLst>
                                    </p:anim>
                                    <p:anim calcmode="lin" valueType="num">
                                      <p:cBhvr>
                                        <p:cTn id="68" dur="500" fill="hold"/>
                                        <p:tgtEl>
                                          <p:spTgt spid="8">
                                            <p:graphicEl>
                                              <a:dgm id="{9A81BD56-8202-46C3-9A3B-32E7B8177101}"/>
                                            </p:graphicEl>
                                          </p:spTgt>
                                        </p:tgtEl>
                                        <p:attrNameLst>
                                          <p:attrName>ppt_y</p:attrName>
                                        </p:attrNameLst>
                                      </p:cBhvr>
                                      <p:tavLst>
                                        <p:tav tm="0">
                                          <p:val>
                                            <p:fltVal val="0.5"/>
                                          </p:val>
                                        </p:tav>
                                        <p:tav tm="100000">
                                          <p:val>
                                            <p:strVal val="#ppt_y"/>
                                          </p:val>
                                        </p:tav>
                                      </p:tavLst>
                                    </p:anim>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5">
                                            <p:graphicEl>
                                              <a:dgm id="{08C95A24-9558-4987-9243-DD41A8C7249E}"/>
                                            </p:graphicEl>
                                          </p:spTgt>
                                        </p:tgtEl>
                                        <p:attrNameLst>
                                          <p:attrName>style.visibility</p:attrName>
                                        </p:attrNameLst>
                                      </p:cBhvr>
                                      <p:to>
                                        <p:strVal val="visible"/>
                                      </p:to>
                                    </p:set>
                                    <p:anim calcmode="lin" valueType="num">
                                      <p:cBhvr>
                                        <p:cTn id="72" dur="500" fill="hold"/>
                                        <p:tgtEl>
                                          <p:spTgt spid="5">
                                            <p:graphicEl>
                                              <a:dgm id="{08C95A24-9558-4987-9243-DD41A8C7249E}"/>
                                            </p:graphicEl>
                                          </p:spTgt>
                                        </p:tgtEl>
                                        <p:attrNameLst>
                                          <p:attrName>ppt_w</p:attrName>
                                        </p:attrNameLst>
                                      </p:cBhvr>
                                      <p:tavLst>
                                        <p:tav tm="0">
                                          <p:val>
                                            <p:fltVal val="0"/>
                                          </p:val>
                                        </p:tav>
                                        <p:tav tm="100000">
                                          <p:val>
                                            <p:strVal val="#ppt_w"/>
                                          </p:val>
                                        </p:tav>
                                      </p:tavLst>
                                    </p:anim>
                                    <p:anim calcmode="lin" valueType="num">
                                      <p:cBhvr>
                                        <p:cTn id="73" dur="500" fill="hold"/>
                                        <p:tgtEl>
                                          <p:spTgt spid="5">
                                            <p:graphicEl>
                                              <a:dgm id="{08C95A24-9558-4987-9243-DD41A8C7249E}"/>
                                            </p:graphicEl>
                                          </p:spTgt>
                                        </p:tgtEl>
                                        <p:attrNameLst>
                                          <p:attrName>ppt_h</p:attrName>
                                        </p:attrNameLst>
                                      </p:cBhvr>
                                      <p:tavLst>
                                        <p:tav tm="0">
                                          <p:val>
                                            <p:fltVal val="0"/>
                                          </p:val>
                                        </p:tav>
                                        <p:tav tm="100000">
                                          <p:val>
                                            <p:strVal val="#ppt_h"/>
                                          </p:val>
                                        </p:tav>
                                      </p:tavLst>
                                    </p:anim>
                                    <p:animEffect transition="in" filter="fade">
                                      <p:cBhvr>
                                        <p:cTn id="74" dur="500"/>
                                        <p:tgtEl>
                                          <p:spTgt spid="5">
                                            <p:graphicEl>
                                              <a:dgm id="{08C95A24-9558-4987-9243-DD41A8C7249E}"/>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8">
                                            <p:graphicEl>
                                              <a:dgm id="{3EA4E533-35B0-4BA3-A5D7-1791F656A55D}"/>
                                            </p:graphicEl>
                                          </p:spTgt>
                                        </p:tgtEl>
                                        <p:attrNameLst>
                                          <p:attrName>style.visibility</p:attrName>
                                        </p:attrNameLst>
                                      </p:cBhvr>
                                      <p:to>
                                        <p:strVal val="visible"/>
                                      </p:to>
                                    </p:set>
                                    <p:anim calcmode="lin" valueType="num">
                                      <p:cBhvr>
                                        <p:cTn id="79" dur="500" fill="hold"/>
                                        <p:tgtEl>
                                          <p:spTgt spid="8">
                                            <p:graphicEl>
                                              <a:dgm id="{3EA4E533-35B0-4BA3-A5D7-1791F656A55D}"/>
                                            </p:graphicEl>
                                          </p:spTgt>
                                        </p:tgtEl>
                                        <p:attrNameLst>
                                          <p:attrName>ppt_w</p:attrName>
                                        </p:attrNameLst>
                                      </p:cBhvr>
                                      <p:tavLst>
                                        <p:tav tm="0">
                                          <p:val>
                                            <p:fltVal val="0"/>
                                          </p:val>
                                        </p:tav>
                                        <p:tav tm="100000">
                                          <p:val>
                                            <p:strVal val="#ppt_w"/>
                                          </p:val>
                                        </p:tav>
                                      </p:tavLst>
                                    </p:anim>
                                    <p:anim calcmode="lin" valueType="num">
                                      <p:cBhvr>
                                        <p:cTn id="80" dur="500" fill="hold"/>
                                        <p:tgtEl>
                                          <p:spTgt spid="8">
                                            <p:graphicEl>
                                              <a:dgm id="{3EA4E533-35B0-4BA3-A5D7-1791F656A55D}"/>
                                            </p:graphicEl>
                                          </p:spTgt>
                                        </p:tgtEl>
                                        <p:attrNameLst>
                                          <p:attrName>ppt_h</p:attrName>
                                        </p:attrNameLst>
                                      </p:cBhvr>
                                      <p:tavLst>
                                        <p:tav tm="0">
                                          <p:val>
                                            <p:fltVal val="0"/>
                                          </p:val>
                                        </p:tav>
                                        <p:tav tm="100000">
                                          <p:val>
                                            <p:strVal val="#ppt_h"/>
                                          </p:val>
                                        </p:tav>
                                      </p:tavLst>
                                    </p:anim>
                                    <p:animEffect transition="in" filter="fade">
                                      <p:cBhvr>
                                        <p:cTn id="81" dur="500"/>
                                        <p:tgtEl>
                                          <p:spTgt spid="8">
                                            <p:graphicEl>
                                              <a:dgm id="{3EA4E533-35B0-4BA3-A5D7-1791F656A55D}"/>
                                            </p:graphicEl>
                                          </p:spTgt>
                                        </p:tgtEl>
                                      </p:cBhvr>
                                    </p:animEffect>
                                    <p:anim calcmode="lin" valueType="num">
                                      <p:cBhvr>
                                        <p:cTn id="82" dur="500" fill="hold"/>
                                        <p:tgtEl>
                                          <p:spTgt spid="8">
                                            <p:graphicEl>
                                              <a:dgm id="{3EA4E533-35B0-4BA3-A5D7-1791F656A55D}"/>
                                            </p:graphicEl>
                                          </p:spTgt>
                                        </p:tgtEl>
                                        <p:attrNameLst>
                                          <p:attrName>ppt_x</p:attrName>
                                        </p:attrNameLst>
                                      </p:cBhvr>
                                      <p:tavLst>
                                        <p:tav tm="0">
                                          <p:val>
                                            <p:fltVal val="0.5"/>
                                          </p:val>
                                        </p:tav>
                                        <p:tav tm="100000">
                                          <p:val>
                                            <p:strVal val="#ppt_x"/>
                                          </p:val>
                                        </p:tav>
                                      </p:tavLst>
                                    </p:anim>
                                    <p:anim calcmode="lin" valueType="num">
                                      <p:cBhvr>
                                        <p:cTn id="83" dur="500" fill="hold"/>
                                        <p:tgtEl>
                                          <p:spTgt spid="8">
                                            <p:graphicEl>
                                              <a:dgm id="{3EA4E533-35B0-4BA3-A5D7-1791F656A55D}"/>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8">
                                            <p:graphicEl>
                                              <a:dgm id="{22DEF651-5F43-499A-B874-A00B6B3798BF}"/>
                                            </p:graphicEl>
                                          </p:spTgt>
                                        </p:tgtEl>
                                        <p:attrNameLst>
                                          <p:attrName>style.visibility</p:attrName>
                                        </p:attrNameLst>
                                      </p:cBhvr>
                                      <p:to>
                                        <p:strVal val="visible"/>
                                      </p:to>
                                    </p:set>
                                    <p:anim calcmode="lin" valueType="num">
                                      <p:cBhvr>
                                        <p:cTn id="86" dur="500" fill="hold"/>
                                        <p:tgtEl>
                                          <p:spTgt spid="8">
                                            <p:graphicEl>
                                              <a:dgm id="{22DEF651-5F43-499A-B874-A00B6B3798BF}"/>
                                            </p:graphicEl>
                                          </p:spTgt>
                                        </p:tgtEl>
                                        <p:attrNameLst>
                                          <p:attrName>ppt_w</p:attrName>
                                        </p:attrNameLst>
                                      </p:cBhvr>
                                      <p:tavLst>
                                        <p:tav tm="0">
                                          <p:val>
                                            <p:fltVal val="0"/>
                                          </p:val>
                                        </p:tav>
                                        <p:tav tm="100000">
                                          <p:val>
                                            <p:strVal val="#ppt_w"/>
                                          </p:val>
                                        </p:tav>
                                      </p:tavLst>
                                    </p:anim>
                                    <p:anim calcmode="lin" valueType="num">
                                      <p:cBhvr>
                                        <p:cTn id="87" dur="500" fill="hold"/>
                                        <p:tgtEl>
                                          <p:spTgt spid="8">
                                            <p:graphicEl>
                                              <a:dgm id="{22DEF651-5F43-499A-B874-A00B6B3798BF}"/>
                                            </p:graphicEl>
                                          </p:spTgt>
                                        </p:tgtEl>
                                        <p:attrNameLst>
                                          <p:attrName>ppt_h</p:attrName>
                                        </p:attrNameLst>
                                      </p:cBhvr>
                                      <p:tavLst>
                                        <p:tav tm="0">
                                          <p:val>
                                            <p:fltVal val="0"/>
                                          </p:val>
                                        </p:tav>
                                        <p:tav tm="100000">
                                          <p:val>
                                            <p:strVal val="#ppt_h"/>
                                          </p:val>
                                        </p:tav>
                                      </p:tavLst>
                                    </p:anim>
                                    <p:animEffect transition="in" filter="fade">
                                      <p:cBhvr>
                                        <p:cTn id="88" dur="500"/>
                                        <p:tgtEl>
                                          <p:spTgt spid="8">
                                            <p:graphicEl>
                                              <a:dgm id="{22DEF651-5F43-499A-B874-A00B6B3798BF}"/>
                                            </p:graphicEl>
                                          </p:spTgt>
                                        </p:tgtEl>
                                      </p:cBhvr>
                                    </p:animEffect>
                                    <p:anim calcmode="lin" valueType="num">
                                      <p:cBhvr>
                                        <p:cTn id="89" dur="500" fill="hold"/>
                                        <p:tgtEl>
                                          <p:spTgt spid="8">
                                            <p:graphicEl>
                                              <a:dgm id="{22DEF651-5F43-499A-B874-A00B6B3798BF}"/>
                                            </p:graphicEl>
                                          </p:spTgt>
                                        </p:tgtEl>
                                        <p:attrNameLst>
                                          <p:attrName>ppt_x</p:attrName>
                                        </p:attrNameLst>
                                      </p:cBhvr>
                                      <p:tavLst>
                                        <p:tav tm="0">
                                          <p:val>
                                            <p:fltVal val="0.5"/>
                                          </p:val>
                                        </p:tav>
                                        <p:tav tm="100000">
                                          <p:val>
                                            <p:strVal val="#ppt_x"/>
                                          </p:val>
                                        </p:tav>
                                      </p:tavLst>
                                    </p:anim>
                                    <p:anim calcmode="lin" valueType="num">
                                      <p:cBhvr>
                                        <p:cTn id="90" dur="500" fill="hold"/>
                                        <p:tgtEl>
                                          <p:spTgt spid="8">
                                            <p:graphicEl>
                                              <a:dgm id="{22DEF651-5F43-499A-B874-A00B6B3798BF}"/>
                                            </p:graphicEl>
                                          </p:spTgt>
                                        </p:tgtEl>
                                        <p:attrNameLst>
                                          <p:attrName>ppt_y</p:attrName>
                                        </p:attrNameLst>
                                      </p:cBhvr>
                                      <p:tavLst>
                                        <p:tav tm="0">
                                          <p:val>
                                            <p:fltVal val="0.5"/>
                                          </p:val>
                                        </p:tav>
                                        <p:tav tm="100000">
                                          <p:val>
                                            <p:strVal val="#ppt_y"/>
                                          </p:val>
                                        </p:tav>
                                      </p:tavLst>
                                    </p:anim>
                                  </p:childTnLst>
                                </p:cTn>
                              </p:par>
                            </p:childTnLst>
                          </p:cTn>
                        </p:par>
                        <p:par>
                          <p:cTn id="91" fill="hold">
                            <p:stCondLst>
                              <p:cond delay="1500"/>
                            </p:stCondLst>
                            <p:childTnLst>
                              <p:par>
                                <p:cTn id="92" presetID="53" presetClass="entr" presetSubtype="16" fill="hold" grpId="0" nodeType="afterEffect">
                                  <p:stCondLst>
                                    <p:cond delay="0"/>
                                  </p:stCondLst>
                                  <p:childTnLst>
                                    <p:set>
                                      <p:cBhvr>
                                        <p:cTn id="93" dur="1" fill="hold">
                                          <p:stCondLst>
                                            <p:cond delay="0"/>
                                          </p:stCondLst>
                                        </p:cTn>
                                        <p:tgtEl>
                                          <p:spTgt spid="5">
                                            <p:graphicEl>
                                              <a:dgm id="{5B2C47A4-D54A-41F6-BEF5-44898BB153E7}"/>
                                            </p:graphicEl>
                                          </p:spTgt>
                                        </p:tgtEl>
                                        <p:attrNameLst>
                                          <p:attrName>style.visibility</p:attrName>
                                        </p:attrNameLst>
                                      </p:cBhvr>
                                      <p:to>
                                        <p:strVal val="visible"/>
                                      </p:to>
                                    </p:set>
                                    <p:anim calcmode="lin" valueType="num">
                                      <p:cBhvr>
                                        <p:cTn id="94" dur="500" fill="hold"/>
                                        <p:tgtEl>
                                          <p:spTgt spid="5">
                                            <p:graphicEl>
                                              <a:dgm id="{5B2C47A4-D54A-41F6-BEF5-44898BB153E7}"/>
                                            </p:graphicEl>
                                          </p:spTgt>
                                        </p:tgtEl>
                                        <p:attrNameLst>
                                          <p:attrName>ppt_w</p:attrName>
                                        </p:attrNameLst>
                                      </p:cBhvr>
                                      <p:tavLst>
                                        <p:tav tm="0">
                                          <p:val>
                                            <p:fltVal val="0"/>
                                          </p:val>
                                        </p:tav>
                                        <p:tav tm="100000">
                                          <p:val>
                                            <p:strVal val="#ppt_w"/>
                                          </p:val>
                                        </p:tav>
                                      </p:tavLst>
                                    </p:anim>
                                    <p:anim calcmode="lin" valueType="num">
                                      <p:cBhvr>
                                        <p:cTn id="95" dur="500" fill="hold"/>
                                        <p:tgtEl>
                                          <p:spTgt spid="5">
                                            <p:graphicEl>
                                              <a:dgm id="{5B2C47A4-D54A-41F6-BEF5-44898BB153E7}"/>
                                            </p:graphicEl>
                                          </p:spTgt>
                                        </p:tgtEl>
                                        <p:attrNameLst>
                                          <p:attrName>ppt_h</p:attrName>
                                        </p:attrNameLst>
                                      </p:cBhvr>
                                      <p:tavLst>
                                        <p:tav tm="0">
                                          <p:val>
                                            <p:fltVal val="0"/>
                                          </p:val>
                                        </p:tav>
                                        <p:tav tm="100000">
                                          <p:val>
                                            <p:strVal val="#ppt_h"/>
                                          </p:val>
                                        </p:tav>
                                      </p:tavLst>
                                    </p:anim>
                                    <p:animEffect transition="in" filter="fade">
                                      <p:cBhvr>
                                        <p:cTn id="96" dur="500"/>
                                        <p:tgtEl>
                                          <p:spTgt spid="5">
                                            <p:graphicEl>
                                              <a:dgm id="{5B2C47A4-D54A-41F6-BEF5-44898BB153E7}"/>
                                            </p:graphicEl>
                                          </p:spTgt>
                                        </p:tgtEl>
                                      </p:cBhvr>
                                    </p:animEffect>
                                  </p:childTnLst>
                                </p:cTn>
                              </p:par>
                            </p:childTnLst>
                          </p:cTn>
                        </p:par>
                        <p:par>
                          <p:cTn id="97" fill="hold">
                            <p:stCondLst>
                              <p:cond delay="2000"/>
                            </p:stCondLst>
                            <p:childTnLst>
                              <p:par>
                                <p:cTn id="98" presetID="17" presetClass="entr" presetSubtype="8" fill="hold" grpId="1" nodeType="afterEffect">
                                  <p:stCondLst>
                                    <p:cond delay="0"/>
                                  </p:stCondLst>
                                  <p:childTnLst>
                                    <p:set>
                                      <p:cBhvr>
                                        <p:cTn id="99" dur="1" fill="hold">
                                          <p:stCondLst>
                                            <p:cond delay="0"/>
                                          </p:stCondLst>
                                        </p:cTn>
                                        <p:tgtEl>
                                          <p:spTgt spid="5">
                                            <p:graphicEl>
                                              <a:dgm id="{45ADCE19-E04C-494A-BCCE-3298052940CB}"/>
                                            </p:graphicEl>
                                          </p:spTgt>
                                        </p:tgtEl>
                                        <p:attrNameLst>
                                          <p:attrName>style.visibility</p:attrName>
                                        </p:attrNameLst>
                                      </p:cBhvr>
                                      <p:to>
                                        <p:strVal val="visible"/>
                                      </p:to>
                                    </p:set>
                                    <p:anim calcmode="lin" valueType="num">
                                      <p:cBhvr>
                                        <p:cTn id="100" dur="500" fill="hold"/>
                                        <p:tgtEl>
                                          <p:spTgt spid="5">
                                            <p:graphicEl>
                                              <a:dgm id="{45ADCE19-E04C-494A-BCCE-3298052940CB}"/>
                                            </p:graphicEl>
                                          </p:spTgt>
                                        </p:tgtEl>
                                        <p:attrNameLst>
                                          <p:attrName>ppt_x</p:attrName>
                                        </p:attrNameLst>
                                      </p:cBhvr>
                                      <p:tavLst>
                                        <p:tav tm="0">
                                          <p:val>
                                            <p:strVal val="#ppt_x-#ppt_w/2"/>
                                          </p:val>
                                        </p:tav>
                                        <p:tav tm="100000">
                                          <p:val>
                                            <p:strVal val="#ppt_x"/>
                                          </p:val>
                                        </p:tav>
                                      </p:tavLst>
                                    </p:anim>
                                    <p:anim calcmode="lin" valueType="num">
                                      <p:cBhvr>
                                        <p:cTn id="101" dur="500" fill="hold"/>
                                        <p:tgtEl>
                                          <p:spTgt spid="5">
                                            <p:graphicEl>
                                              <a:dgm id="{45ADCE19-E04C-494A-BCCE-3298052940CB}"/>
                                            </p:graphicEl>
                                          </p:spTgt>
                                        </p:tgtEl>
                                        <p:attrNameLst>
                                          <p:attrName>ppt_y</p:attrName>
                                        </p:attrNameLst>
                                      </p:cBhvr>
                                      <p:tavLst>
                                        <p:tav tm="0">
                                          <p:val>
                                            <p:strVal val="#ppt_y"/>
                                          </p:val>
                                        </p:tav>
                                        <p:tav tm="100000">
                                          <p:val>
                                            <p:strVal val="#ppt_y"/>
                                          </p:val>
                                        </p:tav>
                                      </p:tavLst>
                                    </p:anim>
                                    <p:anim calcmode="lin" valueType="num">
                                      <p:cBhvr>
                                        <p:cTn id="102" dur="500" fill="hold"/>
                                        <p:tgtEl>
                                          <p:spTgt spid="5">
                                            <p:graphicEl>
                                              <a:dgm id="{45ADCE19-E04C-494A-BCCE-3298052940CB}"/>
                                            </p:graphicEl>
                                          </p:spTgt>
                                        </p:tgtEl>
                                        <p:attrNameLst>
                                          <p:attrName>ppt_w</p:attrName>
                                        </p:attrNameLst>
                                      </p:cBhvr>
                                      <p:tavLst>
                                        <p:tav tm="0">
                                          <p:val>
                                            <p:fltVal val="0"/>
                                          </p:val>
                                        </p:tav>
                                        <p:tav tm="100000">
                                          <p:val>
                                            <p:strVal val="#ppt_w"/>
                                          </p:val>
                                        </p:tav>
                                      </p:tavLst>
                                    </p:anim>
                                    <p:anim calcmode="lin" valueType="num">
                                      <p:cBhvr>
                                        <p:cTn id="103" dur="500" fill="hold"/>
                                        <p:tgtEl>
                                          <p:spTgt spid="5">
                                            <p:graphicEl>
                                              <a:dgm id="{45ADCE19-E04C-494A-BCCE-3298052940CB}"/>
                                            </p:graphicEl>
                                          </p:spTgt>
                                        </p:tgtEl>
                                        <p:attrNameLst>
                                          <p:attrName>ppt_h</p:attrName>
                                        </p:attrNameLst>
                                      </p:cBhvr>
                                      <p:tavLst>
                                        <p:tav tm="0">
                                          <p:val>
                                            <p:strVal val="#ppt_h"/>
                                          </p:val>
                                        </p:tav>
                                        <p:tav tm="100000">
                                          <p:val>
                                            <p:strVal val="#ppt_h"/>
                                          </p:val>
                                        </p:tav>
                                      </p:tavLst>
                                    </p:anim>
                                  </p:childTnLst>
                                </p:cTn>
                              </p:par>
                              <p:par>
                                <p:cTn id="104" presetID="17" presetClass="entr" presetSubtype="2" fill="hold" nodeType="withEffect">
                                  <p:stCondLst>
                                    <p:cond delay="0"/>
                                  </p:stCondLst>
                                  <p:childTnLst>
                                    <p:set>
                                      <p:cBhvr>
                                        <p:cTn id="105" dur="1" fill="hold">
                                          <p:stCondLst>
                                            <p:cond delay="0"/>
                                          </p:stCondLst>
                                        </p:cTn>
                                        <p:tgtEl>
                                          <p:spTgt spid="12"/>
                                        </p:tgtEl>
                                        <p:attrNameLst>
                                          <p:attrName>style.visibility</p:attrName>
                                        </p:attrNameLst>
                                      </p:cBhvr>
                                      <p:to>
                                        <p:strVal val="visible"/>
                                      </p:to>
                                    </p:set>
                                    <p:anim calcmode="lin" valueType="num">
                                      <p:cBhvr>
                                        <p:cTn id="106" dur="500" fill="hold"/>
                                        <p:tgtEl>
                                          <p:spTgt spid="12"/>
                                        </p:tgtEl>
                                        <p:attrNameLst>
                                          <p:attrName>ppt_x</p:attrName>
                                        </p:attrNameLst>
                                      </p:cBhvr>
                                      <p:tavLst>
                                        <p:tav tm="0">
                                          <p:val>
                                            <p:strVal val="#ppt_x+#ppt_w/2"/>
                                          </p:val>
                                        </p:tav>
                                        <p:tav tm="100000">
                                          <p:val>
                                            <p:strVal val="#ppt_x"/>
                                          </p:val>
                                        </p:tav>
                                      </p:tavLst>
                                    </p:anim>
                                    <p:anim calcmode="lin" valueType="num">
                                      <p:cBhvr>
                                        <p:cTn id="107" dur="500" fill="hold"/>
                                        <p:tgtEl>
                                          <p:spTgt spid="12"/>
                                        </p:tgtEl>
                                        <p:attrNameLst>
                                          <p:attrName>ppt_y</p:attrName>
                                        </p:attrNameLst>
                                      </p:cBhvr>
                                      <p:tavLst>
                                        <p:tav tm="0">
                                          <p:val>
                                            <p:strVal val="#ppt_y"/>
                                          </p:val>
                                        </p:tav>
                                        <p:tav tm="100000">
                                          <p:val>
                                            <p:strVal val="#ppt_y"/>
                                          </p:val>
                                        </p:tav>
                                      </p:tavLst>
                                    </p:anim>
                                    <p:anim calcmode="lin" valueType="num">
                                      <p:cBhvr>
                                        <p:cTn id="108" dur="500" fill="hold"/>
                                        <p:tgtEl>
                                          <p:spTgt spid="12"/>
                                        </p:tgtEl>
                                        <p:attrNameLst>
                                          <p:attrName>ppt_w</p:attrName>
                                        </p:attrNameLst>
                                      </p:cBhvr>
                                      <p:tavLst>
                                        <p:tav tm="0">
                                          <p:val>
                                            <p:fltVal val="0"/>
                                          </p:val>
                                        </p:tav>
                                        <p:tav tm="100000">
                                          <p:val>
                                            <p:strVal val="#ppt_w"/>
                                          </p:val>
                                        </p:tav>
                                      </p:tavLst>
                                    </p:anim>
                                    <p:anim calcmode="lin" valueType="num">
                                      <p:cBhvr>
                                        <p:cTn id="109" dur="500" fill="hold"/>
                                        <p:tgtEl>
                                          <p:spTgt spid="12"/>
                                        </p:tgtEl>
                                        <p:attrNameLst>
                                          <p:attrName>ppt_h</p:attrName>
                                        </p:attrNameLst>
                                      </p:cBhvr>
                                      <p:tavLst>
                                        <p:tav tm="0">
                                          <p:val>
                                            <p:strVal val="#ppt_h"/>
                                          </p:val>
                                        </p:tav>
                                        <p:tav tm="100000">
                                          <p:val>
                                            <p:strVal val="#ppt_h"/>
                                          </p:val>
                                        </p:tav>
                                      </p:tavLst>
                                    </p:anim>
                                  </p:childTnLst>
                                </p:cTn>
                              </p:par>
                            </p:childTnLst>
                          </p:cTn>
                        </p:par>
                        <p:par>
                          <p:cTn id="110" fill="hold">
                            <p:stCondLst>
                              <p:cond delay="2500"/>
                            </p:stCondLst>
                            <p:childTnLst>
                              <p:par>
                                <p:cTn id="111" presetID="17" presetClass="entr" presetSubtype="2" fill="hold" grpId="1" nodeType="afterEffect">
                                  <p:stCondLst>
                                    <p:cond delay="0"/>
                                  </p:stCondLst>
                                  <p:childTnLst>
                                    <p:set>
                                      <p:cBhvr>
                                        <p:cTn id="112" dur="1" fill="hold">
                                          <p:stCondLst>
                                            <p:cond delay="0"/>
                                          </p:stCondLst>
                                        </p:cTn>
                                        <p:tgtEl>
                                          <p:spTgt spid="5">
                                            <p:graphicEl>
                                              <a:dgm id="{153CE3E3-B882-4799-B5C0-D5E6BF1AF4FA}"/>
                                            </p:graphicEl>
                                          </p:spTgt>
                                        </p:tgtEl>
                                        <p:attrNameLst>
                                          <p:attrName>style.visibility</p:attrName>
                                        </p:attrNameLst>
                                      </p:cBhvr>
                                      <p:to>
                                        <p:strVal val="visible"/>
                                      </p:to>
                                    </p:set>
                                    <p:anim calcmode="lin" valueType="num">
                                      <p:cBhvr>
                                        <p:cTn id="113" dur="500" fill="hold"/>
                                        <p:tgtEl>
                                          <p:spTgt spid="5">
                                            <p:graphicEl>
                                              <a:dgm id="{153CE3E3-B882-4799-B5C0-D5E6BF1AF4FA}"/>
                                            </p:graphicEl>
                                          </p:spTgt>
                                        </p:tgtEl>
                                        <p:attrNameLst>
                                          <p:attrName>ppt_x</p:attrName>
                                        </p:attrNameLst>
                                      </p:cBhvr>
                                      <p:tavLst>
                                        <p:tav tm="0">
                                          <p:val>
                                            <p:strVal val="#ppt_x+#ppt_w/2"/>
                                          </p:val>
                                        </p:tav>
                                        <p:tav tm="100000">
                                          <p:val>
                                            <p:strVal val="#ppt_x"/>
                                          </p:val>
                                        </p:tav>
                                      </p:tavLst>
                                    </p:anim>
                                    <p:anim calcmode="lin" valueType="num">
                                      <p:cBhvr>
                                        <p:cTn id="114" dur="500" fill="hold"/>
                                        <p:tgtEl>
                                          <p:spTgt spid="5">
                                            <p:graphicEl>
                                              <a:dgm id="{153CE3E3-B882-4799-B5C0-D5E6BF1AF4FA}"/>
                                            </p:graphicEl>
                                          </p:spTgt>
                                        </p:tgtEl>
                                        <p:attrNameLst>
                                          <p:attrName>ppt_y</p:attrName>
                                        </p:attrNameLst>
                                      </p:cBhvr>
                                      <p:tavLst>
                                        <p:tav tm="0">
                                          <p:val>
                                            <p:strVal val="#ppt_y"/>
                                          </p:val>
                                        </p:tav>
                                        <p:tav tm="100000">
                                          <p:val>
                                            <p:strVal val="#ppt_y"/>
                                          </p:val>
                                        </p:tav>
                                      </p:tavLst>
                                    </p:anim>
                                    <p:anim calcmode="lin" valueType="num">
                                      <p:cBhvr>
                                        <p:cTn id="115" dur="500" fill="hold"/>
                                        <p:tgtEl>
                                          <p:spTgt spid="5">
                                            <p:graphicEl>
                                              <a:dgm id="{153CE3E3-B882-4799-B5C0-D5E6BF1AF4FA}"/>
                                            </p:graphicEl>
                                          </p:spTgt>
                                        </p:tgtEl>
                                        <p:attrNameLst>
                                          <p:attrName>ppt_w</p:attrName>
                                        </p:attrNameLst>
                                      </p:cBhvr>
                                      <p:tavLst>
                                        <p:tav tm="0">
                                          <p:val>
                                            <p:fltVal val="0"/>
                                          </p:val>
                                        </p:tav>
                                        <p:tav tm="100000">
                                          <p:val>
                                            <p:strVal val="#ppt_w"/>
                                          </p:val>
                                        </p:tav>
                                      </p:tavLst>
                                    </p:anim>
                                    <p:anim calcmode="lin" valueType="num">
                                      <p:cBhvr>
                                        <p:cTn id="116" dur="500" fill="hold"/>
                                        <p:tgtEl>
                                          <p:spTgt spid="5">
                                            <p:graphicEl>
                                              <a:dgm id="{153CE3E3-B882-4799-B5C0-D5E6BF1AF4FA}"/>
                                            </p:graphicEl>
                                          </p:spTgt>
                                        </p:tgtEl>
                                        <p:attrNameLst>
                                          <p:attrName>ppt_h</p:attrName>
                                        </p:attrNameLst>
                                      </p:cBhvr>
                                      <p:tavLst>
                                        <p:tav tm="0">
                                          <p:val>
                                            <p:strVal val="#ppt_h"/>
                                          </p:val>
                                        </p:tav>
                                        <p:tav tm="100000">
                                          <p:val>
                                            <p:strVal val="#ppt_h"/>
                                          </p:val>
                                        </p:tav>
                                      </p:tavLst>
                                    </p:anim>
                                  </p:childTnLst>
                                </p:cTn>
                              </p:par>
                              <p:par>
                                <p:cTn id="117" presetID="17" presetClass="entr" presetSubtype="4" fill="hold" nodeType="withEffect">
                                  <p:stCondLst>
                                    <p:cond delay="0"/>
                                  </p:stCondLst>
                                  <p:childTnLst>
                                    <p:set>
                                      <p:cBhvr>
                                        <p:cTn id="118" dur="1" fill="hold">
                                          <p:stCondLst>
                                            <p:cond delay="0"/>
                                          </p:stCondLst>
                                        </p:cTn>
                                        <p:tgtEl>
                                          <p:spTgt spid="18"/>
                                        </p:tgtEl>
                                        <p:attrNameLst>
                                          <p:attrName>style.visibility</p:attrName>
                                        </p:attrNameLst>
                                      </p:cBhvr>
                                      <p:to>
                                        <p:strVal val="visible"/>
                                      </p:to>
                                    </p:set>
                                    <p:anim calcmode="lin" valueType="num">
                                      <p:cBhvr>
                                        <p:cTn id="119" dur="500" fill="hold"/>
                                        <p:tgtEl>
                                          <p:spTgt spid="18"/>
                                        </p:tgtEl>
                                        <p:attrNameLst>
                                          <p:attrName>ppt_x</p:attrName>
                                        </p:attrNameLst>
                                      </p:cBhvr>
                                      <p:tavLst>
                                        <p:tav tm="0">
                                          <p:val>
                                            <p:strVal val="#ppt_x"/>
                                          </p:val>
                                        </p:tav>
                                        <p:tav tm="100000">
                                          <p:val>
                                            <p:strVal val="#ppt_x"/>
                                          </p:val>
                                        </p:tav>
                                      </p:tavLst>
                                    </p:anim>
                                    <p:anim calcmode="lin" valueType="num">
                                      <p:cBhvr>
                                        <p:cTn id="120" dur="500" fill="hold"/>
                                        <p:tgtEl>
                                          <p:spTgt spid="18"/>
                                        </p:tgtEl>
                                        <p:attrNameLst>
                                          <p:attrName>ppt_y</p:attrName>
                                        </p:attrNameLst>
                                      </p:cBhvr>
                                      <p:tavLst>
                                        <p:tav tm="0">
                                          <p:val>
                                            <p:strVal val="#ppt_y+#ppt_h/2"/>
                                          </p:val>
                                        </p:tav>
                                        <p:tav tm="100000">
                                          <p:val>
                                            <p:strVal val="#ppt_y"/>
                                          </p:val>
                                        </p:tav>
                                      </p:tavLst>
                                    </p:anim>
                                    <p:anim calcmode="lin" valueType="num">
                                      <p:cBhvr>
                                        <p:cTn id="121" dur="500" fill="hold"/>
                                        <p:tgtEl>
                                          <p:spTgt spid="18"/>
                                        </p:tgtEl>
                                        <p:attrNameLst>
                                          <p:attrName>ppt_w</p:attrName>
                                        </p:attrNameLst>
                                      </p:cBhvr>
                                      <p:tavLst>
                                        <p:tav tm="0">
                                          <p:val>
                                            <p:strVal val="#ppt_w"/>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7">
                                            <p:txEl>
                                              <p:pRg st="0" end="0"/>
                                            </p:txEl>
                                          </p:spTgt>
                                        </p:tgtEl>
                                        <p:attrNameLst>
                                          <p:attrName>style.visibility</p:attrName>
                                        </p:attrNameLst>
                                      </p:cBhvr>
                                      <p:to>
                                        <p:strVal val="visible"/>
                                      </p:to>
                                    </p:set>
                                    <p:animEffect transition="in" filter="wipe(left)">
                                      <p:cBhvr>
                                        <p:cTn id="127" dur="500"/>
                                        <p:tgtEl>
                                          <p:spTgt spid="7">
                                            <p:txEl>
                                              <p:pRg st="0" end="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7">
                                            <p:txEl>
                                              <p:pRg st="1" end="1"/>
                                            </p:txEl>
                                          </p:spTgt>
                                        </p:tgtEl>
                                        <p:attrNameLst>
                                          <p:attrName>style.visibility</p:attrName>
                                        </p:attrNameLst>
                                      </p:cBhvr>
                                      <p:to>
                                        <p:strVal val="visible"/>
                                      </p:to>
                                    </p:set>
                                    <p:animEffect transition="in" filter="wipe(left)">
                                      <p:cBhvr>
                                        <p:cTn id="132" dur="500"/>
                                        <p:tgtEl>
                                          <p:spTgt spid="7">
                                            <p:txEl>
                                              <p:pRg st="1" end="1"/>
                                            </p:txEl>
                                          </p:spTgt>
                                        </p:tgtEl>
                                      </p:cBhvr>
                                    </p:animEffect>
                                  </p:childTnLst>
                                </p:cTn>
                              </p:par>
                            </p:childTnLst>
                          </p:cTn>
                        </p:par>
                        <p:par>
                          <p:cTn id="133" fill="hold">
                            <p:stCondLst>
                              <p:cond delay="500"/>
                            </p:stCondLst>
                            <p:childTnLst>
                              <p:par>
                                <p:cTn id="134" presetID="17" presetClass="entr" presetSubtype="4" fill="hold" grpId="1" nodeType="afterEffect">
                                  <p:stCondLst>
                                    <p:cond delay="0"/>
                                  </p:stCondLst>
                                  <p:childTnLst>
                                    <p:set>
                                      <p:cBhvr>
                                        <p:cTn id="135" dur="1" fill="hold">
                                          <p:stCondLst>
                                            <p:cond delay="0"/>
                                          </p:stCondLst>
                                        </p:cTn>
                                        <p:tgtEl>
                                          <p:spTgt spid="5">
                                            <p:graphicEl>
                                              <a:dgm id="{3EFBF03B-1C74-40D4-ADB3-F4E4258E38E0}"/>
                                            </p:graphicEl>
                                          </p:spTgt>
                                        </p:tgtEl>
                                        <p:attrNameLst>
                                          <p:attrName>style.visibility</p:attrName>
                                        </p:attrNameLst>
                                      </p:cBhvr>
                                      <p:to>
                                        <p:strVal val="visible"/>
                                      </p:to>
                                    </p:set>
                                    <p:anim calcmode="lin" valueType="num">
                                      <p:cBhvr>
                                        <p:cTn id="136" dur="500" fill="hold"/>
                                        <p:tgtEl>
                                          <p:spTgt spid="5">
                                            <p:graphicEl>
                                              <a:dgm id="{3EFBF03B-1C74-40D4-ADB3-F4E4258E38E0}"/>
                                            </p:graphicEl>
                                          </p:spTgt>
                                        </p:tgtEl>
                                        <p:attrNameLst>
                                          <p:attrName>ppt_x</p:attrName>
                                        </p:attrNameLst>
                                      </p:cBhvr>
                                      <p:tavLst>
                                        <p:tav tm="0">
                                          <p:val>
                                            <p:strVal val="#ppt_x"/>
                                          </p:val>
                                        </p:tav>
                                        <p:tav tm="100000">
                                          <p:val>
                                            <p:strVal val="#ppt_x"/>
                                          </p:val>
                                        </p:tav>
                                      </p:tavLst>
                                    </p:anim>
                                    <p:anim calcmode="lin" valueType="num">
                                      <p:cBhvr>
                                        <p:cTn id="137" dur="500" fill="hold"/>
                                        <p:tgtEl>
                                          <p:spTgt spid="5">
                                            <p:graphicEl>
                                              <a:dgm id="{3EFBF03B-1C74-40D4-ADB3-F4E4258E38E0}"/>
                                            </p:graphicEl>
                                          </p:spTgt>
                                        </p:tgtEl>
                                        <p:attrNameLst>
                                          <p:attrName>ppt_y</p:attrName>
                                        </p:attrNameLst>
                                      </p:cBhvr>
                                      <p:tavLst>
                                        <p:tav tm="0">
                                          <p:val>
                                            <p:strVal val="#ppt_y+#ppt_h/2"/>
                                          </p:val>
                                        </p:tav>
                                        <p:tav tm="100000">
                                          <p:val>
                                            <p:strVal val="#ppt_y"/>
                                          </p:val>
                                        </p:tav>
                                      </p:tavLst>
                                    </p:anim>
                                    <p:anim calcmode="lin" valueType="num">
                                      <p:cBhvr>
                                        <p:cTn id="138" dur="500" fill="hold"/>
                                        <p:tgtEl>
                                          <p:spTgt spid="5">
                                            <p:graphicEl>
                                              <a:dgm id="{3EFBF03B-1C74-40D4-ADB3-F4E4258E38E0}"/>
                                            </p:graphicEl>
                                          </p:spTgt>
                                        </p:tgtEl>
                                        <p:attrNameLst>
                                          <p:attrName>ppt_w</p:attrName>
                                        </p:attrNameLst>
                                      </p:cBhvr>
                                      <p:tavLst>
                                        <p:tav tm="0">
                                          <p:val>
                                            <p:strVal val="#ppt_w"/>
                                          </p:val>
                                        </p:tav>
                                        <p:tav tm="100000">
                                          <p:val>
                                            <p:strVal val="#ppt_w"/>
                                          </p:val>
                                        </p:tav>
                                      </p:tavLst>
                                    </p:anim>
                                    <p:anim calcmode="lin" valueType="num">
                                      <p:cBhvr>
                                        <p:cTn id="139" dur="500" fill="hold"/>
                                        <p:tgtEl>
                                          <p:spTgt spid="5">
                                            <p:graphicEl>
                                              <a:dgm id="{3EFBF03B-1C74-40D4-ADB3-F4E4258E38E0}"/>
                                            </p:graphicEl>
                                          </p:spTgt>
                                        </p:tgtEl>
                                        <p:attrNameLst>
                                          <p:attrName>ppt_h</p:attrName>
                                        </p:attrNameLst>
                                      </p:cBhvr>
                                      <p:tavLst>
                                        <p:tav tm="0">
                                          <p:val>
                                            <p:fltVal val="0"/>
                                          </p:val>
                                        </p:tav>
                                        <p:tav tm="100000">
                                          <p:val>
                                            <p:strVal val="#ppt_h"/>
                                          </p:val>
                                        </p:tav>
                                      </p:tavLst>
                                    </p:anim>
                                  </p:childTnLst>
                                </p:cTn>
                              </p:par>
                              <p:par>
                                <p:cTn id="140" presetID="17" presetClass="entr" presetSubtype="8" fill="hold" nodeType="withEffect">
                                  <p:stCondLst>
                                    <p:cond delay="0"/>
                                  </p:stCondLst>
                                  <p:childTnLst>
                                    <p:set>
                                      <p:cBhvr>
                                        <p:cTn id="141" dur="1" fill="hold">
                                          <p:stCondLst>
                                            <p:cond delay="0"/>
                                          </p:stCondLst>
                                        </p:cTn>
                                        <p:tgtEl>
                                          <p:spTgt spid="21"/>
                                        </p:tgtEl>
                                        <p:attrNameLst>
                                          <p:attrName>style.visibility</p:attrName>
                                        </p:attrNameLst>
                                      </p:cBhvr>
                                      <p:to>
                                        <p:strVal val="visible"/>
                                      </p:to>
                                    </p:set>
                                    <p:anim calcmode="lin" valueType="num">
                                      <p:cBhvr>
                                        <p:cTn id="142" dur="500" fill="hold"/>
                                        <p:tgtEl>
                                          <p:spTgt spid="21"/>
                                        </p:tgtEl>
                                        <p:attrNameLst>
                                          <p:attrName>ppt_x</p:attrName>
                                        </p:attrNameLst>
                                      </p:cBhvr>
                                      <p:tavLst>
                                        <p:tav tm="0">
                                          <p:val>
                                            <p:strVal val="#ppt_x-#ppt_w/2"/>
                                          </p:val>
                                        </p:tav>
                                        <p:tav tm="100000">
                                          <p:val>
                                            <p:strVal val="#ppt_x"/>
                                          </p:val>
                                        </p:tav>
                                      </p:tavLst>
                                    </p:anim>
                                    <p:anim calcmode="lin" valueType="num">
                                      <p:cBhvr>
                                        <p:cTn id="143" dur="500" fill="hold"/>
                                        <p:tgtEl>
                                          <p:spTgt spid="21"/>
                                        </p:tgtEl>
                                        <p:attrNameLst>
                                          <p:attrName>ppt_y</p:attrName>
                                        </p:attrNameLst>
                                      </p:cBhvr>
                                      <p:tavLst>
                                        <p:tav tm="0">
                                          <p:val>
                                            <p:strVal val="#ppt_y"/>
                                          </p:val>
                                        </p:tav>
                                        <p:tav tm="100000">
                                          <p:val>
                                            <p:strVal val="#ppt_y"/>
                                          </p:val>
                                        </p:tav>
                                      </p:tavLst>
                                    </p:anim>
                                    <p:anim calcmode="lin" valueType="num">
                                      <p:cBhvr>
                                        <p:cTn id="144" dur="500" fill="hold"/>
                                        <p:tgtEl>
                                          <p:spTgt spid="21"/>
                                        </p:tgtEl>
                                        <p:attrNameLst>
                                          <p:attrName>ppt_w</p:attrName>
                                        </p:attrNameLst>
                                      </p:cBhvr>
                                      <p:tavLst>
                                        <p:tav tm="0">
                                          <p:val>
                                            <p:fltVal val="0"/>
                                          </p:val>
                                        </p:tav>
                                        <p:tav tm="100000">
                                          <p:val>
                                            <p:strVal val="#ppt_w"/>
                                          </p:val>
                                        </p:tav>
                                      </p:tavLst>
                                    </p:anim>
                                    <p:anim calcmode="lin" valueType="num">
                                      <p:cBhvr>
                                        <p:cTn id="145"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Graphic spid="5" grpId="0" uiExpand="1">
        <p:bldSub>
          <a:bldDgm bld="one"/>
        </p:bldSub>
      </p:bldGraphic>
      <p:bldGraphic spid="5" grpId="1" uiExpand="1">
        <p:bldSub>
          <a:bldDgm bld="one"/>
        </p:bldSub>
      </p:bldGraphic>
      <p:bldGraphic spid="8" grpId="0" uiExpand="1">
        <p:bldSub>
          <a:bldDgm bld="one"/>
        </p:bldSub>
      </p:bldGraphic>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C7FD9AC-5FA8-41AF-80D5-6490B566586D}"/>
              </a:ext>
            </a:extLst>
          </p:cNvPr>
          <p:cNvSpPr/>
          <p:nvPr/>
        </p:nvSpPr>
        <p:spPr>
          <a:xfrm>
            <a:off x="1073242" y="274257"/>
            <a:ext cx="5072741" cy="707886"/>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4000" b="1" dirty="0">
                <a:ln/>
                <a:solidFill>
                  <a:srgbClr val="FFFFA7"/>
                </a:solidFill>
                <a:effectLst>
                  <a:glow rad="63500">
                    <a:schemeClr val="accent2">
                      <a:satMod val="175000"/>
                      <a:alpha val="40000"/>
                    </a:schemeClr>
                  </a:glow>
                </a:effectLst>
              </a:rPr>
              <a:t>賜物を育てる</a:t>
            </a:r>
            <a:endParaRPr lang="es-ES" sz="4000" b="1" dirty="0">
              <a:ln/>
              <a:solidFill>
                <a:srgbClr val="FFFFA7"/>
              </a:solidFill>
              <a:effectLst>
                <a:glow rad="63500">
                  <a:schemeClr val="accent2">
                    <a:satMod val="175000"/>
                    <a:alpha val="40000"/>
                  </a:schemeClr>
                </a:glow>
              </a:effectLst>
            </a:endParaRPr>
          </a:p>
        </p:txBody>
      </p:sp>
      <p:sp>
        <p:nvSpPr>
          <p:cNvPr id="3" name="Rectángulo 2">
            <a:extLst>
              <a:ext uri="{FF2B5EF4-FFF2-40B4-BE49-F238E27FC236}">
                <a16:creationId xmlns:a16="http://schemas.microsoft.com/office/drawing/2014/main" xmlns="" id="{39334FD4-FE88-4A68-ABCB-365AFCB300E4}"/>
              </a:ext>
            </a:extLst>
          </p:cNvPr>
          <p:cNvSpPr/>
          <p:nvPr/>
        </p:nvSpPr>
        <p:spPr>
          <a:xfrm>
            <a:off x="386365" y="982143"/>
            <a:ext cx="6387921" cy="1015663"/>
          </a:xfrm>
          <a:prstGeom prst="rect">
            <a:avLst/>
          </a:prstGeom>
        </p:spPr>
        <p:txBody>
          <a:bodyPr wrap="square">
            <a:spAutoFit/>
          </a:bodyPr>
          <a:lstStyle/>
          <a:p>
            <a:pPr algn="ctr"/>
            <a:r>
              <a:rPr lang="ja-JP" altLang="en-U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おおよそ、持っている人は与えられて、いよいよ豊かになるが、持っていない人は、持っているものまでも取り上げられるであろう。 　　マタイ</a:t>
            </a:r>
            <a:r>
              <a:rPr lang="es-E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25:29</a:t>
            </a:r>
          </a:p>
        </p:txBody>
      </p:sp>
      <p:sp>
        <p:nvSpPr>
          <p:cNvPr id="4" name="CuadroTexto 3">
            <a:extLst>
              <a:ext uri="{FF2B5EF4-FFF2-40B4-BE49-F238E27FC236}">
                <a16:creationId xmlns:a16="http://schemas.microsoft.com/office/drawing/2014/main" xmlns="" id="{07F11E3D-B48A-413F-8742-86FA87975E26}"/>
              </a:ext>
            </a:extLst>
          </p:cNvPr>
          <p:cNvSpPr txBox="1"/>
          <p:nvPr/>
        </p:nvSpPr>
        <p:spPr>
          <a:xfrm>
            <a:off x="386365" y="2309821"/>
            <a:ext cx="6658379" cy="4016484"/>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タラントのたとえ話の中で、イエスは「誰もがタラントを受け取るが、ある人は他の人よりも多く受け取る」と説明しています（マタイ</a:t>
            </a:r>
            <a:r>
              <a:rPr lang="en-US" altLang="ja-JP" sz="2000" b="1" dirty="0">
                <a:solidFill>
                  <a:schemeClr val="bg1"/>
                </a:solidFill>
                <a:effectLst>
                  <a:outerShdw blurRad="38100" dist="38100" dir="2700000" algn="tl">
                    <a:srgbClr val="000000">
                      <a:alpha val="43137"/>
                    </a:srgbClr>
                  </a:outerShdw>
                </a:effectLst>
              </a:rPr>
              <a:t>25:14-30</a:t>
            </a:r>
            <a:r>
              <a:rPr lang="ja-JP" altLang="en-US" sz="2000" b="1" dirty="0">
                <a:solidFill>
                  <a:schemeClr val="bg1"/>
                </a:solidFill>
                <a:effectLst>
                  <a:outerShdw blurRad="38100" dist="38100" dir="2700000" algn="tl">
                    <a:srgbClr val="000000">
                      <a:alpha val="43137"/>
                    </a:srgbClr>
                  </a:outerShdw>
                </a:effectLst>
              </a:rPr>
              <a:t>）。</a:t>
            </a:r>
          </a:p>
          <a:p>
            <a:pPr>
              <a:spcBef>
                <a:spcPts val="600"/>
              </a:spcBef>
            </a:pPr>
            <a:r>
              <a:rPr lang="ja-JP" altLang="en-US" sz="2000" b="1" dirty="0">
                <a:solidFill>
                  <a:schemeClr val="bg1"/>
                </a:solidFill>
                <a:effectLst>
                  <a:outerShdw blurRad="38100" dist="38100" dir="2700000" algn="tl">
                    <a:srgbClr val="000000">
                      <a:alpha val="43137"/>
                    </a:srgbClr>
                  </a:outerShdw>
                </a:effectLst>
              </a:rPr>
              <a:t>しかし、それはあくまでも出発点です。私たちは最初の賜物を「交渉」することができます。</a:t>
            </a:r>
          </a:p>
          <a:p>
            <a:pPr>
              <a:spcBef>
                <a:spcPts val="600"/>
              </a:spcBef>
            </a:pPr>
            <a:r>
              <a:rPr lang="ja-JP" altLang="en-US" sz="2000" b="1" dirty="0">
                <a:solidFill>
                  <a:schemeClr val="bg1"/>
                </a:solidFill>
                <a:effectLst>
                  <a:outerShdw blurRad="38100" dist="38100" dir="2700000" algn="tl">
                    <a:srgbClr val="000000">
                      <a:alpha val="43137"/>
                    </a:srgbClr>
                  </a:outerShdw>
                </a:effectLst>
              </a:rPr>
              <a:t>使っていくうちに成長していきますし、新しいタラントを受け取ることもあります。使わないとタラントを失うこともあるので、気をつけましょう。</a:t>
            </a:r>
          </a:p>
          <a:p>
            <a:pPr>
              <a:spcBef>
                <a:spcPts val="600"/>
              </a:spcBef>
            </a:pPr>
            <a:r>
              <a:rPr lang="ja-JP" altLang="en-US" sz="2000" b="1" dirty="0">
                <a:solidFill>
                  <a:schemeClr val="bg1"/>
                </a:solidFill>
                <a:effectLst>
                  <a:outerShdw blurRad="38100" dist="38100" dir="2700000" algn="tl">
                    <a:srgbClr val="000000">
                      <a:alpha val="43137"/>
                    </a:srgbClr>
                  </a:outerShdw>
                </a:effectLst>
              </a:rPr>
              <a:t>神があなたに与えてくださったタラントや賜物の中から、どのタラントをどのように使うのが一番良いのかを示すように、神にお願いしてください。受け取ったタラントや賜物の数ではなく、それをどう使うかが重要なのです。</a:t>
            </a:r>
            <a:endParaRPr lang="es-ES" sz="2000" b="1" dirty="0">
              <a:solidFill>
                <a:schemeClr val="bg1"/>
              </a:solidFill>
              <a:effectLst>
                <a:outerShdw blurRad="38100" dist="38100" dir="2700000" algn="tl">
                  <a:srgbClr val="000000">
                    <a:alpha val="43137"/>
                  </a:srgbClr>
                </a:outerShdw>
              </a:effectLst>
            </a:endParaRPr>
          </a:p>
        </p:txBody>
      </p:sp>
      <p:pic>
        <p:nvPicPr>
          <p:cNvPr id="28" name="Imagen 27">
            <a:extLst>
              <a:ext uri="{FF2B5EF4-FFF2-40B4-BE49-F238E27FC236}">
                <a16:creationId xmlns:a16="http://schemas.microsoft.com/office/drawing/2014/main" xmlns="" id="{31685DB0-774E-4155-9DBB-5B31D9C985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8438" y="5177204"/>
            <a:ext cx="1933303" cy="1449977"/>
          </a:xfrm>
          <a:prstGeom prst="snip2DiagRect">
            <a:avLst>
              <a:gd name="adj1" fmla="val 16817"/>
              <a:gd name="adj2" fmla="val 0"/>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 name="Imagen 29">
            <a:extLst>
              <a:ext uri="{FF2B5EF4-FFF2-40B4-BE49-F238E27FC236}">
                <a16:creationId xmlns:a16="http://schemas.microsoft.com/office/drawing/2014/main" xmlns="" id="{A8608360-E3B6-4DC3-A6D0-59DCADD258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2089" y="5180998"/>
            <a:ext cx="1933303" cy="1449977"/>
          </a:xfrm>
          <a:prstGeom prst="snip2DiagRect">
            <a:avLst/>
          </a:prstGeom>
          <a:solidFill>
            <a:srgbClr val="FFFFFF">
              <a:shade val="85000"/>
            </a:srgbClr>
          </a:solidFill>
          <a:ln w="38100" cap="sq">
            <a:solidFill>
              <a:schemeClr val="tx1">
                <a:lumMod val="50000"/>
                <a:lumOff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21">
            <a:extLst>
              <a:ext uri="{FF2B5EF4-FFF2-40B4-BE49-F238E27FC236}">
                <a16:creationId xmlns:a16="http://schemas.microsoft.com/office/drawing/2014/main" xmlns="" id="{AE3AA749-024C-4069-84FF-A0E255AF62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31310" y="2010939"/>
            <a:ext cx="1933303" cy="1449977"/>
          </a:xfrm>
          <a:prstGeom prst="snip2DiagRect">
            <a:avLst/>
          </a:prstGeom>
          <a:solidFill>
            <a:srgbClr val="FFFFFF">
              <a:shade val="85000"/>
            </a:srgbClr>
          </a:solidFill>
          <a:ln w="38100" cap="sq">
            <a:solidFill>
              <a:schemeClr val="bg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23">
            <a:extLst>
              <a:ext uri="{FF2B5EF4-FFF2-40B4-BE49-F238E27FC236}">
                <a16:creationId xmlns:a16="http://schemas.microsoft.com/office/drawing/2014/main" xmlns="" id="{E2A544EA-4063-428B-8CDE-ADF955CF6E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58438" y="3593075"/>
            <a:ext cx="1933303" cy="1449977"/>
          </a:xfrm>
          <a:prstGeom prst="snip2DiagRect">
            <a:avLst/>
          </a:prstGeom>
          <a:solidFill>
            <a:srgbClr val="FFFFFF">
              <a:shade val="85000"/>
            </a:srgbClr>
          </a:solidFill>
          <a:ln w="38100" cap="sq">
            <a:solidFill>
              <a:srgbClr val="00B0F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25">
            <a:extLst>
              <a:ext uri="{FF2B5EF4-FFF2-40B4-BE49-F238E27FC236}">
                <a16:creationId xmlns:a16="http://schemas.microsoft.com/office/drawing/2014/main" xmlns="" id="{7FCDBF4C-5626-472C-9C11-9099C1430B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40544" y="3593075"/>
            <a:ext cx="1933303" cy="1449977"/>
          </a:xfrm>
          <a:prstGeom prst="snip2DiagRect">
            <a:avLst>
              <a:gd name="adj1" fmla="val 16817"/>
              <a:gd name="adj2" fmla="val 0"/>
            </a:avLst>
          </a:prstGeom>
          <a:solidFill>
            <a:srgbClr val="FFFFFF">
              <a:shade val="85000"/>
            </a:srgbClr>
          </a:solidFill>
          <a:ln w="3810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31">
            <a:extLst>
              <a:ext uri="{FF2B5EF4-FFF2-40B4-BE49-F238E27FC236}">
                <a16:creationId xmlns:a16="http://schemas.microsoft.com/office/drawing/2014/main" xmlns="" id="{538617A0-B3E0-4C9F-8599-D6A5753461F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58440" y="432932"/>
            <a:ext cx="1933303" cy="1449977"/>
          </a:xfrm>
          <a:prstGeom prst="snip2DiagRect">
            <a:avLst/>
          </a:prstGeom>
          <a:solidFill>
            <a:srgbClr val="FFFFFF">
              <a:shade val="85000"/>
            </a:srgbClr>
          </a:solidFill>
          <a:ln w="381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33">
            <a:extLst>
              <a:ext uri="{FF2B5EF4-FFF2-40B4-BE49-F238E27FC236}">
                <a16:creationId xmlns:a16="http://schemas.microsoft.com/office/drawing/2014/main" xmlns="" id="{28EFB55A-81BB-4689-ABE6-BFEAC586411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90586" y="428803"/>
            <a:ext cx="1933303" cy="1449977"/>
          </a:xfrm>
          <a:prstGeom prst="snip2DiagRect">
            <a:avLst>
              <a:gd name="adj1" fmla="val 15015"/>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35">
            <a:extLst>
              <a:ext uri="{FF2B5EF4-FFF2-40B4-BE49-F238E27FC236}">
                <a16:creationId xmlns:a16="http://schemas.microsoft.com/office/drawing/2014/main" xmlns="" id="{499F4CD8-44C5-401F-8C78-33D50C49FC2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58439" y="2009600"/>
            <a:ext cx="1933303" cy="1449977"/>
          </a:xfrm>
          <a:prstGeom prst="snip2DiagRect">
            <a:avLst>
              <a:gd name="adj1" fmla="val 16216"/>
              <a:gd name="adj2" fmla="val 0"/>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826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47" presetClass="entr" presetSubtype="0" fill="hold" nodeType="withEffect">
                                  <p:stCondLst>
                                    <p:cond delay="150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175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par>
                          <p:cTn id="33" fill="hold">
                            <p:stCondLst>
                              <p:cond delay="4250"/>
                            </p:stCondLst>
                            <p:childTnLst>
                              <p:par>
                                <p:cTn id="34" presetID="22" presetClass="entr" presetSubtype="8" fill="hold" grpId="0" nodeType="after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left)">
                                      <p:cBhvr>
                                        <p:cTn id="36" dur="500"/>
                                        <p:tgtEl>
                                          <p:spTgt spid="4">
                                            <p:txEl>
                                              <p:pRg st="1" end="1"/>
                                            </p:txEl>
                                          </p:spTgt>
                                        </p:tgtEl>
                                      </p:cBhvr>
                                    </p:animEffect>
                                  </p:childTnLst>
                                </p:cTn>
                              </p:par>
                            </p:childTnLst>
                          </p:cTn>
                        </p:par>
                        <p:par>
                          <p:cTn id="37" fill="hold">
                            <p:stCondLst>
                              <p:cond delay="4750"/>
                            </p:stCondLst>
                            <p:childTnLst>
                              <p:par>
                                <p:cTn id="38" presetID="22" presetClass="entr" presetSubtype="8" fill="hold" grpId="0" nodeType="after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wipe(left)">
                                      <p:cBhvr>
                                        <p:cTn id="40" dur="500"/>
                                        <p:tgtEl>
                                          <p:spTgt spid="4">
                                            <p:txEl>
                                              <p:pRg st="2" end="2"/>
                                            </p:txEl>
                                          </p:spTgt>
                                        </p:tgtEl>
                                      </p:cBhvr>
                                    </p:animEffect>
                                  </p:childTnLst>
                                </p:cTn>
                              </p:par>
                            </p:childTnLst>
                          </p:cTn>
                        </p:par>
                        <p:par>
                          <p:cTn id="41" fill="hold">
                            <p:stCondLst>
                              <p:cond delay="5250"/>
                            </p:stCondLst>
                            <p:childTnLst>
                              <p:par>
                                <p:cTn id="42" presetID="22" presetClass="entr" presetSubtype="8" fill="hold" grpId="0" nodeType="after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wipe(left)">
                                      <p:cBhvr>
                                        <p:cTn id="44" dur="500"/>
                                        <p:tgtEl>
                                          <p:spTgt spid="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25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50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75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100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125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theme/theme1.xml><?xml version="1.0" encoding="utf-8"?>
<a:theme xmlns:a="http://schemas.openxmlformats.org/drawingml/2006/main" name="Tema de Offic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715</TotalTime>
  <Words>853</Words>
  <Application>Microsoft Office PowerPoint</Application>
  <PresentationFormat>ワイド画面</PresentationFormat>
  <Paragraphs>54</Paragraphs>
  <Slides>10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Cooper Black</vt:lpstr>
      <vt:lpstr>游ゴシック</vt:lpstr>
      <vt:lpstr>游ゴシック Light</vt:lpstr>
      <vt:lpstr>Arial</vt:lpstr>
      <vt:lpstr>Calibri</vt:lpstr>
      <vt:lpstr>Calibri Light</vt:lpstr>
      <vt:lpstr>Comic Sans MS</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徳前 直美</cp:lastModifiedBy>
  <cp:revision>92</cp:revision>
  <dcterms:created xsi:type="dcterms:W3CDTF">2020-07-09T16:14:18Z</dcterms:created>
  <dcterms:modified xsi:type="dcterms:W3CDTF">2020-08-05T23:37:02Z</dcterms:modified>
</cp:coreProperties>
</file>