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63" r:id="rId5"/>
    <p:sldId id="259" r:id="rId6"/>
    <p:sldId id="260" r:id="rId7"/>
    <p:sldId id="266" r:id="rId8"/>
    <p:sldId id="262" r:id="rId9"/>
    <p:sldId id="264" r:id="rId10"/>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Cooper Black" panose="020B0604020202020204" charset="0"/>
      <p:regular r:id="rId15"/>
    </p:embeddedFont>
    <p:embeddedFont>
      <p:font typeface="Calibri Light" panose="020F0302020204030204" pitchFamily="34" charset="0"/>
      <p:regular r:id="rId16"/>
      <p:italic r:id="rId17"/>
    </p:embeddedFont>
    <p:embeddedFont>
      <p:font typeface="Comic Sans MS" panose="030F0702030302020204" pitchFamily="66"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CD29A"/>
    <a:srgbClr val="FBC279"/>
    <a:srgbClr val="026580"/>
    <a:srgbClr val="B5EEFE"/>
    <a:srgbClr val="872585"/>
    <a:srgbClr val="F1CCF0"/>
    <a:srgbClr val="334F15"/>
    <a:srgbClr val="CEEA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568030-531B-4249-9DFA-DA0D85788264}" v="211" dt="2020-07-14T20:54:09.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13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7.jpeg"/><Relationship Id="rId2" Type="http://schemas.microsoft.com/office/2007/relationships/hdphoto" Target="../media/hdphoto2.wdp"/><Relationship Id="rId1" Type="http://schemas.openxmlformats.org/officeDocument/2006/relationships/image" Target="../media/image26.png"/><Relationship Id="rId4"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6ED1AB-2BDE-4DE0-8586-5126FC36AF44}" type="doc">
      <dgm:prSet loTypeId="urn:microsoft.com/office/officeart/2005/8/layout/pList1" loCatId="picture" qsTypeId="urn:microsoft.com/office/officeart/2005/8/quickstyle/3d1" qsCatId="3D" csTypeId="urn:microsoft.com/office/officeart/2005/8/colors/accent1_2" csCatId="accent1" phldr="1"/>
      <dgm:spPr/>
      <dgm:t>
        <a:bodyPr/>
        <a:lstStyle/>
        <a:p>
          <a:endParaRPr lang="es-ES"/>
        </a:p>
      </dgm:t>
    </dgm:pt>
    <dgm:pt modelId="{DA76E3F3-1B14-4D1A-9E4A-8AB246719369}">
      <dgm:prSet custT="1"/>
      <dgm:spPr>
        <a:solidFill>
          <a:srgbClr val="CEEAB0"/>
        </a:solidFill>
        <a:ln w="28575">
          <a:solidFill>
            <a:schemeClr val="tx1"/>
          </a:solidFill>
        </a:ln>
        <a:effectLst/>
        <a:scene3d>
          <a:camera prst="orthographicFront">
            <a:rot lat="0" lon="0" rev="0"/>
          </a:camera>
          <a:lightRig rig="contrasting" dir="t">
            <a:rot lat="0" lon="0" rev="7800000"/>
          </a:lightRig>
        </a:scene3d>
        <a:sp3d>
          <a:bevelT w="139700" h="139700"/>
        </a:sp3d>
      </dgm:spPr>
      <dgm:t>
        <a:bodyPr lIns="0" tIns="0" rIns="0" anchor="ctr" anchorCtr="0"/>
        <a:lstStyle/>
        <a:p>
          <a:r>
            <a:rPr lang="en-US" sz="2000" b="1" u="sng" kern="1200">
              <a:solidFill>
                <a:srgbClr val="334F15"/>
              </a:solidFill>
              <a:latin typeface="Calibri" panose="020F0502020204030204"/>
              <a:ea typeface="+mn-ea"/>
              <a:cs typeface="+mn-cs"/>
            </a:rPr>
            <a:t>Teaching</a:t>
          </a:r>
          <a:r>
            <a:rPr lang="es-ES" sz="2000" b="1" kern="1200"/>
            <a:t>. </a:t>
          </a:r>
          <a:r>
            <a:rPr lang="en-US" sz="2000" b="1" kern="1200"/>
            <a:t>Teaching the truths of the Kingdom to small groups</a:t>
          </a:r>
          <a:endParaRPr lang="es-ES" sz="2000" b="1" kern="1200" dirty="0"/>
        </a:p>
      </dgm:t>
    </dgm:pt>
    <dgm:pt modelId="{9A41F39D-94D3-4463-9802-B395367C2AEF}" type="parTrans" cxnId="{86E3BEAF-D1A4-4BD7-932D-25211E659FAB}">
      <dgm:prSet/>
      <dgm:spPr/>
      <dgm:t>
        <a:bodyPr/>
        <a:lstStyle/>
        <a:p>
          <a:endParaRPr lang="es-ES" sz="2000"/>
        </a:p>
      </dgm:t>
    </dgm:pt>
    <dgm:pt modelId="{B2B5C7B5-142F-4823-B580-3BC41C87DF57}" type="sibTrans" cxnId="{86E3BEAF-D1A4-4BD7-932D-25211E659FAB}">
      <dgm:prSet/>
      <dgm:spPr/>
      <dgm:t>
        <a:bodyPr/>
        <a:lstStyle/>
        <a:p>
          <a:endParaRPr lang="es-ES" sz="2000"/>
        </a:p>
      </dgm:t>
    </dgm:pt>
    <dgm:pt modelId="{E3A5F28C-832F-490A-BD79-EC24727D8A33}">
      <dgm:prSet custT="1"/>
      <dgm:spPr>
        <a:solidFill>
          <a:schemeClr val="accent1">
            <a:lumMod val="20000"/>
            <a:lumOff val="80000"/>
          </a:schemeClr>
        </a:solidFill>
        <a:ln w="28575">
          <a:solidFill>
            <a:schemeClr val="tx1"/>
          </a:solidFill>
        </a:ln>
        <a:effectLst/>
        <a:scene3d>
          <a:camera prst="orthographicFront">
            <a:rot lat="0" lon="0" rev="0"/>
          </a:camera>
          <a:lightRig rig="contrasting" dir="t">
            <a:rot lat="0" lon="0" rev="7800000"/>
          </a:lightRig>
        </a:scene3d>
        <a:sp3d>
          <a:bevelT w="139700" h="139700"/>
        </a:sp3d>
      </dgm:spPr>
      <dgm:t>
        <a:bodyPr lIns="0" tIns="0" rIns="0" anchor="ctr" anchorCtr="0"/>
        <a:lstStyle/>
        <a:p>
          <a:r>
            <a:rPr lang="en-US" sz="2000" b="1" u="sng" kern="1200">
              <a:solidFill>
                <a:srgbClr val="872585"/>
              </a:solidFill>
              <a:latin typeface="Calibri" panose="020F0502020204030204"/>
              <a:ea typeface="+mn-ea"/>
              <a:cs typeface="+mn-cs"/>
            </a:rPr>
            <a:t>Preaching</a:t>
          </a:r>
          <a:r>
            <a:rPr lang="es-ES" sz="2000" b="1" kern="1200"/>
            <a:t>. </a:t>
          </a:r>
          <a:r>
            <a:rPr lang="en-US" sz="2000" b="1" kern="1200"/>
            <a:t>Tell crowds about the love of God and His plan of redemption</a:t>
          </a:r>
          <a:endParaRPr lang="es-ES" sz="2000" b="1" kern="1200" dirty="0"/>
        </a:p>
      </dgm:t>
    </dgm:pt>
    <dgm:pt modelId="{FE1FDAA8-1726-4EBA-B350-E0CDE3B6B027}" type="parTrans" cxnId="{6417FB8D-BAD6-45BE-888D-3B8C2CDE22F6}">
      <dgm:prSet/>
      <dgm:spPr/>
      <dgm:t>
        <a:bodyPr/>
        <a:lstStyle/>
        <a:p>
          <a:endParaRPr lang="es-ES" sz="2000"/>
        </a:p>
      </dgm:t>
    </dgm:pt>
    <dgm:pt modelId="{7FE34834-EB34-47E2-B1BF-24283FAF3D9E}" type="sibTrans" cxnId="{6417FB8D-BAD6-45BE-888D-3B8C2CDE22F6}">
      <dgm:prSet/>
      <dgm:spPr/>
      <dgm:t>
        <a:bodyPr/>
        <a:lstStyle/>
        <a:p>
          <a:endParaRPr lang="es-ES" sz="2000"/>
        </a:p>
      </dgm:t>
    </dgm:pt>
    <dgm:pt modelId="{D9B1DFD7-AB5D-4A26-9A59-5921E56D8092}">
      <dgm:prSet custT="1"/>
      <dgm:spPr>
        <a:solidFill>
          <a:srgbClr val="B5EEFE"/>
        </a:solidFill>
        <a:ln w="28575">
          <a:solidFill>
            <a:schemeClr val="tx1"/>
          </a:solidFill>
        </a:ln>
        <a:effectLst/>
        <a:scene3d>
          <a:camera prst="orthographicFront">
            <a:rot lat="0" lon="0" rev="0"/>
          </a:camera>
          <a:lightRig rig="contrasting" dir="t">
            <a:rot lat="0" lon="0" rev="7800000"/>
          </a:lightRig>
        </a:scene3d>
        <a:sp3d>
          <a:bevelT w="139700" h="139700"/>
        </a:sp3d>
      </dgm:spPr>
      <dgm:t>
        <a:bodyPr lIns="0" tIns="0" rIns="0" anchor="ctr" anchorCtr="0"/>
        <a:lstStyle/>
        <a:p>
          <a:r>
            <a:rPr lang="en-US" sz="2000" b="1" u="sng" kern="1200">
              <a:solidFill>
                <a:srgbClr val="026580"/>
              </a:solidFill>
              <a:latin typeface="Calibri" panose="020F0502020204030204"/>
              <a:ea typeface="+mn-ea"/>
              <a:cs typeface="+mn-cs"/>
            </a:rPr>
            <a:t>Healing</a:t>
          </a:r>
          <a:r>
            <a:rPr lang="es-ES" sz="2000" b="1" kern="1200"/>
            <a:t>. </a:t>
          </a:r>
          <a:r>
            <a:rPr lang="en-US" sz="2000" b="1" kern="1200"/>
            <a:t>Free people from their temporary health issues</a:t>
          </a:r>
          <a:endParaRPr lang="es-ES" sz="2000" b="1" kern="1200" dirty="0"/>
        </a:p>
      </dgm:t>
    </dgm:pt>
    <dgm:pt modelId="{A53D9B59-C3A7-4062-A758-28CF6075E27E}" type="parTrans" cxnId="{1BC61D38-4819-440A-9BC7-9A574959ECEF}">
      <dgm:prSet/>
      <dgm:spPr/>
      <dgm:t>
        <a:bodyPr/>
        <a:lstStyle/>
        <a:p>
          <a:endParaRPr lang="es-ES" sz="2000"/>
        </a:p>
      </dgm:t>
    </dgm:pt>
    <dgm:pt modelId="{D91C68D7-6A9A-45DB-83EF-958CA9AA4571}" type="sibTrans" cxnId="{1BC61D38-4819-440A-9BC7-9A574959ECEF}">
      <dgm:prSet/>
      <dgm:spPr/>
      <dgm:t>
        <a:bodyPr/>
        <a:lstStyle/>
        <a:p>
          <a:endParaRPr lang="es-ES" sz="2000"/>
        </a:p>
      </dgm:t>
    </dgm:pt>
    <dgm:pt modelId="{748C1FC8-00CC-4483-9E8E-212DF2F32F17}" type="pres">
      <dgm:prSet presAssocID="{7C6ED1AB-2BDE-4DE0-8586-5126FC36AF44}" presName="Name0" presStyleCnt="0">
        <dgm:presLayoutVars>
          <dgm:dir/>
          <dgm:resizeHandles val="exact"/>
        </dgm:presLayoutVars>
      </dgm:prSet>
      <dgm:spPr/>
      <dgm:t>
        <a:bodyPr/>
        <a:lstStyle/>
        <a:p>
          <a:endParaRPr kumimoji="1" lang="ja-JP" altLang="en-US"/>
        </a:p>
      </dgm:t>
    </dgm:pt>
    <dgm:pt modelId="{8889C095-AF21-4D82-9FE3-FC70DFD0A355}" type="pres">
      <dgm:prSet presAssocID="{DA76E3F3-1B14-4D1A-9E4A-8AB246719369}" presName="compNode" presStyleCnt="0"/>
      <dgm:spPr/>
    </dgm:pt>
    <dgm:pt modelId="{9E834158-A0E4-4AA2-AA2A-156ED9492B9A}" type="pres">
      <dgm:prSet presAssocID="{DA76E3F3-1B14-4D1A-9E4A-8AB246719369}" presName="pictRect" presStyleLbl="node1" presStyleIdx="0" presStyleCnt="3" custScaleX="128538" custScaleY="84145" custLinFactNeighborY="-31807"/>
      <dgm:spPr>
        <a:blipFill rotWithShape="1">
          <a:blip xmlns:r="http://schemas.openxmlformats.org/officeDocument/2006/relationships" r:embed="rId1" cstate="screen">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a:ext>
            </a:extLst>
          </a:blip>
          <a:srcRect/>
          <a:stretch>
            <a:fillRect/>
          </a:stretch>
        </a:blipFill>
      </dgm:spPr>
    </dgm:pt>
    <dgm:pt modelId="{C5E45637-3A9D-4D3E-92C2-8955FB48A026}" type="pres">
      <dgm:prSet presAssocID="{DA76E3F3-1B14-4D1A-9E4A-8AB246719369}" presName="textRect" presStyleLbl="revTx" presStyleIdx="0" presStyleCnt="3" custScaleX="121147" custScaleY="216334" custLinFactNeighborX="418" custLinFactNeighborY="18409">
        <dgm:presLayoutVars>
          <dgm:bulletEnabled val="1"/>
        </dgm:presLayoutVars>
      </dgm:prSet>
      <dgm:spPr>
        <a:prstGeom prst="roundRect">
          <a:avLst/>
        </a:prstGeom>
      </dgm:spPr>
      <dgm:t>
        <a:bodyPr/>
        <a:lstStyle/>
        <a:p>
          <a:endParaRPr kumimoji="1" lang="ja-JP" altLang="en-US"/>
        </a:p>
      </dgm:t>
    </dgm:pt>
    <dgm:pt modelId="{7FCBD755-721B-4103-A021-26AD76CC087A}" type="pres">
      <dgm:prSet presAssocID="{B2B5C7B5-142F-4823-B580-3BC41C87DF57}" presName="sibTrans" presStyleLbl="sibTrans2D1" presStyleIdx="0" presStyleCnt="0"/>
      <dgm:spPr/>
      <dgm:t>
        <a:bodyPr/>
        <a:lstStyle/>
        <a:p>
          <a:endParaRPr kumimoji="1" lang="ja-JP" altLang="en-US"/>
        </a:p>
      </dgm:t>
    </dgm:pt>
    <dgm:pt modelId="{3506346B-8FFE-4D20-B9DD-0175FCA590F7}" type="pres">
      <dgm:prSet presAssocID="{E3A5F28C-832F-490A-BD79-EC24727D8A33}" presName="compNode" presStyleCnt="0"/>
      <dgm:spPr/>
    </dgm:pt>
    <dgm:pt modelId="{BF666E83-2F10-4D4C-83FE-F32677354F19}" type="pres">
      <dgm:prSet presAssocID="{E3A5F28C-832F-490A-BD79-EC24727D8A33}" presName="pictRect" presStyleLbl="node1" presStyleIdx="1" presStyleCnt="3" custScaleX="128538" custScaleY="84145" custLinFactNeighborY="-31807"/>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B634241C-004B-4D92-8539-2FB6396BFAA8}" type="pres">
      <dgm:prSet presAssocID="{E3A5F28C-832F-490A-BD79-EC24727D8A33}" presName="textRect" presStyleLbl="revTx" presStyleIdx="1" presStyleCnt="3" custScaleX="121147" custScaleY="216334" custLinFactNeighborX="418" custLinFactNeighborY="18409">
        <dgm:presLayoutVars>
          <dgm:bulletEnabled val="1"/>
        </dgm:presLayoutVars>
      </dgm:prSet>
      <dgm:spPr>
        <a:prstGeom prst="roundRect">
          <a:avLst/>
        </a:prstGeom>
      </dgm:spPr>
      <dgm:t>
        <a:bodyPr/>
        <a:lstStyle/>
        <a:p>
          <a:endParaRPr kumimoji="1" lang="ja-JP" altLang="en-US"/>
        </a:p>
      </dgm:t>
    </dgm:pt>
    <dgm:pt modelId="{65059E2A-BED4-4863-A5B9-5DEF7C78ED2F}" type="pres">
      <dgm:prSet presAssocID="{7FE34834-EB34-47E2-B1BF-24283FAF3D9E}" presName="sibTrans" presStyleLbl="sibTrans2D1" presStyleIdx="0" presStyleCnt="0"/>
      <dgm:spPr/>
      <dgm:t>
        <a:bodyPr/>
        <a:lstStyle/>
        <a:p>
          <a:endParaRPr kumimoji="1" lang="ja-JP" altLang="en-US"/>
        </a:p>
      </dgm:t>
    </dgm:pt>
    <dgm:pt modelId="{CC3D1A19-2E5D-4A87-A0B1-8010179A5015}" type="pres">
      <dgm:prSet presAssocID="{D9B1DFD7-AB5D-4A26-9A59-5921E56D8092}" presName="compNode" presStyleCnt="0"/>
      <dgm:spPr/>
    </dgm:pt>
    <dgm:pt modelId="{818B8949-7255-4328-B8A2-8074ABB8DD91}" type="pres">
      <dgm:prSet presAssocID="{D9B1DFD7-AB5D-4A26-9A59-5921E56D8092}" presName="pictRect" presStyleLbl="node1" presStyleIdx="2" presStyleCnt="3" custScaleX="128538" custScaleY="84145" custLinFactNeighborY="-31807"/>
      <dgm:spPr>
        <a:blipFill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9E818D64-C32E-48D4-A1C1-27DB69738B42}" type="pres">
      <dgm:prSet presAssocID="{D9B1DFD7-AB5D-4A26-9A59-5921E56D8092}" presName="textRect" presStyleLbl="revTx" presStyleIdx="2" presStyleCnt="3" custScaleX="121147" custScaleY="216334" custLinFactNeighborX="418" custLinFactNeighborY="18409">
        <dgm:presLayoutVars>
          <dgm:bulletEnabled val="1"/>
        </dgm:presLayoutVars>
      </dgm:prSet>
      <dgm:spPr>
        <a:prstGeom prst="roundRect">
          <a:avLst/>
        </a:prstGeom>
      </dgm:spPr>
      <dgm:t>
        <a:bodyPr/>
        <a:lstStyle/>
        <a:p>
          <a:endParaRPr kumimoji="1" lang="ja-JP" altLang="en-US"/>
        </a:p>
      </dgm:t>
    </dgm:pt>
  </dgm:ptLst>
  <dgm:cxnLst>
    <dgm:cxn modelId="{6E82492C-CAFE-4AC1-B70D-E1185186D10F}" type="presOf" srcId="{B2B5C7B5-142F-4823-B580-3BC41C87DF57}" destId="{7FCBD755-721B-4103-A021-26AD76CC087A}" srcOrd="0" destOrd="0" presId="urn:microsoft.com/office/officeart/2005/8/layout/pList1"/>
    <dgm:cxn modelId="{6B0D6364-890E-4F06-A9CE-3F577342F761}" type="presOf" srcId="{7C6ED1AB-2BDE-4DE0-8586-5126FC36AF44}" destId="{748C1FC8-00CC-4483-9E8E-212DF2F32F17}" srcOrd="0" destOrd="0" presId="urn:microsoft.com/office/officeart/2005/8/layout/pList1"/>
    <dgm:cxn modelId="{1BC61D38-4819-440A-9BC7-9A574959ECEF}" srcId="{7C6ED1AB-2BDE-4DE0-8586-5126FC36AF44}" destId="{D9B1DFD7-AB5D-4A26-9A59-5921E56D8092}" srcOrd="2" destOrd="0" parTransId="{A53D9B59-C3A7-4062-A758-28CF6075E27E}" sibTransId="{D91C68D7-6A9A-45DB-83EF-958CA9AA4571}"/>
    <dgm:cxn modelId="{74FD0856-AC5C-4090-A901-593382334E3D}" type="presOf" srcId="{7FE34834-EB34-47E2-B1BF-24283FAF3D9E}" destId="{65059E2A-BED4-4863-A5B9-5DEF7C78ED2F}" srcOrd="0" destOrd="0" presId="urn:microsoft.com/office/officeart/2005/8/layout/pList1"/>
    <dgm:cxn modelId="{7E330447-ACE2-4828-B847-F886C6553ADB}" type="presOf" srcId="{E3A5F28C-832F-490A-BD79-EC24727D8A33}" destId="{B634241C-004B-4D92-8539-2FB6396BFAA8}" srcOrd="0" destOrd="0" presId="urn:microsoft.com/office/officeart/2005/8/layout/pList1"/>
    <dgm:cxn modelId="{6417FB8D-BAD6-45BE-888D-3B8C2CDE22F6}" srcId="{7C6ED1AB-2BDE-4DE0-8586-5126FC36AF44}" destId="{E3A5F28C-832F-490A-BD79-EC24727D8A33}" srcOrd="1" destOrd="0" parTransId="{FE1FDAA8-1726-4EBA-B350-E0CDE3B6B027}" sibTransId="{7FE34834-EB34-47E2-B1BF-24283FAF3D9E}"/>
    <dgm:cxn modelId="{86E3BEAF-D1A4-4BD7-932D-25211E659FAB}" srcId="{7C6ED1AB-2BDE-4DE0-8586-5126FC36AF44}" destId="{DA76E3F3-1B14-4D1A-9E4A-8AB246719369}" srcOrd="0" destOrd="0" parTransId="{9A41F39D-94D3-4463-9802-B395367C2AEF}" sibTransId="{B2B5C7B5-142F-4823-B580-3BC41C87DF57}"/>
    <dgm:cxn modelId="{BA9200D8-AFED-493B-BF83-60DFB9A9E8B4}" type="presOf" srcId="{D9B1DFD7-AB5D-4A26-9A59-5921E56D8092}" destId="{9E818D64-C32E-48D4-A1C1-27DB69738B42}" srcOrd="0" destOrd="0" presId="urn:microsoft.com/office/officeart/2005/8/layout/pList1"/>
    <dgm:cxn modelId="{DABF32D7-08A4-4A3C-82FD-8DBA33A959FB}" type="presOf" srcId="{DA76E3F3-1B14-4D1A-9E4A-8AB246719369}" destId="{C5E45637-3A9D-4D3E-92C2-8955FB48A026}" srcOrd="0" destOrd="0" presId="urn:microsoft.com/office/officeart/2005/8/layout/pList1"/>
    <dgm:cxn modelId="{CBDCFA92-7F10-4A9F-BA39-961F7DDD6BB8}" type="presParOf" srcId="{748C1FC8-00CC-4483-9E8E-212DF2F32F17}" destId="{8889C095-AF21-4D82-9FE3-FC70DFD0A355}" srcOrd="0" destOrd="0" presId="urn:microsoft.com/office/officeart/2005/8/layout/pList1"/>
    <dgm:cxn modelId="{7D5569D7-9BB4-4969-B95E-23051C4D5F78}" type="presParOf" srcId="{8889C095-AF21-4D82-9FE3-FC70DFD0A355}" destId="{9E834158-A0E4-4AA2-AA2A-156ED9492B9A}" srcOrd="0" destOrd="0" presId="urn:microsoft.com/office/officeart/2005/8/layout/pList1"/>
    <dgm:cxn modelId="{D3E629FB-7BC9-4CDB-BA31-8CEFAE271959}" type="presParOf" srcId="{8889C095-AF21-4D82-9FE3-FC70DFD0A355}" destId="{C5E45637-3A9D-4D3E-92C2-8955FB48A026}" srcOrd="1" destOrd="0" presId="urn:microsoft.com/office/officeart/2005/8/layout/pList1"/>
    <dgm:cxn modelId="{1E29D6D5-838F-4C88-9DFA-0C07EC148F05}" type="presParOf" srcId="{748C1FC8-00CC-4483-9E8E-212DF2F32F17}" destId="{7FCBD755-721B-4103-A021-26AD76CC087A}" srcOrd="1" destOrd="0" presId="urn:microsoft.com/office/officeart/2005/8/layout/pList1"/>
    <dgm:cxn modelId="{A521A327-ED7A-4BA9-92BE-E4DA18394F10}" type="presParOf" srcId="{748C1FC8-00CC-4483-9E8E-212DF2F32F17}" destId="{3506346B-8FFE-4D20-B9DD-0175FCA590F7}" srcOrd="2" destOrd="0" presId="urn:microsoft.com/office/officeart/2005/8/layout/pList1"/>
    <dgm:cxn modelId="{9E6AED09-F719-4A10-938E-461F07839439}" type="presParOf" srcId="{3506346B-8FFE-4D20-B9DD-0175FCA590F7}" destId="{BF666E83-2F10-4D4C-83FE-F32677354F19}" srcOrd="0" destOrd="0" presId="urn:microsoft.com/office/officeart/2005/8/layout/pList1"/>
    <dgm:cxn modelId="{699F790F-4B83-47F5-B715-994BE00E8CD2}" type="presParOf" srcId="{3506346B-8FFE-4D20-B9DD-0175FCA590F7}" destId="{B634241C-004B-4D92-8539-2FB6396BFAA8}" srcOrd="1" destOrd="0" presId="urn:microsoft.com/office/officeart/2005/8/layout/pList1"/>
    <dgm:cxn modelId="{761338CE-3078-4058-B3E4-28E3771EB9B1}" type="presParOf" srcId="{748C1FC8-00CC-4483-9E8E-212DF2F32F17}" destId="{65059E2A-BED4-4863-A5B9-5DEF7C78ED2F}" srcOrd="3" destOrd="0" presId="urn:microsoft.com/office/officeart/2005/8/layout/pList1"/>
    <dgm:cxn modelId="{238FBEE2-54F8-4107-9858-A0FDD83CA791}" type="presParOf" srcId="{748C1FC8-00CC-4483-9E8E-212DF2F32F17}" destId="{CC3D1A19-2E5D-4A87-A0B1-8010179A5015}" srcOrd="4" destOrd="0" presId="urn:microsoft.com/office/officeart/2005/8/layout/pList1"/>
    <dgm:cxn modelId="{8A2A9E39-23D7-4F06-99D2-3B0A2DFBA632}" type="presParOf" srcId="{CC3D1A19-2E5D-4A87-A0B1-8010179A5015}" destId="{818B8949-7255-4328-B8A2-8074ABB8DD91}" srcOrd="0" destOrd="0" presId="urn:microsoft.com/office/officeart/2005/8/layout/pList1"/>
    <dgm:cxn modelId="{456E92B8-BF93-4BCE-89CD-490A6EB4652D}" type="presParOf" srcId="{CC3D1A19-2E5D-4A87-A0B1-8010179A5015}" destId="{9E818D64-C32E-48D4-A1C1-27DB69738B42}"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AB9EC63-AF7B-42E6-8B8A-260E13DA94E2}"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410740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AB9EC63-AF7B-42E6-8B8A-260E13DA94E2}"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4714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AB9EC63-AF7B-42E6-8B8A-260E13DA94E2}"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373419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AB9EC63-AF7B-42E6-8B8A-260E13DA94E2}"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328451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AB9EC63-AF7B-42E6-8B8A-260E13DA94E2}" type="datetimeFigureOut">
              <a:rPr lang="es-ES" smtClean="0"/>
              <a:t>18/08/2020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186877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AB9EC63-AF7B-42E6-8B8A-260E13DA94E2}" type="datetimeFigureOut">
              <a:rPr lang="es-ES" smtClean="0"/>
              <a:t>18/08/2020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23639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AB9EC63-AF7B-42E6-8B8A-260E13DA94E2}" type="datetimeFigureOut">
              <a:rPr lang="es-ES" smtClean="0"/>
              <a:t>18/08/2020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314673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AB9EC63-AF7B-42E6-8B8A-260E13DA94E2}" type="datetimeFigureOut">
              <a:rPr lang="es-ES" smtClean="0"/>
              <a:t>18/08/2020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44886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9EC63-AF7B-42E6-8B8A-260E13DA94E2}" type="datetimeFigureOut">
              <a:rPr lang="es-ES" smtClean="0"/>
              <a:t>18/08/2020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198406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AB9EC63-AF7B-42E6-8B8A-260E13DA94E2}" type="datetimeFigureOut">
              <a:rPr lang="es-ES" smtClean="0"/>
              <a:t>18/08/2020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2803924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AB9EC63-AF7B-42E6-8B8A-260E13DA94E2}" type="datetimeFigureOut">
              <a:rPr lang="es-ES" smtClean="0"/>
              <a:t>18/08/2020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E63F037-0044-4BB5-BA43-1B466A733C2B}" type="slidenum">
              <a:rPr lang="es-ES" smtClean="0"/>
              <a:t>‹#›</a:t>
            </a:fld>
            <a:endParaRPr lang="es-ES"/>
          </a:p>
        </p:txBody>
      </p:sp>
    </p:spTree>
    <p:extLst>
      <p:ext uri="{BB962C8B-B14F-4D97-AF65-F5344CB8AC3E}">
        <p14:creationId xmlns:p14="http://schemas.microsoft.com/office/powerpoint/2010/main" val="383594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9EC63-AF7B-42E6-8B8A-260E13DA94E2}" type="datetimeFigureOut">
              <a:rPr lang="es-ES" smtClean="0"/>
              <a:t>18/08/2020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3F037-0044-4BB5-BA43-1B466A733C2B}" type="slidenum">
              <a:rPr lang="es-ES" smtClean="0"/>
              <a:t>‹#›</a:t>
            </a:fld>
            <a:endParaRPr lang="es-ES"/>
          </a:p>
        </p:txBody>
      </p:sp>
    </p:spTree>
    <p:extLst>
      <p:ext uri="{BB962C8B-B14F-4D97-AF65-F5344CB8AC3E}">
        <p14:creationId xmlns:p14="http://schemas.microsoft.com/office/powerpoint/2010/main" val="15211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928F64C6-FE22-4FC1-A763-DFCC514811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195918" y="4577975"/>
            <a:ext cx="5654511"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xmlns="" id="{7CBC50C4-0BB1-41F7-ABD8-1713697A0746}"/>
              </a:ext>
            </a:extLst>
          </p:cNvPr>
          <p:cNvSpPr txBox="1"/>
          <p:nvPr/>
        </p:nvSpPr>
        <p:spPr>
          <a:xfrm>
            <a:off x="3195917" y="4805781"/>
            <a:ext cx="5654511" cy="646331"/>
          </a:xfrm>
          <a:prstGeom prst="rect">
            <a:avLst/>
          </a:prstGeom>
        </p:spPr>
        <p:txBody>
          <a:bodyPr vert="horz" wrap="square" lIns="91440" tIns="45720" rIns="91440" bIns="45720" rtlCol="0" anchor="t" anchorCtr="0">
            <a:spAutoFit/>
            <a:scene3d>
              <a:camera prst="orthographicFront"/>
              <a:lightRig rig="contrasting" dir="t"/>
            </a:scene3d>
            <a:sp3d extrusionH="57150">
              <a:bevelT w="50800" h="38100" prst="riblet"/>
            </a:sp3d>
          </a:bodyPr>
          <a:lstStyle/>
          <a:p>
            <a:pPr algn="ctr" defTabSz="914400">
              <a:lnSpc>
                <a:spcPct val="90000"/>
              </a:lnSpc>
              <a:spcBef>
                <a:spcPct val="0"/>
              </a:spcBef>
              <a:spcAft>
                <a:spcPts val="600"/>
              </a:spcAft>
            </a:pPr>
            <a:r>
              <a:rPr lang="es-ES" sz="4000" b="1" kern="12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a typeface="+mj-ea"/>
                <a:cs typeface="+mj-cs"/>
              </a:rPr>
              <a:t>MINISTERING LIKE JESUS</a:t>
            </a:r>
            <a:endParaRPr lang="es-ES" sz="4000" b="1" kern="12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a typeface="+mj-ea"/>
              <a:cs typeface="+mj-cs"/>
            </a:endParaRPr>
          </a:p>
        </p:txBody>
      </p:sp>
      <p:pic>
        <p:nvPicPr>
          <p:cNvPr id="9" name="Imagen 8">
            <a:extLst>
              <a:ext uri="{FF2B5EF4-FFF2-40B4-BE49-F238E27FC236}">
                <a16:creationId xmlns:a16="http://schemas.microsoft.com/office/drawing/2014/main" xmlns="" id="{B680395C-BD2E-41F3-90FA-D74583AF0B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
          <a:stretch/>
        </p:blipFill>
        <p:spPr>
          <a:xfrm>
            <a:off x="230880" y="321732"/>
            <a:ext cx="2845104" cy="4111323"/>
          </a:xfrm>
          <a:prstGeom prst="rect">
            <a:avLst/>
          </a:prstGeom>
        </p:spPr>
      </p:pic>
      <p:pic>
        <p:nvPicPr>
          <p:cNvPr id="19" name="Imagen 18">
            <a:extLst>
              <a:ext uri="{FF2B5EF4-FFF2-40B4-BE49-F238E27FC236}">
                <a16:creationId xmlns:a16="http://schemas.microsoft.com/office/drawing/2014/main" xmlns="" id="{EE5A81E7-7B97-4C3F-8495-FE7E487AE4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6"/>
          <a:stretch/>
        </p:blipFill>
        <p:spPr>
          <a:xfrm>
            <a:off x="3146219" y="321734"/>
            <a:ext cx="2848177" cy="2010551"/>
          </a:xfrm>
          <a:prstGeom prst="rect">
            <a:avLst/>
          </a:prstGeom>
        </p:spPr>
      </p:pic>
      <p:pic>
        <p:nvPicPr>
          <p:cNvPr id="14" name="Imagen 13">
            <a:extLst>
              <a:ext uri="{FF2B5EF4-FFF2-40B4-BE49-F238E27FC236}">
                <a16:creationId xmlns:a16="http://schemas.microsoft.com/office/drawing/2014/main" xmlns="" id="{780E1C5B-E5B4-4075-96C8-53145913C7D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a:off x="3142635" y="2422097"/>
            <a:ext cx="2846070" cy="2013804"/>
          </a:xfrm>
          <a:prstGeom prst="rect">
            <a:avLst/>
          </a:prstGeom>
        </p:spPr>
      </p:pic>
      <p:pic>
        <p:nvPicPr>
          <p:cNvPr id="17" name="Imagen 16">
            <a:extLst>
              <a:ext uri="{FF2B5EF4-FFF2-40B4-BE49-F238E27FC236}">
                <a16:creationId xmlns:a16="http://schemas.microsoft.com/office/drawing/2014/main" xmlns="" id="{04513468-E560-4DC6-91DD-1061F733F19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6" b="-3"/>
          <a:stretch/>
        </p:blipFill>
        <p:spPr>
          <a:xfrm>
            <a:off x="6064632" y="321733"/>
            <a:ext cx="2848488" cy="4111321"/>
          </a:xfrm>
          <a:prstGeom prst="rect">
            <a:avLst/>
          </a:prstGeom>
        </p:spPr>
      </p:pic>
      <p:cxnSp>
        <p:nvCxnSpPr>
          <p:cNvPr id="26" name="Straight Connector 25">
            <a:extLst>
              <a:ext uri="{FF2B5EF4-FFF2-40B4-BE49-F238E27FC236}">
                <a16:creationId xmlns:a16="http://schemas.microsoft.com/office/drawing/2014/main" xmlns="" id="{5C34627B-48E6-4F4D-B843-97717A86B4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539950" y="5694097"/>
            <a:ext cx="4114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xmlns="" id="{4FF21490-5C6C-4F20-9A39-DB271E69A52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2"/>
          <a:stretch/>
        </p:blipFill>
        <p:spPr>
          <a:xfrm>
            <a:off x="230880" y="4525715"/>
            <a:ext cx="2846070" cy="2010551"/>
          </a:xfrm>
          <a:prstGeom prst="rect">
            <a:avLst/>
          </a:prstGeom>
        </p:spPr>
      </p:pic>
      <p:sp>
        <p:nvSpPr>
          <p:cNvPr id="5" name="CuadroTexto 4">
            <a:extLst>
              <a:ext uri="{FF2B5EF4-FFF2-40B4-BE49-F238E27FC236}">
                <a16:creationId xmlns:a16="http://schemas.microsoft.com/office/drawing/2014/main" xmlns="" id="{056713CE-4581-4EA6-953E-90AD9A255B64}"/>
              </a:ext>
            </a:extLst>
          </p:cNvPr>
          <p:cNvSpPr txBox="1"/>
          <p:nvPr/>
        </p:nvSpPr>
        <p:spPr>
          <a:xfrm>
            <a:off x="3195918" y="5917865"/>
            <a:ext cx="5654510" cy="369332"/>
          </a:xfrm>
          <a:prstGeom prst="rect">
            <a:avLst/>
          </a:prstGeom>
          <a:noFill/>
        </p:spPr>
        <p:txBody>
          <a:bodyPr wrap="square" rtlCol="0">
            <a:spAutoFit/>
          </a:bodyPr>
          <a:lstStyle/>
          <a:p>
            <a:pPr algn="ctr">
              <a:spcAft>
                <a:spcPts val="600"/>
              </a:spcAft>
            </a:pPr>
            <a:r>
              <a:rPr lang="es-ES" b="1">
                <a:solidFill>
                  <a:srgbClr val="ADADAD"/>
                </a:solidFill>
                <a:effectLst>
                  <a:outerShdw blurRad="38100" dist="38100" dir="2700000" algn="tl">
                    <a:srgbClr val="000000">
                      <a:alpha val="43137"/>
                    </a:srgbClr>
                  </a:outerShdw>
                </a:effectLst>
              </a:rPr>
              <a:t>Lesson 8 for August 22, 2020</a:t>
            </a:r>
            <a:endParaRPr lang="es-ES" b="1" dirty="0">
              <a:solidFill>
                <a:srgbClr val="ADADA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499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730EBB41-333C-44BA-A769-3AB5A3F60D49}"/>
              </a:ext>
            </a:extLst>
          </p:cNvPr>
          <p:cNvSpPr txBox="1"/>
          <p:nvPr/>
        </p:nvSpPr>
        <p:spPr>
          <a:xfrm>
            <a:off x="5495109" y="4371698"/>
            <a:ext cx="3648891" cy="2246769"/>
          </a:xfrm>
          <a:prstGeom prst="rect">
            <a:avLst/>
          </a:prstGeom>
          <a:noFill/>
        </p:spPr>
        <p:txBody>
          <a:bodyPr wrap="square" rtlCol="0">
            <a:spAutoFit/>
          </a:bodyPr>
          <a:lstStyle/>
          <a:p>
            <a:pPr>
              <a:spcBef>
                <a:spcPts val="600"/>
              </a:spcBef>
              <a:spcAft>
                <a:spcPts val="600"/>
              </a:spcAft>
            </a:pPr>
            <a:r>
              <a:rPr lang="en-US" sz="2000" b="1"/>
              <a:t>The light of the world</a:t>
            </a:r>
            <a:endParaRPr lang="es-ES" sz="2000" b="1" dirty="0"/>
          </a:p>
          <a:p>
            <a:pPr>
              <a:spcBef>
                <a:spcPts val="600"/>
              </a:spcBef>
              <a:spcAft>
                <a:spcPts val="600"/>
              </a:spcAft>
            </a:pPr>
            <a:r>
              <a:rPr lang="es-ES" sz="2000" b="1"/>
              <a:t>A kind treatment</a:t>
            </a:r>
            <a:endParaRPr lang="es-ES" sz="2000" b="1" dirty="0"/>
          </a:p>
          <a:p>
            <a:pPr>
              <a:spcBef>
                <a:spcPts val="600"/>
              </a:spcBef>
              <a:spcAft>
                <a:spcPts val="600"/>
              </a:spcAft>
            </a:pPr>
            <a:r>
              <a:rPr lang="es-ES" sz="2000" b="1"/>
              <a:t>Supplying their needs</a:t>
            </a:r>
            <a:endParaRPr lang="es-ES" sz="2000" b="1" dirty="0"/>
          </a:p>
          <a:p>
            <a:pPr>
              <a:spcBef>
                <a:spcPts val="600"/>
              </a:spcBef>
              <a:spcAft>
                <a:spcPts val="600"/>
              </a:spcAft>
            </a:pPr>
            <a:r>
              <a:rPr lang="es-ES" sz="2000" b="1"/>
              <a:t>The most important thing</a:t>
            </a:r>
            <a:endParaRPr lang="es-ES" sz="2000" b="1" dirty="0"/>
          </a:p>
          <a:p>
            <a:pPr>
              <a:spcBef>
                <a:spcPts val="600"/>
              </a:spcBef>
              <a:spcAft>
                <a:spcPts val="600"/>
              </a:spcAft>
            </a:pPr>
            <a:r>
              <a:rPr lang="es-ES" sz="2000" b="1"/>
              <a:t>What matters to Jesus</a:t>
            </a:r>
            <a:endParaRPr lang="es-ES" sz="2000" b="1" dirty="0"/>
          </a:p>
        </p:txBody>
      </p:sp>
      <p:sp>
        <p:nvSpPr>
          <p:cNvPr id="3" name="CuadroTexto 2">
            <a:extLst>
              <a:ext uri="{FF2B5EF4-FFF2-40B4-BE49-F238E27FC236}">
                <a16:creationId xmlns:a16="http://schemas.microsoft.com/office/drawing/2014/main" xmlns="" id="{641D6EBD-DD9B-44DA-9B08-1618C049411C}"/>
              </a:ext>
            </a:extLst>
          </p:cNvPr>
          <p:cNvSpPr txBox="1"/>
          <p:nvPr/>
        </p:nvSpPr>
        <p:spPr>
          <a:xfrm>
            <a:off x="136170" y="576320"/>
            <a:ext cx="3753393" cy="3016210"/>
          </a:xfrm>
          <a:prstGeom prst="rect">
            <a:avLst/>
          </a:prstGeom>
          <a:noFill/>
        </p:spPr>
        <p:txBody>
          <a:bodyPr wrap="square" rtlCol="0">
            <a:spAutoFit/>
          </a:bodyPr>
          <a:lstStyle/>
          <a:p>
            <a:pPr>
              <a:spcBef>
                <a:spcPts val="600"/>
              </a:spcBef>
            </a:pPr>
            <a:r>
              <a:rPr lang="en-US" sz="2000" b="1"/>
              <a:t>Jesus did more than preaching about the Kingdom of Heaven. He sat down with people, listened to them, and treated them with kindness.</a:t>
            </a:r>
            <a:endParaRPr lang="es-ES" sz="2000" b="1" dirty="0"/>
          </a:p>
          <a:p>
            <a:pPr>
              <a:spcBef>
                <a:spcPts val="600"/>
              </a:spcBef>
            </a:pPr>
            <a:r>
              <a:rPr lang="en-US" sz="2000" b="1"/>
              <a:t>He tried to satisfy both their temporary and eternal needs.</a:t>
            </a:r>
            <a:endParaRPr lang="es-ES" sz="2000" b="1" dirty="0"/>
          </a:p>
          <a:p>
            <a:pPr>
              <a:spcBef>
                <a:spcPts val="600"/>
              </a:spcBef>
            </a:pPr>
            <a:r>
              <a:rPr lang="en-US" sz="2000" b="1"/>
              <a:t>He’s the example to follow when ministering to others.</a:t>
            </a:r>
            <a:endParaRPr lang="es-ES" sz="2000" b="1" dirty="0"/>
          </a:p>
        </p:txBody>
      </p:sp>
      <p:pic>
        <p:nvPicPr>
          <p:cNvPr id="5" name="Imagen 4">
            <a:extLst>
              <a:ext uri="{FF2B5EF4-FFF2-40B4-BE49-F238E27FC236}">
                <a16:creationId xmlns:a16="http://schemas.microsoft.com/office/drawing/2014/main" xmlns="" id="{406C2455-A9F2-4FCD-9D03-7F1F12099F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9153" y="338303"/>
            <a:ext cx="4651138" cy="3635242"/>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240000"/>
            </a:camera>
            <a:lightRig rig="twoPt" dir="t">
              <a:rot lat="0" lon="0" rev="7200000"/>
            </a:lightRig>
          </a:scene3d>
          <a:sp3d contourW="12700">
            <a:bevelT w="25400" h="19050"/>
            <a:contourClr>
              <a:srgbClr val="969696"/>
            </a:contourClr>
          </a:sp3d>
        </p:spPr>
      </p:pic>
      <p:pic>
        <p:nvPicPr>
          <p:cNvPr id="7" name="Imagen 6">
            <a:extLst>
              <a:ext uri="{FF2B5EF4-FFF2-40B4-BE49-F238E27FC236}">
                <a16:creationId xmlns:a16="http://schemas.microsoft.com/office/drawing/2014/main" xmlns="" id="{3D9D7CC1-7F44-4984-A4E3-2523A8940FC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8673" y="4205367"/>
            <a:ext cx="3997235" cy="2235953"/>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21359999"/>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xmlns="" id="{AEE77C98-AD52-4633-BC96-9ADFD147DB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76053" y="5805403"/>
            <a:ext cx="291912" cy="291912"/>
          </a:xfrm>
          <a:prstGeom prst="rect">
            <a:avLst/>
          </a:prstGeom>
        </p:spPr>
      </p:pic>
      <p:pic>
        <p:nvPicPr>
          <p:cNvPr id="11" name="Imagen 10">
            <a:extLst>
              <a:ext uri="{FF2B5EF4-FFF2-40B4-BE49-F238E27FC236}">
                <a16:creationId xmlns:a16="http://schemas.microsoft.com/office/drawing/2014/main" xmlns="" id="{E9ABC29B-E164-4FFC-BABE-523FBFBD69E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76053" y="4429756"/>
            <a:ext cx="292449" cy="291912"/>
          </a:xfrm>
          <a:prstGeom prst="rect">
            <a:avLst/>
          </a:prstGeom>
        </p:spPr>
      </p:pic>
      <p:pic>
        <p:nvPicPr>
          <p:cNvPr id="13" name="Imagen 12">
            <a:extLst>
              <a:ext uri="{FF2B5EF4-FFF2-40B4-BE49-F238E27FC236}">
                <a16:creationId xmlns:a16="http://schemas.microsoft.com/office/drawing/2014/main" xmlns="" id="{FBC3152D-6198-4D35-ACC4-433FFAF2291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76053" y="6263951"/>
            <a:ext cx="292449" cy="291912"/>
          </a:xfrm>
          <a:prstGeom prst="rect">
            <a:avLst/>
          </a:prstGeom>
        </p:spPr>
      </p:pic>
      <p:pic>
        <p:nvPicPr>
          <p:cNvPr id="19" name="Imagen 18">
            <a:extLst>
              <a:ext uri="{FF2B5EF4-FFF2-40B4-BE49-F238E27FC236}">
                <a16:creationId xmlns:a16="http://schemas.microsoft.com/office/drawing/2014/main" xmlns="" id="{8DCA5F03-4ABA-4541-A1B8-E7C85F7F46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76053" y="5346854"/>
            <a:ext cx="292449" cy="291912"/>
          </a:xfrm>
          <a:prstGeom prst="rect">
            <a:avLst/>
          </a:prstGeom>
        </p:spPr>
      </p:pic>
      <p:pic>
        <p:nvPicPr>
          <p:cNvPr id="21" name="Imagen 20">
            <a:extLst>
              <a:ext uri="{FF2B5EF4-FFF2-40B4-BE49-F238E27FC236}">
                <a16:creationId xmlns:a16="http://schemas.microsoft.com/office/drawing/2014/main" xmlns="" id="{253804F0-D868-4017-8B8B-336C2523304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76053" y="4888305"/>
            <a:ext cx="292449" cy="291912"/>
          </a:xfrm>
          <a:prstGeom prst="rect">
            <a:avLst/>
          </a:prstGeom>
        </p:spPr>
      </p:pic>
    </p:spTree>
    <p:extLst>
      <p:ext uri="{BB962C8B-B14F-4D97-AF65-F5344CB8AC3E}">
        <p14:creationId xmlns:p14="http://schemas.microsoft.com/office/powerpoint/2010/main" val="3270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left)">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left)">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53" presetClass="entr" presetSubtype="16"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500" fill="hold"/>
                                        <p:tgtEl>
                                          <p:spTgt spid="21"/>
                                        </p:tgtEl>
                                        <p:attrNameLst>
                                          <p:attrName>ppt_w</p:attrName>
                                        </p:attrNameLst>
                                      </p:cBhvr>
                                      <p:tavLst>
                                        <p:tav tm="0">
                                          <p:val>
                                            <p:fltVal val="0"/>
                                          </p:val>
                                        </p:tav>
                                        <p:tav tm="100000">
                                          <p:val>
                                            <p:strVal val="#ppt_w"/>
                                          </p:val>
                                        </p:tav>
                                      </p:tavLst>
                                    </p:anim>
                                    <p:anim calcmode="lin" valueType="num">
                                      <p:cBhvr>
                                        <p:cTn id="47" dur="500" fill="hold"/>
                                        <p:tgtEl>
                                          <p:spTgt spid="21"/>
                                        </p:tgtEl>
                                        <p:attrNameLst>
                                          <p:attrName>ppt_h</p:attrName>
                                        </p:attrNameLst>
                                      </p:cBhvr>
                                      <p:tavLst>
                                        <p:tav tm="0">
                                          <p:val>
                                            <p:fltVal val="0"/>
                                          </p:val>
                                        </p:tav>
                                        <p:tav tm="100000">
                                          <p:val>
                                            <p:strVal val="#ppt_h"/>
                                          </p:val>
                                        </p:tav>
                                      </p:tavLst>
                                    </p:anim>
                                    <p:animEffect transition="in" filter="fade">
                                      <p:cBhvr>
                                        <p:cTn id="48" dur="500"/>
                                        <p:tgtEl>
                                          <p:spTgt spid="21"/>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2">
                                            <p:txEl>
                                              <p:pRg st="1" end="1"/>
                                            </p:txEl>
                                          </p:spTgt>
                                        </p:tgtEl>
                                        <p:attrNameLst>
                                          <p:attrName>style.visibility</p:attrName>
                                        </p:attrNameLst>
                                      </p:cBhvr>
                                      <p:to>
                                        <p:strVal val="visible"/>
                                      </p:to>
                                    </p:set>
                                    <p:animEffect transition="in" filter="wipe(left)">
                                      <p:cBhvr>
                                        <p:cTn id="52" dur="500"/>
                                        <p:tgtEl>
                                          <p:spTgt spid="2">
                                            <p:txEl>
                                              <p:pRg st="1" end="1"/>
                                            </p:txEl>
                                          </p:spTgt>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3000"/>
                            </p:stCondLst>
                            <p:childTnLst>
                              <p:par>
                                <p:cTn id="64" presetID="53" presetClass="entr" presetSubtype="16"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500" fill="hold"/>
                                        <p:tgtEl>
                                          <p:spTgt spid="13"/>
                                        </p:tgtEl>
                                        <p:attrNameLst>
                                          <p:attrName>ppt_w</p:attrName>
                                        </p:attrNameLst>
                                      </p:cBhvr>
                                      <p:tavLst>
                                        <p:tav tm="0">
                                          <p:val>
                                            <p:fltVal val="0"/>
                                          </p:val>
                                        </p:tav>
                                        <p:tav tm="100000">
                                          <p:val>
                                            <p:strVal val="#ppt_w"/>
                                          </p:val>
                                        </p:tav>
                                      </p:tavLst>
                                    </p:anim>
                                    <p:anim calcmode="lin" valueType="num">
                                      <p:cBhvr>
                                        <p:cTn id="77" dur="500" fill="hold"/>
                                        <p:tgtEl>
                                          <p:spTgt spid="13"/>
                                        </p:tgtEl>
                                        <p:attrNameLst>
                                          <p:attrName>ppt_h</p:attrName>
                                        </p:attrNameLst>
                                      </p:cBhvr>
                                      <p:tavLst>
                                        <p:tav tm="0">
                                          <p:val>
                                            <p:fltVal val="0"/>
                                          </p:val>
                                        </p:tav>
                                        <p:tav tm="100000">
                                          <p:val>
                                            <p:strVal val="#ppt_h"/>
                                          </p:val>
                                        </p:tav>
                                      </p:tavLst>
                                    </p:anim>
                                    <p:animEffect transition="in" filter="fade">
                                      <p:cBhvr>
                                        <p:cTn id="78" dur="500"/>
                                        <p:tgtEl>
                                          <p:spTgt spid="13"/>
                                        </p:tgtEl>
                                      </p:cBhvr>
                                    </p:animEffect>
                                  </p:childTnLst>
                                </p:cTn>
                              </p:par>
                            </p:childTnLst>
                          </p:cTn>
                        </p:par>
                        <p:par>
                          <p:cTn id="79" fill="hold">
                            <p:stCondLst>
                              <p:cond delay="4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D0BFB388-EAA1-4B1D-A5DE-5EE0F99AF4C1}"/>
              </a:ext>
            </a:extLst>
          </p:cNvPr>
          <p:cNvSpPr/>
          <p:nvPr/>
        </p:nvSpPr>
        <p:spPr>
          <a:xfrm>
            <a:off x="0" y="0"/>
            <a:ext cx="9143999" cy="769441"/>
          </a:xfrm>
          <a:prstGeom prst="rect">
            <a:avLst/>
          </a:prstGeom>
        </p:spPr>
        <p:txBody>
          <a:bodyPr wrap="square">
            <a:spAutoFit/>
            <a:scene3d>
              <a:camera prst="orthographicFront"/>
              <a:lightRig rig="soft" dir="t">
                <a:rot lat="0" lon="0" rev="15600000"/>
              </a:lightRig>
            </a:scene3d>
            <a:sp3d extrusionH="57150" contourW="12700" prstMaterial="softEdge">
              <a:bevelT w="25400" h="38100"/>
              <a:contourClr>
                <a:srgbClr val="420F06"/>
              </a:contourClr>
            </a:sp3d>
          </a:bodyPr>
          <a:lstStyle/>
          <a:p>
            <a:pPr algn="ctr"/>
            <a:r>
              <a:rPr lang="en-US" sz="4400" b="1" spc="300">
                <a:ln/>
                <a:solidFill>
                  <a:srgbClr val="FFFF00"/>
                </a:solidFill>
                <a:effectLst>
                  <a:glow rad="139700">
                    <a:srgbClr val="FFFF00">
                      <a:alpha val="40000"/>
                    </a:srgbClr>
                  </a:glow>
                </a:effectLst>
              </a:rPr>
              <a:t>THE LIGHT OF THE WORLD</a:t>
            </a:r>
            <a:endParaRPr lang="es-ES" sz="4400" b="1" spc="300" dirty="0">
              <a:ln/>
              <a:solidFill>
                <a:srgbClr val="FFFF00"/>
              </a:solidFill>
              <a:effectLst>
                <a:glow rad="139700">
                  <a:srgbClr val="FFFF00">
                    <a:alpha val="40000"/>
                  </a:srgbClr>
                </a:glow>
              </a:effectLst>
            </a:endParaRPr>
          </a:p>
        </p:txBody>
      </p:sp>
      <p:sp>
        <p:nvSpPr>
          <p:cNvPr id="3" name="Rectángulo 2">
            <a:extLst>
              <a:ext uri="{FF2B5EF4-FFF2-40B4-BE49-F238E27FC236}">
                <a16:creationId xmlns:a16="http://schemas.microsoft.com/office/drawing/2014/main" xmlns="" id="{4CC4ED90-0E03-4759-A48B-89BF7940FB6A}"/>
              </a:ext>
            </a:extLst>
          </p:cNvPr>
          <p:cNvSpPr/>
          <p:nvPr/>
        </p:nvSpPr>
        <p:spPr>
          <a:xfrm>
            <a:off x="24940" y="723721"/>
            <a:ext cx="9143999" cy="646331"/>
          </a:xfrm>
          <a:prstGeom prst="rect">
            <a:avLst/>
          </a:prstGeom>
        </p:spPr>
        <p:txBody>
          <a:bodyPr wrap="square">
            <a:spAutoFit/>
          </a:bodyPr>
          <a:lstStyle/>
          <a:p>
            <a:r>
              <a:rPr lang="es-ES" b="1">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en-US" b="1">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Then Jesus spoke to them again, saying, ‘I am the light of the world. He who follows Me shall not walk in darkness, but have the light of life.’</a:t>
            </a:r>
            <a:r>
              <a:rPr lang="es-ES" b="1">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s-ES" sz="1600" b="1">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(John 8:12</a:t>
            </a:r>
            <a:r>
              <a:rPr lang="es-ES" sz="1600" b="1" dirty="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4" name="CuadroTexto 3">
            <a:extLst>
              <a:ext uri="{FF2B5EF4-FFF2-40B4-BE49-F238E27FC236}">
                <a16:creationId xmlns:a16="http://schemas.microsoft.com/office/drawing/2014/main" xmlns="" id="{72FB4CA4-B518-4739-9207-1B9B9A3D24D6}"/>
              </a:ext>
            </a:extLst>
          </p:cNvPr>
          <p:cNvSpPr txBox="1"/>
          <p:nvPr/>
        </p:nvSpPr>
        <p:spPr>
          <a:xfrm>
            <a:off x="953588" y="1614028"/>
            <a:ext cx="7345682" cy="707886"/>
          </a:xfrm>
          <a:prstGeom prst="rect">
            <a:avLst/>
          </a:prstGeom>
          <a:noFill/>
        </p:spPr>
        <p:txBody>
          <a:bodyPr wrap="square" rtlCol="0">
            <a:spAutoFit/>
          </a:bodyPr>
          <a:lstStyle/>
          <a:p>
            <a:pPr>
              <a:spcBef>
                <a:spcPts val="600"/>
              </a:spcBef>
            </a:pPr>
            <a:r>
              <a:rPr lang="en-US" sz="2000" b="1">
                <a:solidFill>
                  <a:schemeClr val="bg1"/>
                </a:solidFill>
                <a:effectLst>
                  <a:glow rad="127000">
                    <a:srgbClr val="420F06"/>
                  </a:glow>
                </a:effectLst>
              </a:rPr>
              <a:t>Jesus came to this world to remove the darkness of sin with the light of salvation (John 1:4-5; 3:19-21).</a:t>
            </a:r>
            <a:endParaRPr lang="es-ES" sz="2000" b="1" dirty="0">
              <a:solidFill>
                <a:schemeClr val="bg1"/>
              </a:solidFill>
              <a:effectLst>
                <a:glow rad="127000">
                  <a:srgbClr val="420F06"/>
                </a:glow>
              </a:effectLst>
            </a:endParaRPr>
          </a:p>
        </p:txBody>
      </p:sp>
      <p:sp>
        <p:nvSpPr>
          <p:cNvPr id="5" name="CuadroTexto 4">
            <a:extLst>
              <a:ext uri="{FF2B5EF4-FFF2-40B4-BE49-F238E27FC236}">
                <a16:creationId xmlns:a16="http://schemas.microsoft.com/office/drawing/2014/main" xmlns="" id="{E9B78DA0-8AEB-44CB-B34B-2E60F2908658}"/>
              </a:ext>
            </a:extLst>
          </p:cNvPr>
          <p:cNvSpPr txBox="1"/>
          <p:nvPr/>
        </p:nvSpPr>
        <p:spPr>
          <a:xfrm>
            <a:off x="102324" y="3829437"/>
            <a:ext cx="4635931" cy="2862322"/>
          </a:xfrm>
          <a:prstGeom prst="rect">
            <a:avLst/>
          </a:prstGeom>
          <a:noFill/>
        </p:spPr>
        <p:txBody>
          <a:bodyPr wrap="square" rtlCol="0">
            <a:spAutoFit/>
          </a:bodyPr>
          <a:lstStyle/>
          <a:p>
            <a:pPr marL="342900" indent="-342900">
              <a:buFont typeface="+mj-lt"/>
              <a:buAutoNum type="arabicPeriod"/>
            </a:pPr>
            <a:r>
              <a:rPr lang="es-ES" sz="2000" b="1" u="sng">
                <a:solidFill>
                  <a:schemeClr val="accent1">
                    <a:lumMod val="40000"/>
                    <a:lumOff val="60000"/>
                  </a:schemeClr>
                </a:solidFill>
                <a:effectLst>
                  <a:glow rad="127000">
                    <a:srgbClr val="420F06"/>
                  </a:glow>
                </a:effectLst>
              </a:rPr>
              <a:t>Be salt</a:t>
            </a:r>
            <a:r>
              <a:rPr lang="es-ES" sz="2000" b="1">
                <a:solidFill>
                  <a:schemeClr val="bg1"/>
                </a:solidFill>
                <a:effectLst>
                  <a:glow rad="127000">
                    <a:srgbClr val="420F06"/>
                  </a:glow>
                </a:effectLst>
              </a:rPr>
              <a:t>. </a:t>
            </a:r>
            <a:r>
              <a:rPr lang="en-US" sz="2000" b="1">
                <a:solidFill>
                  <a:schemeClr val="bg1"/>
                </a:solidFill>
                <a:effectLst>
                  <a:glow rad="127000">
                    <a:srgbClr val="420F06"/>
                  </a:glow>
                </a:effectLst>
              </a:rPr>
              <a:t>Salt must be mixed with food to be effective and enhance its flavor. We must be in the world to infuse it with the Gospel (John 17:15-18).</a:t>
            </a:r>
            <a:endParaRPr lang="es-ES" sz="2000" b="1" dirty="0">
              <a:solidFill>
                <a:schemeClr val="bg1"/>
              </a:solidFill>
              <a:effectLst>
                <a:glow rad="127000">
                  <a:srgbClr val="420F06"/>
                </a:glow>
              </a:effectLst>
            </a:endParaRPr>
          </a:p>
          <a:p>
            <a:pPr marL="342900" indent="-342900">
              <a:buFont typeface="+mj-lt"/>
              <a:buAutoNum type="arabicPeriod"/>
            </a:pPr>
            <a:r>
              <a:rPr lang="es-ES" sz="2000" b="1" u="sng">
                <a:solidFill>
                  <a:srgbClr val="FFFF66"/>
                </a:solidFill>
                <a:effectLst>
                  <a:glow rad="127000">
                    <a:srgbClr val="420F06"/>
                  </a:glow>
                </a:effectLst>
              </a:rPr>
              <a:t>Be light</a:t>
            </a:r>
            <a:r>
              <a:rPr lang="es-ES" sz="2000" b="1">
                <a:solidFill>
                  <a:schemeClr val="bg1"/>
                </a:solidFill>
                <a:effectLst>
                  <a:glow rad="127000">
                    <a:srgbClr val="420F06"/>
                  </a:glow>
                </a:effectLst>
              </a:rPr>
              <a:t>. </a:t>
            </a:r>
            <a:r>
              <a:rPr lang="en-US" sz="2000" b="1">
                <a:solidFill>
                  <a:schemeClr val="bg1"/>
                </a:solidFill>
                <a:effectLst>
                  <a:glow rad="127000">
                    <a:srgbClr val="420F06"/>
                  </a:glow>
                </a:effectLst>
              </a:rPr>
              <a:t>Light must shine in the darkness of neighborhoods, villages, towns, and cities, lighting them up with the glory of God </a:t>
            </a:r>
            <a:br>
              <a:rPr lang="en-US" sz="2000" b="1">
                <a:solidFill>
                  <a:schemeClr val="bg1"/>
                </a:solidFill>
                <a:effectLst>
                  <a:glow rad="127000">
                    <a:srgbClr val="420F06"/>
                  </a:glow>
                </a:effectLst>
              </a:rPr>
            </a:br>
            <a:r>
              <a:rPr lang="en-US" sz="2000" b="1">
                <a:solidFill>
                  <a:schemeClr val="bg1"/>
                </a:solidFill>
                <a:effectLst>
                  <a:glow rad="127000">
                    <a:srgbClr val="420F06"/>
                  </a:glow>
                </a:effectLst>
              </a:rPr>
              <a:t>(Philippians 2:15).</a:t>
            </a:r>
            <a:endParaRPr lang="es-ES" sz="2000" b="1" dirty="0">
              <a:solidFill>
                <a:schemeClr val="bg1"/>
              </a:solidFill>
              <a:effectLst>
                <a:glow rad="127000">
                  <a:srgbClr val="420F06"/>
                </a:glow>
              </a:effectLst>
            </a:endParaRPr>
          </a:p>
        </p:txBody>
      </p:sp>
      <p:sp>
        <p:nvSpPr>
          <p:cNvPr id="6" name="Rectángulo 5">
            <a:extLst>
              <a:ext uri="{FF2B5EF4-FFF2-40B4-BE49-F238E27FC236}">
                <a16:creationId xmlns:a16="http://schemas.microsoft.com/office/drawing/2014/main" xmlns="" id="{3228DF61-27B9-47BA-9837-500E26D037F8}"/>
              </a:ext>
            </a:extLst>
          </p:cNvPr>
          <p:cNvSpPr/>
          <p:nvPr/>
        </p:nvSpPr>
        <p:spPr>
          <a:xfrm>
            <a:off x="322214" y="2321914"/>
            <a:ext cx="8499565" cy="707886"/>
          </a:xfrm>
          <a:prstGeom prst="rect">
            <a:avLst/>
          </a:prstGeom>
        </p:spPr>
        <p:txBody>
          <a:bodyPr wrap="square">
            <a:spAutoFit/>
          </a:bodyPr>
          <a:lstStyle/>
          <a:p>
            <a:pPr>
              <a:spcBef>
                <a:spcPts val="600"/>
              </a:spcBef>
            </a:pPr>
            <a:r>
              <a:rPr lang="en-US" sz="2000" b="1">
                <a:solidFill>
                  <a:schemeClr val="bg1"/>
                </a:solidFill>
                <a:effectLst>
                  <a:glow rad="127000">
                    <a:srgbClr val="420F06"/>
                  </a:glow>
                </a:effectLst>
              </a:rPr>
              <a:t>He mixed with humanity to do so. “He went around doing good and healing all” (Acts 10:38).</a:t>
            </a:r>
            <a:endParaRPr lang="es-ES" sz="2000" b="1" dirty="0">
              <a:solidFill>
                <a:schemeClr val="bg1"/>
              </a:solidFill>
              <a:effectLst>
                <a:glow rad="127000">
                  <a:srgbClr val="420F06"/>
                </a:glow>
              </a:effectLst>
            </a:endParaRPr>
          </a:p>
        </p:txBody>
      </p:sp>
      <p:sp>
        <p:nvSpPr>
          <p:cNvPr id="7" name="Rectángulo 6">
            <a:extLst>
              <a:ext uri="{FF2B5EF4-FFF2-40B4-BE49-F238E27FC236}">
                <a16:creationId xmlns:a16="http://schemas.microsoft.com/office/drawing/2014/main" xmlns="" id="{E7146E29-44B0-4791-9D0E-1012C761C6EF}"/>
              </a:ext>
            </a:extLst>
          </p:cNvPr>
          <p:cNvSpPr/>
          <p:nvPr/>
        </p:nvSpPr>
        <p:spPr>
          <a:xfrm>
            <a:off x="54428" y="3029800"/>
            <a:ext cx="4572001" cy="707886"/>
          </a:xfrm>
          <a:prstGeom prst="rect">
            <a:avLst/>
          </a:prstGeom>
        </p:spPr>
        <p:txBody>
          <a:bodyPr>
            <a:spAutoFit/>
          </a:bodyPr>
          <a:lstStyle/>
          <a:p>
            <a:pPr>
              <a:spcBef>
                <a:spcPts val="600"/>
              </a:spcBef>
            </a:pPr>
            <a:r>
              <a:rPr lang="en-US" sz="2000" b="1">
                <a:solidFill>
                  <a:schemeClr val="bg1"/>
                </a:solidFill>
                <a:effectLst>
                  <a:glow rad="127000">
                    <a:srgbClr val="420F06"/>
                  </a:glow>
                </a:effectLst>
              </a:rPr>
              <a:t>He encouraged us to follow His example with two examples (Matthew 5:13-14):</a:t>
            </a:r>
            <a:endParaRPr lang="es-ES" sz="2000" b="1" dirty="0">
              <a:solidFill>
                <a:schemeClr val="bg1"/>
              </a:solidFill>
              <a:effectLst>
                <a:glow rad="127000">
                  <a:srgbClr val="420F06"/>
                </a:glow>
              </a:effectLst>
            </a:endParaRPr>
          </a:p>
        </p:txBody>
      </p:sp>
    </p:spTree>
    <p:extLst>
      <p:ext uri="{BB962C8B-B14F-4D97-AF65-F5344CB8AC3E}">
        <p14:creationId xmlns:p14="http://schemas.microsoft.com/office/powerpoint/2010/main" val="106321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wipe(left)">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animEffect transition="in" filter="wipe(left)">
                                      <p:cBhvr>
                                        <p:cTn id="4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79ADBB0-AB72-4342-80A7-57684FC4D4B1}"/>
              </a:ext>
            </a:extLst>
          </p:cNvPr>
          <p:cNvSpPr/>
          <p:nvPr/>
        </p:nvSpPr>
        <p:spPr>
          <a:xfrm>
            <a:off x="1053737" y="540719"/>
            <a:ext cx="7036525" cy="5493812"/>
          </a:xfrm>
          <a:prstGeom prst="rect">
            <a:avLst/>
          </a:prstGeom>
        </p:spPr>
        <p:txBody>
          <a:bodyPr wrap="square">
            <a:spAutoFit/>
          </a:bodyPr>
          <a:lstStyle/>
          <a:p>
            <a:pPr>
              <a:spcBef>
                <a:spcPts val="600"/>
              </a:spcBef>
            </a:pPr>
            <a:r>
              <a:rPr lang="es-ES" sz="2700">
                <a:latin typeface="Cooper Black" panose="0208090404030B020404" pitchFamily="18" charset="0"/>
              </a:rPr>
              <a:t>“</a:t>
            </a:r>
            <a:r>
              <a:rPr lang="en-US" sz="2700">
                <a:latin typeface="Cooper Black" panose="0208090404030B020404" pitchFamily="18" charset="0"/>
              </a:rPr>
              <a:t>It is not God’s will that we should seclude ourselves from the world. But while in the world we should sanctify ourselves to God. We should not pattern after the world. We are to be in the world as a corrective influence, as salt that retains its savor. Among an unholy, impure, idolatrous generation, we are to be pure and holy, showing that the grace of Christ has power to restore in man the divine likeness. We are to exert a saving influence upon the world.</a:t>
            </a:r>
            <a:r>
              <a:rPr lang="es-ES" sz="2700">
                <a:latin typeface="Cooper Black" panose="0208090404030B020404" pitchFamily="18" charset="0"/>
              </a:rPr>
              <a:t>”</a:t>
            </a:r>
            <a:endParaRPr lang="es-ES" sz="2700" dirty="0">
              <a:latin typeface="Cooper Black" panose="0208090404030B020404" pitchFamily="18" charset="0"/>
            </a:endParaRPr>
          </a:p>
        </p:txBody>
      </p:sp>
      <p:sp>
        <p:nvSpPr>
          <p:cNvPr id="3" name="CuadroTexto 2">
            <a:extLst>
              <a:ext uri="{FF2B5EF4-FFF2-40B4-BE49-F238E27FC236}">
                <a16:creationId xmlns:a16="http://schemas.microsoft.com/office/drawing/2014/main" xmlns="" id="{1E2EC9E4-8820-4A3D-9C89-10350450F86F}"/>
              </a:ext>
            </a:extLst>
          </p:cNvPr>
          <p:cNvSpPr txBox="1"/>
          <p:nvPr/>
        </p:nvSpPr>
        <p:spPr>
          <a:xfrm>
            <a:off x="4556282" y="5949533"/>
            <a:ext cx="3533980" cy="369332"/>
          </a:xfrm>
          <a:prstGeom prst="rect">
            <a:avLst/>
          </a:prstGeom>
          <a:noFill/>
        </p:spPr>
        <p:txBody>
          <a:bodyPr wrap="none" rtlCol="0">
            <a:spAutoFit/>
          </a:bodyPr>
          <a:lstStyle/>
          <a:p>
            <a:pPr algn="r"/>
            <a:r>
              <a:rPr lang="en-US" b="1"/>
              <a:t>E.G.W. (Counsels on Health, p. 592)</a:t>
            </a:r>
            <a:endParaRPr lang="es-ES" b="1" dirty="0"/>
          </a:p>
        </p:txBody>
      </p:sp>
    </p:spTree>
    <p:extLst>
      <p:ext uri="{BB962C8B-B14F-4D97-AF65-F5344CB8AC3E}">
        <p14:creationId xmlns:p14="http://schemas.microsoft.com/office/powerpoint/2010/main" val="271681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FC9AC3E-2E44-4F36-A622-5189DBC8D669}"/>
              </a:ext>
            </a:extLst>
          </p:cNvPr>
          <p:cNvSpPr/>
          <p:nvPr/>
        </p:nvSpPr>
        <p:spPr>
          <a:xfrm>
            <a:off x="0" y="-69671"/>
            <a:ext cx="9143999" cy="830997"/>
          </a:xfrm>
          <a:prstGeom prst="rect">
            <a:avLst/>
          </a:prstGeom>
        </p:spPr>
        <p:txBody>
          <a:bodyPr wrap="square">
            <a:spAutoFit/>
          </a:bodyPr>
          <a:lstStyle/>
          <a:p>
            <a:pPr algn="ctr"/>
            <a:r>
              <a:rPr lang="es-ES" sz="4800" b="1" spc="50">
                <a:ln w="9525" cmpd="sng">
                  <a:solidFill>
                    <a:schemeClr val="accent1"/>
                  </a:solidFill>
                  <a:prstDash val="solid"/>
                </a:ln>
                <a:solidFill>
                  <a:srgbClr val="F8B9AE"/>
                </a:solidFill>
                <a:effectLst>
                  <a:glow rad="38100">
                    <a:schemeClr val="accent1">
                      <a:alpha val="40000"/>
                    </a:schemeClr>
                  </a:glow>
                  <a:outerShdw blurRad="50800" dist="38100" dir="2700000" algn="tl" rotWithShape="0">
                    <a:prstClr val="black">
                      <a:alpha val="40000"/>
                    </a:prstClr>
                  </a:outerShdw>
                </a:effectLst>
              </a:rPr>
              <a:t>A KIND TREATMENT</a:t>
            </a:r>
            <a:endParaRPr lang="es-ES" sz="4800" b="1" spc="50" dirty="0">
              <a:ln w="9525" cmpd="sng">
                <a:solidFill>
                  <a:schemeClr val="accent1"/>
                </a:solidFill>
                <a:prstDash val="solid"/>
              </a:ln>
              <a:solidFill>
                <a:srgbClr val="F8B9AE"/>
              </a:solidFill>
              <a:effectLst>
                <a:glow rad="38100">
                  <a:schemeClr val="accent1">
                    <a:alpha val="40000"/>
                  </a:schemeClr>
                </a:glow>
                <a:outerShdw blurRad="50800" dist="38100" dir="2700000" algn="tl" rotWithShape="0">
                  <a:prstClr val="black">
                    <a:alpha val="40000"/>
                  </a:prstClr>
                </a:outerShdw>
              </a:effectLst>
            </a:endParaRPr>
          </a:p>
        </p:txBody>
      </p:sp>
      <p:sp>
        <p:nvSpPr>
          <p:cNvPr id="3" name="Rectángulo 2">
            <a:extLst>
              <a:ext uri="{FF2B5EF4-FFF2-40B4-BE49-F238E27FC236}">
                <a16:creationId xmlns:a16="http://schemas.microsoft.com/office/drawing/2014/main" xmlns="" id="{ED69ADA5-D92F-4DDD-BA77-D71B1E76DB4C}"/>
              </a:ext>
            </a:extLst>
          </p:cNvPr>
          <p:cNvSpPr/>
          <p:nvPr/>
        </p:nvSpPr>
        <p:spPr>
          <a:xfrm>
            <a:off x="807126" y="720525"/>
            <a:ext cx="7529749" cy="646331"/>
          </a:xfrm>
          <a:prstGeom prst="rect">
            <a:avLst/>
          </a:prstGeom>
        </p:spPr>
        <p:txBody>
          <a:bodyPr wrap="square">
            <a:spAutoFit/>
          </a:bodyPr>
          <a:lstStyle/>
          <a:p>
            <a:r>
              <a:rPr lang="es-ES" b="1">
                <a:solidFill>
                  <a:srgbClr val="420F06"/>
                </a:solidFill>
                <a:effectLst/>
                <a:latin typeface="Comic Sans MS" panose="030F0702030302020204" pitchFamily="66" charset="0"/>
              </a:rPr>
              <a:t>“</a:t>
            </a:r>
            <a:r>
              <a:rPr lang="en-US" b="1">
                <a:solidFill>
                  <a:srgbClr val="420F06"/>
                </a:solidFill>
                <a:latin typeface="Comic Sans MS" panose="030F0702030302020204" pitchFamily="66" charset="0"/>
              </a:rPr>
              <a:t>Let your speech always be with grace, seasoned with salt, that you may know how you ought to answer each one.</a:t>
            </a:r>
            <a:r>
              <a:rPr lang="es-ES" b="1">
                <a:solidFill>
                  <a:srgbClr val="420F06"/>
                </a:solidFill>
                <a:effectLst/>
                <a:latin typeface="Comic Sans MS" panose="030F0702030302020204" pitchFamily="66" charset="0"/>
              </a:rPr>
              <a:t>” </a:t>
            </a:r>
            <a:r>
              <a:rPr lang="es-ES" sz="1600" b="1">
                <a:solidFill>
                  <a:srgbClr val="420F06"/>
                </a:solidFill>
                <a:effectLst/>
                <a:latin typeface="Comic Sans MS" panose="030F0702030302020204" pitchFamily="66" charset="0"/>
              </a:rPr>
              <a:t>(Colossians 4:6</a:t>
            </a:r>
            <a:r>
              <a:rPr lang="es-ES" sz="1600" b="1" dirty="0">
                <a:solidFill>
                  <a:srgbClr val="420F06"/>
                </a:solidFill>
                <a:effectLst/>
                <a:latin typeface="Comic Sans MS" panose="030F0702030302020204" pitchFamily="66" charset="0"/>
              </a:rPr>
              <a:t>)</a:t>
            </a:r>
          </a:p>
        </p:txBody>
      </p:sp>
      <p:sp>
        <p:nvSpPr>
          <p:cNvPr id="4" name="CuadroTexto 3">
            <a:extLst>
              <a:ext uri="{FF2B5EF4-FFF2-40B4-BE49-F238E27FC236}">
                <a16:creationId xmlns:a16="http://schemas.microsoft.com/office/drawing/2014/main" xmlns="" id="{6D507FDD-8247-49AD-B955-E264071A9A75}"/>
              </a:ext>
            </a:extLst>
          </p:cNvPr>
          <p:cNvSpPr txBox="1"/>
          <p:nvPr/>
        </p:nvSpPr>
        <p:spPr>
          <a:xfrm>
            <a:off x="132803" y="1368967"/>
            <a:ext cx="5856440" cy="2708434"/>
          </a:xfrm>
          <a:prstGeom prst="rect">
            <a:avLst/>
          </a:prstGeom>
          <a:noFill/>
        </p:spPr>
        <p:txBody>
          <a:bodyPr wrap="square" rtlCol="0">
            <a:spAutoFit/>
          </a:bodyPr>
          <a:lstStyle/>
          <a:p>
            <a:pPr>
              <a:spcBef>
                <a:spcPts val="600"/>
              </a:spcBef>
            </a:pPr>
            <a:r>
              <a:rPr lang="en-US" sz="2000" b="1"/>
              <a:t>Jesus found the good attributes of others and pointed them out (Matthew 8:10; Mark 12:34).</a:t>
            </a:r>
            <a:endParaRPr lang="es-ES" sz="2000" b="1" dirty="0"/>
          </a:p>
          <a:p>
            <a:pPr>
              <a:spcBef>
                <a:spcPts val="600"/>
              </a:spcBef>
            </a:pPr>
            <a:r>
              <a:rPr lang="en-US" sz="2000" b="1"/>
              <a:t>This way, their hearts were open to the words of Jesus.</a:t>
            </a:r>
            <a:endParaRPr lang="es-ES" sz="2000" b="1" dirty="0"/>
          </a:p>
          <a:p>
            <a:pPr>
              <a:spcBef>
                <a:spcPts val="600"/>
              </a:spcBef>
            </a:pPr>
            <a:r>
              <a:rPr lang="en-US" sz="2000" b="1"/>
              <a:t>Jesus was so compassionate that He was careful not to bruise unnecessarily someone who was just coming to faith or to quench the slightest embers of faith in their hearts (Isaiah 42:3).</a:t>
            </a:r>
            <a:endParaRPr lang="es-ES" sz="2000" b="1" dirty="0"/>
          </a:p>
        </p:txBody>
      </p:sp>
      <p:pic>
        <p:nvPicPr>
          <p:cNvPr id="6" name="Imagen 5">
            <a:extLst>
              <a:ext uri="{FF2B5EF4-FFF2-40B4-BE49-F238E27FC236}">
                <a16:creationId xmlns:a16="http://schemas.microsoft.com/office/drawing/2014/main" xmlns="" id="{E9F55938-3A8F-4DDC-BCF1-E29F2F4112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1168" y="1368967"/>
            <a:ext cx="2841245" cy="21309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2" name="Grupo 11">
            <a:extLst>
              <a:ext uri="{FF2B5EF4-FFF2-40B4-BE49-F238E27FC236}">
                <a16:creationId xmlns:a16="http://schemas.microsoft.com/office/drawing/2014/main" xmlns="" id="{31460A60-8E9B-4F3A-92A9-F41FBC9E43C8}"/>
              </a:ext>
            </a:extLst>
          </p:cNvPr>
          <p:cNvGrpSpPr/>
          <p:nvPr/>
        </p:nvGrpSpPr>
        <p:grpSpPr>
          <a:xfrm>
            <a:off x="113210" y="4084319"/>
            <a:ext cx="3135085" cy="2609959"/>
            <a:chOff x="252549" y="4084319"/>
            <a:chExt cx="3135085" cy="2609959"/>
          </a:xfrm>
        </p:grpSpPr>
        <p:pic>
          <p:nvPicPr>
            <p:cNvPr id="7" name="Imagen 6">
              <a:extLst>
                <a:ext uri="{FF2B5EF4-FFF2-40B4-BE49-F238E27FC236}">
                  <a16:creationId xmlns:a16="http://schemas.microsoft.com/office/drawing/2014/main" xmlns="" id="{032F96AC-5AD0-4258-907D-AB4093E6BE0C}"/>
                </a:ext>
              </a:extLst>
            </p:cNvPr>
            <p:cNvPicPr>
              <a:picLocks noChangeAspect="1"/>
            </p:cNvPicPr>
            <p:nvPr/>
          </p:nvPicPr>
          <p:blipFill>
            <a:blip r:embed="rId4"/>
            <a:stretch>
              <a:fillRect/>
            </a:stretch>
          </p:blipFill>
          <p:spPr>
            <a:xfrm>
              <a:off x="252549" y="4084319"/>
              <a:ext cx="3135085" cy="260995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Imagen 7">
              <a:extLst>
                <a:ext uri="{FF2B5EF4-FFF2-40B4-BE49-F238E27FC236}">
                  <a16:creationId xmlns:a16="http://schemas.microsoft.com/office/drawing/2014/main" xmlns="" id="{DCF951BB-ECE0-4C3A-B615-C69697695B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7863" y="4194853"/>
              <a:ext cx="905798" cy="1726975"/>
            </a:xfrm>
            <a:prstGeom prst="rect">
              <a:avLst/>
            </a:prstGeom>
            <a:ln>
              <a:solidFill>
                <a:schemeClr val="bg1"/>
              </a:solidFill>
            </a:ln>
          </p:spPr>
        </p:pic>
      </p:grpSp>
      <p:sp>
        <p:nvSpPr>
          <p:cNvPr id="11" name="Rectángulo 10">
            <a:extLst>
              <a:ext uri="{FF2B5EF4-FFF2-40B4-BE49-F238E27FC236}">
                <a16:creationId xmlns:a16="http://schemas.microsoft.com/office/drawing/2014/main" xmlns="" id="{E9A204D6-18BD-4B61-B6E4-F8F819A9DA26}"/>
              </a:ext>
            </a:extLst>
          </p:cNvPr>
          <p:cNvSpPr/>
          <p:nvPr/>
        </p:nvSpPr>
        <p:spPr>
          <a:xfrm>
            <a:off x="3248295" y="4268595"/>
            <a:ext cx="2967224" cy="1938992"/>
          </a:xfrm>
          <a:prstGeom prst="rect">
            <a:avLst/>
          </a:prstGeom>
        </p:spPr>
        <p:txBody>
          <a:bodyPr wrap="square">
            <a:spAutoFit/>
          </a:bodyPr>
          <a:lstStyle/>
          <a:p>
            <a:pPr>
              <a:spcBef>
                <a:spcPts val="600"/>
              </a:spcBef>
            </a:pPr>
            <a:r>
              <a:rPr lang="en-US" sz="2000" b="1"/>
              <a:t>We must find the good things in those around us and let them know we appreciate them. This way we will be a positive influence in their lives.</a:t>
            </a:r>
            <a:endParaRPr lang="es-ES" sz="2000" b="1" dirty="0"/>
          </a:p>
        </p:txBody>
      </p:sp>
      <p:pic>
        <p:nvPicPr>
          <p:cNvPr id="14" name="Imagen 13">
            <a:extLst>
              <a:ext uri="{FF2B5EF4-FFF2-40B4-BE49-F238E27FC236}">
                <a16:creationId xmlns:a16="http://schemas.microsoft.com/office/drawing/2014/main" xmlns="" id="{357553CA-69CD-4E4D-937A-64AAECDFCECF}"/>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077736" y="3519430"/>
            <a:ext cx="3046445" cy="3338570"/>
          </a:xfrm>
          <a:prstGeom prst="rect">
            <a:avLst/>
          </a:prstGeom>
          <a:ln>
            <a:noFill/>
          </a:ln>
          <a:effectLst>
            <a:softEdge rad="177800"/>
          </a:effectLst>
        </p:spPr>
      </p:pic>
    </p:spTree>
    <p:extLst>
      <p:ext uri="{BB962C8B-B14F-4D97-AF65-F5344CB8AC3E}">
        <p14:creationId xmlns:p14="http://schemas.microsoft.com/office/powerpoint/2010/main" val="36855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randombar(horizontal)">
                                      <p:cBhvr>
                                        <p:cTn id="40" dur="500"/>
                                        <p:tgtEl>
                                          <p:spTgt spid="1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wipe(left)">
                                      <p:cBhvr>
                                        <p:cTn id="44" dur="500"/>
                                        <p:tgtEl>
                                          <p:spTgt spid="4">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900" decel="100000" fill="hold"/>
                                        <p:tgtEl>
                                          <p:spTgt spid="11"/>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900" decel="100000" fill="hold"/>
                                        <p:tgtEl>
                                          <p:spTgt spid="1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risscrossEtching/>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E189AFD-39B0-433D-B1E5-B109FC9EFBF4}"/>
              </a:ext>
            </a:extLst>
          </p:cNvPr>
          <p:cNvSpPr/>
          <p:nvPr/>
        </p:nvSpPr>
        <p:spPr>
          <a:xfrm>
            <a:off x="2944076" y="-95798"/>
            <a:ext cx="6199924" cy="769441"/>
          </a:xfrm>
          <a:prstGeom prst="rect">
            <a:avLst/>
          </a:prstGeom>
        </p:spPr>
        <p:txBody>
          <a:bodyPr wrap="square">
            <a:spAutoFit/>
            <a:scene3d>
              <a:camera prst="orthographicFront"/>
              <a:lightRig rig="brightRoom" dir="t"/>
            </a:scene3d>
            <a:sp3d extrusionH="57150">
              <a:bevelT w="57150" h="38100" prst="hardEdge"/>
            </a:sp3d>
          </a:bodyPr>
          <a:lstStyle/>
          <a:p>
            <a:pPr algn="ctr"/>
            <a:r>
              <a:rPr lang="es-ES" sz="4400" b="1">
                <a:ln w="12700">
                  <a:solidFill>
                    <a:srgbClr val="663300"/>
                  </a:solidFill>
                  <a:prstDash val="solid"/>
                </a:ln>
                <a:pattFill prst="dkUpDiag">
                  <a:fgClr>
                    <a:srgbClr val="663300"/>
                  </a:fgClr>
                  <a:bgClr>
                    <a:srgbClr val="FFD5AB"/>
                  </a:bgClr>
                </a:pattFill>
                <a:effectLst>
                  <a:outerShdw dist="38100" dir="2640000" algn="bl" rotWithShape="0">
                    <a:srgbClr val="663300"/>
                  </a:outerShdw>
                </a:effectLst>
              </a:rPr>
              <a:t>SUPPLYING THEIR NEEDS</a:t>
            </a:r>
            <a:endParaRPr lang="es-ES" sz="4400" b="1" dirty="0">
              <a:ln w="12700">
                <a:solidFill>
                  <a:srgbClr val="663300"/>
                </a:solidFill>
                <a:prstDash val="solid"/>
              </a:ln>
              <a:pattFill prst="dkUpDiag">
                <a:fgClr>
                  <a:srgbClr val="663300"/>
                </a:fgClr>
                <a:bgClr>
                  <a:srgbClr val="FFD5AB"/>
                </a:bgClr>
              </a:pattFill>
              <a:effectLst>
                <a:outerShdw dist="38100" dir="2640000" algn="bl" rotWithShape="0">
                  <a:srgbClr val="663300"/>
                </a:outerShdw>
              </a:effectLst>
            </a:endParaRPr>
          </a:p>
        </p:txBody>
      </p:sp>
      <p:sp>
        <p:nvSpPr>
          <p:cNvPr id="3" name="Rectángulo 2">
            <a:extLst>
              <a:ext uri="{FF2B5EF4-FFF2-40B4-BE49-F238E27FC236}">
                <a16:creationId xmlns:a16="http://schemas.microsoft.com/office/drawing/2014/main" xmlns="" id="{DBE9B164-BCA1-420B-9D19-212F0A676292}"/>
              </a:ext>
            </a:extLst>
          </p:cNvPr>
          <p:cNvSpPr/>
          <p:nvPr/>
        </p:nvSpPr>
        <p:spPr>
          <a:xfrm>
            <a:off x="3248586" y="618309"/>
            <a:ext cx="5590903" cy="1341120"/>
          </a:xfrm>
          <a:prstGeom prst="rect">
            <a:avLst/>
          </a:prstGeom>
          <a:solidFill>
            <a:srgbClr val="A84A33"/>
          </a:solidFill>
          <a:ln>
            <a:noFill/>
          </a:ln>
          <a:effectLst/>
          <a:scene3d>
            <a:camera prst="orthographicFront">
              <a:rot lat="0" lon="0" rev="0"/>
            </a:camera>
            <a:lightRig rig="glow" dir="t">
              <a:rot lat="0" lon="0" rev="14100000"/>
            </a:lightRig>
          </a:scene3d>
          <a:sp3d prstMaterial="softEdge">
            <a:bevelT w="127000" prst="artDeco"/>
          </a:sp3d>
        </p:spPr>
        <p:style>
          <a:lnRef idx="1">
            <a:schemeClr val="dk1"/>
          </a:lnRef>
          <a:fillRef idx="2">
            <a:schemeClr val="dk1"/>
          </a:fillRef>
          <a:effectRef idx="1">
            <a:schemeClr val="dk1"/>
          </a:effectRef>
          <a:fontRef idx="minor">
            <a:schemeClr val="dk1"/>
          </a:fontRef>
        </p:style>
        <p:txBody>
          <a:bodyPr wrap="square" anchor="ctr" anchorCtr="0">
            <a:noAutofit/>
          </a:bodyPr>
          <a:lstStyle/>
          <a:p>
            <a:pPr algn="ctr"/>
            <a:r>
              <a:rPr lang="es-ES" b="1">
                <a:solidFill>
                  <a:schemeClr val="bg1"/>
                </a:solidFill>
                <a:latin typeface="Comic Sans MS" panose="030F0702030302020204" pitchFamily="66" charset="0"/>
              </a:rPr>
              <a:t>“</a:t>
            </a:r>
            <a:r>
              <a:rPr lang="en-US" b="1">
                <a:solidFill>
                  <a:schemeClr val="bg1"/>
                </a:solidFill>
                <a:latin typeface="Comic Sans MS" panose="030F0702030302020204" pitchFamily="66" charset="0"/>
              </a:rPr>
              <a:t>Then behold, they brought to Him a paralytic lying on a bed. When Jesus saw their faith, He said to the paralytic, ‘Son, be of good cheer; your sins are forgiven you.’</a:t>
            </a:r>
            <a:r>
              <a:rPr lang="es-ES" b="1">
                <a:solidFill>
                  <a:schemeClr val="bg1"/>
                </a:solidFill>
                <a:latin typeface="Comic Sans MS" panose="030F0702030302020204" pitchFamily="66" charset="0"/>
              </a:rPr>
              <a:t>” </a:t>
            </a:r>
            <a:r>
              <a:rPr lang="es-ES" sz="1600" b="1">
                <a:solidFill>
                  <a:schemeClr val="bg1"/>
                </a:solidFill>
                <a:latin typeface="Comic Sans MS" panose="030F0702030302020204" pitchFamily="66" charset="0"/>
              </a:rPr>
              <a:t>(Matthew 9:2</a:t>
            </a:r>
            <a:r>
              <a:rPr lang="es-ES" sz="1600" b="1" dirty="0">
                <a:solidFill>
                  <a:schemeClr val="bg1"/>
                </a:solidFill>
                <a:latin typeface="Comic Sans MS" panose="030F0702030302020204" pitchFamily="66" charset="0"/>
              </a:rPr>
              <a:t>)</a:t>
            </a:r>
            <a:endParaRPr lang="es-ES" b="1" dirty="0">
              <a:solidFill>
                <a:schemeClr val="bg1"/>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CCBB6464-2E85-4EBA-A1C7-C55D65BD0DEB}"/>
              </a:ext>
            </a:extLst>
          </p:cNvPr>
          <p:cNvSpPr txBox="1"/>
          <p:nvPr/>
        </p:nvSpPr>
        <p:spPr>
          <a:xfrm>
            <a:off x="3091542" y="1959429"/>
            <a:ext cx="6052457" cy="2015936"/>
          </a:xfrm>
          <a:prstGeom prst="rect">
            <a:avLst/>
          </a:prstGeom>
          <a:noFill/>
        </p:spPr>
        <p:txBody>
          <a:bodyPr wrap="square" rtlCol="0">
            <a:spAutoFit/>
          </a:bodyPr>
          <a:lstStyle/>
          <a:p>
            <a:pPr>
              <a:spcBef>
                <a:spcPts val="600"/>
              </a:spcBef>
            </a:pPr>
            <a:r>
              <a:rPr lang="en-US" sz="2000" b="1"/>
              <a:t>Jesus identified the needs of others and restored them physically, mentally, emotionally, and spiritually.</a:t>
            </a:r>
            <a:endParaRPr lang="es-ES" sz="2000" b="1" dirty="0"/>
          </a:p>
          <a:p>
            <a:pPr>
              <a:spcBef>
                <a:spcPts val="600"/>
              </a:spcBef>
            </a:pPr>
            <a:r>
              <a:rPr lang="en-US" sz="2000" b="1"/>
              <a:t>He solved their issues and invited them to seek eternal life: “your sins are forgiven”; “your faith has made you well”; “go and sin no more.” (Matthew 9:2; Luke 8:48; John 8:11)</a:t>
            </a:r>
            <a:endParaRPr lang="es-ES" sz="2000" b="1" dirty="0"/>
          </a:p>
        </p:txBody>
      </p:sp>
      <p:pic>
        <p:nvPicPr>
          <p:cNvPr id="6" name="Imagen 5">
            <a:extLst>
              <a:ext uri="{FF2B5EF4-FFF2-40B4-BE49-F238E27FC236}">
                <a16:creationId xmlns:a16="http://schemas.microsoft.com/office/drawing/2014/main" xmlns="" id="{0C22CF2E-5C8E-4321-BD84-01DBE00197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8204" y="4687388"/>
            <a:ext cx="2719977" cy="2039983"/>
          </a:xfrm>
          <a:prstGeom prst="snip2DiagRect">
            <a:avLst>
              <a:gd name="adj1" fmla="val 22199"/>
              <a:gd name="adj2" fmla="val 0"/>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xmlns="" id="{BA60524D-640F-4105-908B-A7EC21FBDBE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8204" y="130629"/>
            <a:ext cx="2785872" cy="3657600"/>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Rectángulo 10">
            <a:extLst>
              <a:ext uri="{FF2B5EF4-FFF2-40B4-BE49-F238E27FC236}">
                <a16:creationId xmlns:a16="http://schemas.microsoft.com/office/drawing/2014/main" xmlns="" id="{53FD72A6-0758-4C9B-A87A-A144F7205683}"/>
              </a:ext>
            </a:extLst>
          </p:cNvPr>
          <p:cNvSpPr/>
          <p:nvPr/>
        </p:nvSpPr>
        <p:spPr>
          <a:xfrm>
            <a:off x="80115" y="3912953"/>
            <a:ext cx="6642900" cy="707886"/>
          </a:xfrm>
          <a:prstGeom prst="rect">
            <a:avLst/>
          </a:prstGeom>
        </p:spPr>
        <p:txBody>
          <a:bodyPr wrap="square">
            <a:spAutoFit/>
          </a:bodyPr>
          <a:lstStyle/>
          <a:p>
            <a:pPr>
              <a:spcBef>
                <a:spcPts val="600"/>
              </a:spcBef>
            </a:pPr>
            <a:r>
              <a:rPr lang="en-US" sz="2000" b="1"/>
              <a:t>We must care for the needs of others and try to fulfill them if we’re able to do so.</a:t>
            </a:r>
            <a:endParaRPr lang="es-ES" sz="2000" b="1" dirty="0"/>
          </a:p>
        </p:txBody>
      </p:sp>
      <p:sp>
        <p:nvSpPr>
          <p:cNvPr id="12" name="Rectángulo 11">
            <a:extLst>
              <a:ext uri="{FF2B5EF4-FFF2-40B4-BE49-F238E27FC236}">
                <a16:creationId xmlns:a16="http://schemas.microsoft.com/office/drawing/2014/main" xmlns="" id="{116BFF71-5A8F-4772-BA7A-3E72696CFBE9}"/>
              </a:ext>
            </a:extLst>
          </p:cNvPr>
          <p:cNvSpPr/>
          <p:nvPr/>
        </p:nvSpPr>
        <p:spPr>
          <a:xfrm>
            <a:off x="3002876" y="4720640"/>
            <a:ext cx="4175762" cy="1938992"/>
          </a:xfrm>
          <a:prstGeom prst="rect">
            <a:avLst/>
          </a:prstGeom>
        </p:spPr>
        <p:txBody>
          <a:bodyPr wrap="square">
            <a:spAutoFit/>
          </a:bodyPr>
          <a:lstStyle/>
          <a:p>
            <a:pPr>
              <a:spcBef>
                <a:spcPts val="600"/>
              </a:spcBef>
            </a:pPr>
            <a:r>
              <a:rPr lang="en-US" sz="2000" b="1"/>
              <a:t>When we fulfill their needs, we’re also opening a door to show them how to fulfill the greatest need everyone has (even if they don’t know it): freedom from sin, and eternal life; that is, Jesus.</a:t>
            </a:r>
            <a:endParaRPr lang="es-ES" sz="2000" b="1" dirty="0"/>
          </a:p>
        </p:txBody>
      </p:sp>
      <p:pic>
        <p:nvPicPr>
          <p:cNvPr id="14" name="Imagen 13">
            <a:extLst>
              <a:ext uri="{FF2B5EF4-FFF2-40B4-BE49-F238E27FC236}">
                <a16:creationId xmlns:a16="http://schemas.microsoft.com/office/drawing/2014/main" xmlns="" id="{6209133D-012D-4E21-A227-20B1E2F67D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53943" y="3975365"/>
            <a:ext cx="1963171" cy="2599509"/>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738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childTnLst>
                          </p:cTn>
                        </p:par>
                        <p:par>
                          <p:cTn id="17" fill="hold">
                            <p:stCondLst>
                              <p:cond delay="1500"/>
                            </p:stCondLst>
                            <p:childTnLst>
                              <p:par>
                                <p:cTn id="18" presetID="21" presetClass="entr" presetSubtype="3"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3)">
                                      <p:cBhvr>
                                        <p:cTn id="20" dur="1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anim calcmode="lin" valueType="num">
                                      <p:cBhvr>
                                        <p:cTn id="33" dur="500" fill="hold"/>
                                        <p:tgtEl>
                                          <p:spTgt spid="6"/>
                                        </p:tgtEl>
                                        <p:attrNameLst>
                                          <p:attrName>ppt_x</p:attrName>
                                        </p:attrNameLst>
                                      </p:cBhvr>
                                      <p:tavLst>
                                        <p:tav tm="0">
                                          <p:val>
                                            <p:fltVal val="0.5"/>
                                          </p:val>
                                        </p:tav>
                                        <p:tav tm="100000">
                                          <p:val>
                                            <p:strVal val="#ppt_x"/>
                                          </p:val>
                                        </p:tav>
                                      </p:tavLst>
                                    </p:anim>
                                    <p:anim calcmode="lin" valueType="num">
                                      <p:cBhvr>
                                        <p:cTn id="34" dur="500" fill="hold"/>
                                        <p:tgtEl>
                                          <p:spTgt spid="6"/>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anim calcmode="lin" valueType="num">
                                      <p:cBhvr>
                                        <p:cTn id="40" dur="500" fill="hold"/>
                                        <p:tgtEl>
                                          <p:spTgt spid="14"/>
                                        </p:tgtEl>
                                        <p:attrNameLst>
                                          <p:attrName>ppt_x</p:attrName>
                                        </p:attrNameLst>
                                      </p:cBhvr>
                                      <p:tavLst>
                                        <p:tav tm="0">
                                          <p:val>
                                            <p:fltVal val="0.5"/>
                                          </p:val>
                                        </p:tav>
                                        <p:tav tm="100000">
                                          <p:val>
                                            <p:strVal val="#ppt_x"/>
                                          </p:val>
                                        </p:tav>
                                      </p:tavLst>
                                    </p:anim>
                                    <p:anim calcmode="lin" valueType="num">
                                      <p:cBhvr>
                                        <p:cTn id="41" dur="500" fill="hold"/>
                                        <p:tgtEl>
                                          <p:spTgt spid="14"/>
                                        </p:tgtEl>
                                        <p:attrNameLst>
                                          <p:attrName>ppt_y</p:attrName>
                                        </p:attrNameLst>
                                      </p:cBhvr>
                                      <p:tavLst>
                                        <p:tav tm="0">
                                          <p:val>
                                            <p:fltVal val="0.5"/>
                                          </p:val>
                                        </p:tav>
                                        <p:tav tm="100000">
                                          <p:val>
                                            <p:strVal val="#ppt_y"/>
                                          </p:val>
                                        </p:tav>
                                      </p:tavLst>
                                    </p:anim>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wipe(left)">
                                      <p:cBhvr>
                                        <p:cTn id="45" dur="500"/>
                                        <p:tgtEl>
                                          <p:spTgt spid="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uiExpand="1" build="p"/>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5DD2C79B-A9E3-4CDD-9B85-DB1C7740DF1D}"/>
              </a:ext>
            </a:extLst>
          </p:cNvPr>
          <p:cNvSpPr/>
          <p:nvPr/>
        </p:nvSpPr>
        <p:spPr>
          <a:xfrm>
            <a:off x="1" y="-26127"/>
            <a:ext cx="7576456" cy="738664"/>
          </a:xfrm>
          <a:prstGeom prst="rect">
            <a:avLst/>
          </a:prstGeom>
        </p:spPr>
        <p:txBody>
          <a:bodyPr wrap="square">
            <a:spAutoFit/>
          </a:bodyPr>
          <a:lstStyle/>
          <a:p>
            <a:pPr algn="ctr"/>
            <a:r>
              <a:rPr lang="es-ES" sz="4200" b="1" spc="50">
                <a:ln w="0"/>
                <a:solidFill>
                  <a:schemeClr val="bg1"/>
                </a:solidFill>
                <a:effectLst>
                  <a:innerShdw blurRad="63500" dist="50800" dir="13500000">
                    <a:srgbClr val="000000">
                      <a:alpha val="50000"/>
                    </a:srgbClr>
                  </a:innerShdw>
                </a:effectLst>
              </a:rPr>
              <a:t>THE MOST IMPORTANT THING</a:t>
            </a:r>
            <a:endParaRPr lang="es-ES" sz="4200" b="1" spc="50" dirty="0">
              <a:ln w="0"/>
              <a:solidFill>
                <a:schemeClr val="bg1"/>
              </a:solidFill>
              <a:effectLst>
                <a:innerShdw blurRad="63500" dist="50800" dir="13500000">
                  <a:srgbClr val="000000">
                    <a:alpha val="50000"/>
                  </a:srgbClr>
                </a:innerShdw>
              </a:effectLst>
            </a:endParaRPr>
          </a:p>
        </p:txBody>
      </p:sp>
      <p:sp>
        <p:nvSpPr>
          <p:cNvPr id="3" name="Rectángulo 2">
            <a:extLst>
              <a:ext uri="{FF2B5EF4-FFF2-40B4-BE49-F238E27FC236}">
                <a16:creationId xmlns:a16="http://schemas.microsoft.com/office/drawing/2014/main" xmlns="" id="{77201DC7-ED3D-4792-8D6A-B6A971261BE2}"/>
              </a:ext>
            </a:extLst>
          </p:cNvPr>
          <p:cNvSpPr/>
          <p:nvPr/>
        </p:nvSpPr>
        <p:spPr>
          <a:xfrm>
            <a:off x="160707" y="656229"/>
            <a:ext cx="7304123" cy="877163"/>
          </a:xfrm>
          <a:prstGeom prst="rect">
            <a:avLst/>
          </a:prstGeom>
        </p:spPr>
        <p:txBody>
          <a:bodyPr wrap="square">
            <a:spAutoFit/>
          </a:bodyPr>
          <a:lstStyle/>
          <a:p>
            <a:r>
              <a:rPr lang="es-ES" sz="1700" b="1">
                <a:solidFill>
                  <a:srgbClr val="FCD29A"/>
                </a:solidFill>
                <a:effectLst>
                  <a:outerShdw blurRad="38100" dist="38100" dir="2700000" algn="tl">
                    <a:srgbClr val="000000">
                      <a:alpha val="43137"/>
                    </a:srgbClr>
                  </a:outerShdw>
                </a:effectLst>
                <a:latin typeface="Comic Sans MS" panose="030F0702030302020204" pitchFamily="66" charset="0"/>
              </a:rPr>
              <a:t>“</a:t>
            </a:r>
            <a:r>
              <a:rPr lang="en-US" sz="1700" b="1">
                <a:solidFill>
                  <a:srgbClr val="FCD29A"/>
                </a:solidFill>
                <a:effectLst>
                  <a:outerShdw blurRad="38100" dist="38100" dir="2700000" algn="tl">
                    <a:srgbClr val="000000">
                      <a:alpha val="43137"/>
                    </a:srgbClr>
                  </a:outerShdw>
                </a:effectLst>
                <a:latin typeface="Comic Sans MS" panose="030F0702030302020204" pitchFamily="66" charset="0"/>
              </a:rPr>
              <a:t>Then Jesus went about all the cities and villages, </a:t>
            </a:r>
            <a:r>
              <a:rPr lang="en-US" sz="1700" b="1" u="sng">
                <a:solidFill>
                  <a:srgbClr val="FCD29A"/>
                </a:solidFill>
                <a:effectLst>
                  <a:outerShdw blurRad="38100" dist="38100" dir="2700000" algn="tl">
                    <a:srgbClr val="000000">
                      <a:alpha val="43137"/>
                    </a:srgbClr>
                  </a:outerShdw>
                </a:effectLst>
                <a:latin typeface="Comic Sans MS" panose="030F0702030302020204" pitchFamily="66" charset="0"/>
              </a:rPr>
              <a:t>teaching</a:t>
            </a:r>
            <a:r>
              <a:rPr lang="en-US" sz="1700" b="1">
                <a:solidFill>
                  <a:srgbClr val="FCD29A"/>
                </a:solidFill>
                <a:effectLst>
                  <a:outerShdw blurRad="38100" dist="38100" dir="2700000" algn="tl">
                    <a:srgbClr val="000000">
                      <a:alpha val="43137"/>
                    </a:srgbClr>
                  </a:outerShdw>
                </a:effectLst>
                <a:latin typeface="Comic Sans MS" panose="030F0702030302020204" pitchFamily="66" charset="0"/>
              </a:rPr>
              <a:t> in their synagogues, </a:t>
            </a:r>
            <a:r>
              <a:rPr lang="en-US" sz="1700" b="1" u="sng">
                <a:solidFill>
                  <a:srgbClr val="FCD29A"/>
                </a:solidFill>
                <a:effectLst>
                  <a:outerShdw blurRad="38100" dist="38100" dir="2700000" algn="tl">
                    <a:srgbClr val="000000">
                      <a:alpha val="43137"/>
                    </a:srgbClr>
                  </a:outerShdw>
                </a:effectLst>
                <a:latin typeface="Comic Sans MS" panose="030F0702030302020204" pitchFamily="66" charset="0"/>
              </a:rPr>
              <a:t>preaching</a:t>
            </a:r>
            <a:r>
              <a:rPr lang="en-US" sz="1700" b="1">
                <a:solidFill>
                  <a:srgbClr val="FCD29A"/>
                </a:solidFill>
                <a:effectLst>
                  <a:outerShdw blurRad="38100" dist="38100" dir="2700000" algn="tl">
                    <a:srgbClr val="000000">
                      <a:alpha val="43137"/>
                    </a:srgbClr>
                  </a:outerShdw>
                </a:effectLst>
                <a:latin typeface="Comic Sans MS" panose="030F0702030302020204" pitchFamily="66" charset="0"/>
              </a:rPr>
              <a:t> the gospel of the kingdom, and </a:t>
            </a:r>
            <a:r>
              <a:rPr lang="en-US" sz="1700" b="1" u="sng">
                <a:solidFill>
                  <a:srgbClr val="FCD29A"/>
                </a:solidFill>
                <a:effectLst>
                  <a:outerShdw blurRad="38100" dist="38100" dir="2700000" algn="tl">
                    <a:srgbClr val="000000">
                      <a:alpha val="43137"/>
                    </a:srgbClr>
                  </a:outerShdw>
                </a:effectLst>
                <a:latin typeface="Comic Sans MS" panose="030F0702030302020204" pitchFamily="66" charset="0"/>
              </a:rPr>
              <a:t>healing</a:t>
            </a:r>
            <a:r>
              <a:rPr lang="en-US" sz="1700" b="1">
                <a:solidFill>
                  <a:srgbClr val="FCD29A"/>
                </a:solidFill>
                <a:effectLst>
                  <a:outerShdw blurRad="38100" dist="38100" dir="2700000" algn="tl">
                    <a:srgbClr val="000000">
                      <a:alpha val="43137"/>
                    </a:srgbClr>
                  </a:outerShdw>
                </a:effectLst>
                <a:latin typeface="Comic Sans MS" panose="030F0702030302020204" pitchFamily="66" charset="0"/>
              </a:rPr>
              <a:t> every sickness and every disease among the people.</a:t>
            </a:r>
            <a:r>
              <a:rPr lang="es-ES" sz="1700" b="1">
                <a:solidFill>
                  <a:srgbClr val="FCD29A"/>
                </a:solidFill>
                <a:effectLst>
                  <a:outerShdw blurRad="38100" dist="38100" dir="2700000" algn="tl">
                    <a:srgbClr val="000000">
                      <a:alpha val="43137"/>
                    </a:srgbClr>
                  </a:outerShdw>
                </a:effectLst>
                <a:latin typeface="Comic Sans MS" panose="030F0702030302020204" pitchFamily="66" charset="0"/>
              </a:rPr>
              <a:t>” </a:t>
            </a:r>
            <a:r>
              <a:rPr lang="es-ES" sz="1600" b="1" dirty="0">
                <a:solidFill>
                  <a:srgbClr val="FCD29A"/>
                </a:solidFill>
                <a:effectLst>
                  <a:outerShdw blurRad="38100" dist="38100" dir="2700000" algn="tl">
                    <a:srgbClr val="000000">
                      <a:alpha val="43137"/>
                    </a:srgbClr>
                  </a:outerShdw>
                </a:effectLst>
                <a:latin typeface="Comic Sans MS" panose="030F0702030302020204" pitchFamily="66" charset="0"/>
              </a:rPr>
              <a:t>(Mateo 9:35)</a:t>
            </a:r>
            <a:endParaRPr lang="es-ES" b="1" dirty="0">
              <a:solidFill>
                <a:srgbClr val="FCD29A"/>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E32CA374-3595-43CF-B0B2-71A6ECFBE3BD}"/>
              </a:ext>
            </a:extLst>
          </p:cNvPr>
          <p:cNvSpPr txBox="1"/>
          <p:nvPr/>
        </p:nvSpPr>
        <p:spPr>
          <a:xfrm>
            <a:off x="252545" y="1593665"/>
            <a:ext cx="6297883" cy="400110"/>
          </a:xfrm>
          <a:prstGeom prst="rect">
            <a:avLst/>
          </a:prstGeom>
          <a:noFill/>
        </p:spPr>
        <p:txBody>
          <a:bodyPr wrap="square" rtlCol="0">
            <a:spAutoFit/>
          </a:bodyPr>
          <a:lstStyle/>
          <a:p>
            <a:pPr>
              <a:spcBef>
                <a:spcPts val="600"/>
              </a:spcBef>
            </a:pPr>
            <a:r>
              <a:rPr lang="en-US" sz="2000" b="1">
                <a:solidFill>
                  <a:schemeClr val="bg1"/>
                </a:solidFill>
                <a:effectLst>
                  <a:outerShdw blurRad="38100" dist="38100" dir="2700000" algn="tl">
                    <a:srgbClr val="000000">
                      <a:alpha val="43137"/>
                    </a:srgbClr>
                  </a:outerShdw>
                </a:effectLst>
              </a:rPr>
              <a:t>The ministry of Jesus was based on three pillars:</a:t>
            </a:r>
            <a:endParaRPr lang="es-ES" sz="2000" b="1" dirty="0">
              <a:solidFill>
                <a:schemeClr val="bg1"/>
              </a:solidFill>
              <a:effectLst>
                <a:outerShdw blurRad="38100" dist="38100" dir="2700000" algn="tl">
                  <a:srgbClr val="000000">
                    <a:alpha val="43137"/>
                  </a:srgbClr>
                </a:outerShdw>
              </a:effectLst>
            </a:endParaRPr>
          </a:p>
        </p:txBody>
      </p:sp>
      <p:graphicFrame>
        <p:nvGraphicFramePr>
          <p:cNvPr id="6" name="Diagrama 5">
            <a:extLst>
              <a:ext uri="{FF2B5EF4-FFF2-40B4-BE49-F238E27FC236}">
                <a16:creationId xmlns:a16="http://schemas.microsoft.com/office/drawing/2014/main" xmlns="" id="{BC2A0397-C824-45CA-88F4-E56E38F812FB}"/>
              </a:ext>
            </a:extLst>
          </p:cNvPr>
          <p:cNvGraphicFramePr/>
          <p:nvPr>
            <p:extLst>
              <p:ext uri="{D42A27DB-BD31-4B8C-83A1-F6EECF244321}">
                <p14:modId xmlns:p14="http://schemas.microsoft.com/office/powerpoint/2010/main" val="2240622347"/>
              </p:ext>
            </p:extLst>
          </p:nvPr>
        </p:nvGraphicFramePr>
        <p:xfrm>
          <a:off x="252545" y="2037804"/>
          <a:ext cx="8464734" cy="3100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xmlns="" id="{562B40BF-3D34-4C6C-8F38-016BFFDEBBF7}"/>
              </a:ext>
            </a:extLst>
          </p:cNvPr>
          <p:cNvSpPr txBox="1"/>
          <p:nvPr/>
        </p:nvSpPr>
        <p:spPr>
          <a:xfrm>
            <a:off x="74816" y="5032369"/>
            <a:ext cx="9024852" cy="1785104"/>
          </a:xfrm>
          <a:prstGeom prst="rect">
            <a:avLst/>
          </a:prstGeom>
          <a:noFill/>
        </p:spPr>
        <p:txBody>
          <a:bodyPr wrap="square" rtlCol="0">
            <a:spAutoFit/>
          </a:bodyPr>
          <a:lstStyle/>
          <a:p>
            <a:pPr>
              <a:spcBef>
                <a:spcPts val="600"/>
              </a:spcBef>
            </a:pPr>
            <a:r>
              <a:rPr lang="en-US" sz="2000" b="1">
                <a:solidFill>
                  <a:schemeClr val="bg1"/>
                </a:solidFill>
                <a:effectLst>
                  <a:outerShdw blurRad="38100" dist="38100" dir="2700000" algn="tl">
                    <a:srgbClr val="000000">
                      <a:alpha val="43137"/>
                    </a:srgbClr>
                  </a:outerShdw>
                </a:effectLst>
              </a:rPr>
              <a:t>Which one of these pillars was more important to Jesus? (Mark 1:38)</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a:solidFill>
                  <a:schemeClr val="bg1"/>
                </a:solidFill>
                <a:effectLst>
                  <a:outerShdw blurRad="38100" dist="38100" dir="2700000" algn="tl">
                    <a:srgbClr val="000000">
                      <a:alpha val="43137"/>
                    </a:srgbClr>
                  </a:outerShdw>
                </a:effectLst>
              </a:rPr>
              <a:t>He came to this world “to seek and to save which was lost.” (Luke 19:10). Therefore, preaching about salvation and teaching others to do so was the most important.</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a:solidFill>
                  <a:schemeClr val="bg1"/>
                </a:solidFill>
                <a:effectLst>
                  <a:outerShdw blurRad="38100" dist="38100" dir="2700000" algn="tl">
                    <a:srgbClr val="000000">
                      <a:alpha val="43137"/>
                    </a:srgbClr>
                  </a:outerShdw>
                </a:effectLst>
              </a:rPr>
              <a:t>Besides, each healing act was a chance to reveal God’s character and to offer eternal life.</a:t>
            </a:r>
            <a:endParaRPr lang="es-ES" sz="2000" b="1" dirty="0">
              <a:solidFill>
                <a:schemeClr val="bg1"/>
              </a:solidFill>
              <a:effectLst>
                <a:outerShdw blurRad="38100" dist="38100" dir="2700000" algn="tl">
                  <a:srgbClr val="000000">
                    <a:alpha val="43137"/>
                  </a:srgbClr>
                </a:outerShdw>
              </a:effectLst>
            </a:endParaRPr>
          </a:p>
        </p:txBody>
      </p:sp>
      <p:pic>
        <p:nvPicPr>
          <p:cNvPr id="8" name="Imagen 7">
            <a:extLst>
              <a:ext uri="{FF2B5EF4-FFF2-40B4-BE49-F238E27FC236}">
                <a16:creationId xmlns:a16="http://schemas.microsoft.com/office/drawing/2014/main" xmlns="" id="{2FB9B666-49F6-4482-B0CF-251F50E70C7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576456" y="135138"/>
            <a:ext cx="1463046" cy="17358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3196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
                                        <p:tgtEl>
                                          <p:spTgt spid="3"/>
                                        </p:tgtEl>
                                      </p:cBhvr>
                                    </p:animEffect>
                                    <p:anim calcmode="lin" valueType="num">
                                      <p:cBhvr>
                                        <p:cTn id="17" dur="400" fill="hold"/>
                                        <p:tgtEl>
                                          <p:spTgt spid="3"/>
                                        </p:tgtEl>
                                        <p:attrNameLst>
                                          <p:attrName>ppt_x</p:attrName>
                                        </p:attrNameLst>
                                      </p:cBhvr>
                                      <p:tavLst>
                                        <p:tav tm="0">
                                          <p:val>
                                            <p:strVal val="#ppt_x"/>
                                          </p:val>
                                        </p:tav>
                                        <p:tav tm="100000">
                                          <p:val>
                                            <p:strVal val="#ppt_x"/>
                                          </p:val>
                                        </p:tav>
                                      </p:tavLst>
                                    </p:anim>
                                    <p:anim calcmode="lin" valueType="num">
                                      <p:cBhvr>
                                        <p:cTn id="18" dur="400" fill="hold"/>
                                        <p:tgtEl>
                                          <p:spTgt spid="3"/>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6">
                                            <p:graphicEl>
                                              <a:dgm id="{9E834158-A0E4-4AA2-AA2A-156ED9492B9A}"/>
                                            </p:graphicEl>
                                          </p:spTgt>
                                        </p:tgtEl>
                                        <p:attrNameLst>
                                          <p:attrName>style.visibility</p:attrName>
                                        </p:attrNameLst>
                                      </p:cBhvr>
                                      <p:to>
                                        <p:strVal val="visible"/>
                                      </p:to>
                                    </p:set>
                                    <p:anim calcmode="lin" valueType="num">
                                      <p:cBhvr>
                                        <p:cTn id="30" dur="500" fill="hold"/>
                                        <p:tgtEl>
                                          <p:spTgt spid="6">
                                            <p:graphicEl>
                                              <a:dgm id="{9E834158-A0E4-4AA2-AA2A-156ED9492B9A}"/>
                                            </p:graphicEl>
                                          </p:spTgt>
                                        </p:tgtEl>
                                        <p:attrNameLst>
                                          <p:attrName>ppt_w</p:attrName>
                                        </p:attrNameLst>
                                      </p:cBhvr>
                                      <p:tavLst>
                                        <p:tav tm="0">
                                          <p:val>
                                            <p:fltVal val="0"/>
                                          </p:val>
                                        </p:tav>
                                        <p:tav tm="100000">
                                          <p:val>
                                            <p:strVal val="#ppt_w"/>
                                          </p:val>
                                        </p:tav>
                                      </p:tavLst>
                                    </p:anim>
                                    <p:anim calcmode="lin" valueType="num">
                                      <p:cBhvr>
                                        <p:cTn id="31" dur="500" fill="hold"/>
                                        <p:tgtEl>
                                          <p:spTgt spid="6">
                                            <p:graphicEl>
                                              <a:dgm id="{9E834158-A0E4-4AA2-AA2A-156ED9492B9A}"/>
                                            </p:graphicEl>
                                          </p:spTgt>
                                        </p:tgtEl>
                                        <p:attrNameLst>
                                          <p:attrName>ppt_h</p:attrName>
                                        </p:attrNameLst>
                                      </p:cBhvr>
                                      <p:tavLst>
                                        <p:tav tm="0">
                                          <p:val>
                                            <p:fltVal val="0"/>
                                          </p:val>
                                        </p:tav>
                                        <p:tav tm="100000">
                                          <p:val>
                                            <p:strVal val="#ppt_h"/>
                                          </p:val>
                                        </p:tav>
                                      </p:tavLst>
                                    </p:anim>
                                    <p:animEffect transition="in" filter="fade">
                                      <p:cBhvr>
                                        <p:cTn id="32" dur="500"/>
                                        <p:tgtEl>
                                          <p:spTgt spid="6">
                                            <p:graphicEl>
                                              <a:dgm id="{9E834158-A0E4-4AA2-AA2A-156ED9492B9A}"/>
                                            </p:graphicEl>
                                          </p:spTgt>
                                        </p:tgtEl>
                                      </p:cBhvr>
                                    </p:animEffect>
                                    <p:anim calcmode="lin" valueType="num">
                                      <p:cBhvr>
                                        <p:cTn id="33" dur="500" fill="hold"/>
                                        <p:tgtEl>
                                          <p:spTgt spid="6">
                                            <p:graphicEl>
                                              <a:dgm id="{9E834158-A0E4-4AA2-AA2A-156ED9492B9A}"/>
                                            </p:graphicEl>
                                          </p:spTgt>
                                        </p:tgtEl>
                                        <p:attrNameLst>
                                          <p:attrName>ppt_x</p:attrName>
                                        </p:attrNameLst>
                                      </p:cBhvr>
                                      <p:tavLst>
                                        <p:tav tm="0">
                                          <p:val>
                                            <p:fltVal val="0.5"/>
                                          </p:val>
                                        </p:tav>
                                        <p:tav tm="100000">
                                          <p:val>
                                            <p:strVal val="#ppt_x"/>
                                          </p:val>
                                        </p:tav>
                                      </p:tavLst>
                                    </p:anim>
                                    <p:anim calcmode="lin" valueType="num">
                                      <p:cBhvr>
                                        <p:cTn id="34" dur="500" fill="hold"/>
                                        <p:tgtEl>
                                          <p:spTgt spid="6">
                                            <p:graphicEl>
                                              <a:dgm id="{9E834158-A0E4-4AA2-AA2A-156ED9492B9A}"/>
                                            </p:graphicEl>
                                          </p:spTgt>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6">
                                            <p:graphicEl>
                                              <a:dgm id="{C5E45637-3A9D-4D3E-92C2-8955FB48A026}"/>
                                            </p:graphicEl>
                                          </p:spTgt>
                                        </p:tgtEl>
                                        <p:attrNameLst>
                                          <p:attrName>style.visibility</p:attrName>
                                        </p:attrNameLst>
                                      </p:cBhvr>
                                      <p:to>
                                        <p:strVal val="visible"/>
                                      </p:to>
                                    </p:set>
                                    <p:anim calcmode="lin" valueType="num">
                                      <p:cBhvr>
                                        <p:cTn id="37" dur="500" fill="hold"/>
                                        <p:tgtEl>
                                          <p:spTgt spid="6">
                                            <p:graphicEl>
                                              <a:dgm id="{C5E45637-3A9D-4D3E-92C2-8955FB48A026}"/>
                                            </p:graphicEl>
                                          </p:spTgt>
                                        </p:tgtEl>
                                        <p:attrNameLst>
                                          <p:attrName>ppt_w</p:attrName>
                                        </p:attrNameLst>
                                      </p:cBhvr>
                                      <p:tavLst>
                                        <p:tav tm="0">
                                          <p:val>
                                            <p:fltVal val="0"/>
                                          </p:val>
                                        </p:tav>
                                        <p:tav tm="100000">
                                          <p:val>
                                            <p:strVal val="#ppt_w"/>
                                          </p:val>
                                        </p:tav>
                                      </p:tavLst>
                                    </p:anim>
                                    <p:anim calcmode="lin" valueType="num">
                                      <p:cBhvr>
                                        <p:cTn id="38" dur="500" fill="hold"/>
                                        <p:tgtEl>
                                          <p:spTgt spid="6">
                                            <p:graphicEl>
                                              <a:dgm id="{C5E45637-3A9D-4D3E-92C2-8955FB48A026}"/>
                                            </p:graphicEl>
                                          </p:spTgt>
                                        </p:tgtEl>
                                        <p:attrNameLst>
                                          <p:attrName>ppt_h</p:attrName>
                                        </p:attrNameLst>
                                      </p:cBhvr>
                                      <p:tavLst>
                                        <p:tav tm="0">
                                          <p:val>
                                            <p:fltVal val="0"/>
                                          </p:val>
                                        </p:tav>
                                        <p:tav tm="100000">
                                          <p:val>
                                            <p:strVal val="#ppt_h"/>
                                          </p:val>
                                        </p:tav>
                                      </p:tavLst>
                                    </p:anim>
                                    <p:animEffect transition="in" filter="fade">
                                      <p:cBhvr>
                                        <p:cTn id="39" dur="500"/>
                                        <p:tgtEl>
                                          <p:spTgt spid="6">
                                            <p:graphicEl>
                                              <a:dgm id="{C5E45637-3A9D-4D3E-92C2-8955FB48A026}"/>
                                            </p:graphicEl>
                                          </p:spTgt>
                                        </p:tgtEl>
                                      </p:cBhvr>
                                    </p:animEffect>
                                    <p:anim calcmode="lin" valueType="num">
                                      <p:cBhvr>
                                        <p:cTn id="40" dur="500" fill="hold"/>
                                        <p:tgtEl>
                                          <p:spTgt spid="6">
                                            <p:graphicEl>
                                              <a:dgm id="{C5E45637-3A9D-4D3E-92C2-8955FB48A026}"/>
                                            </p:graphicEl>
                                          </p:spTgt>
                                        </p:tgtEl>
                                        <p:attrNameLst>
                                          <p:attrName>ppt_x</p:attrName>
                                        </p:attrNameLst>
                                      </p:cBhvr>
                                      <p:tavLst>
                                        <p:tav tm="0">
                                          <p:val>
                                            <p:fltVal val="0.5"/>
                                          </p:val>
                                        </p:tav>
                                        <p:tav tm="100000">
                                          <p:val>
                                            <p:strVal val="#ppt_x"/>
                                          </p:val>
                                        </p:tav>
                                      </p:tavLst>
                                    </p:anim>
                                    <p:anim calcmode="lin" valueType="num">
                                      <p:cBhvr>
                                        <p:cTn id="41" dur="500" fill="hold"/>
                                        <p:tgtEl>
                                          <p:spTgt spid="6">
                                            <p:graphicEl>
                                              <a:dgm id="{C5E45637-3A9D-4D3E-92C2-8955FB48A026}"/>
                                            </p:graphicEl>
                                          </p:spTgt>
                                        </p:tgtEl>
                                        <p:attrNameLst>
                                          <p:attrName>ppt_y</p:attrName>
                                        </p:attrNameLst>
                                      </p:cBhvr>
                                      <p:tavLst>
                                        <p:tav tm="0">
                                          <p:val>
                                            <p:fltVal val="0.5"/>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528" fill="hold" grpId="0" nodeType="clickEffect">
                                  <p:stCondLst>
                                    <p:cond delay="0"/>
                                  </p:stCondLst>
                                  <p:childTnLst>
                                    <p:set>
                                      <p:cBhvr>
                                        <p:cTn id="45" dur="1" fill="hold">
                                          <p:stCondLst>
                                            <p:cond delay="0"/>
                                          </p:stCondLst>
                                        </p:cTn>
                                        <p:tgtEl>
                                          <p:spTgt spid="6">
                                            <p:graphicEl>
                                              <a:dgm id="{BF666E83-2F10-4D4C-83FE-F32677354F19}"/>
                                            </p:graphicEl>
                                          </p:spTgt>
                                        </p:tgtEl>
                                        <p:attrNameLst>
                                          <p:attrName>style.visibility</p:attrName>
                                        </p:attrNameLst>
                                      </p:cBhvr>
                                      <p:to>
                                        <p:strVal val="visible"/>
                                      </p:to>
                                    </p:set>
                                    <p:anim calcmode="lin" valueType="num">
                                      <p:cBhvr>
                                        <p:cTn id="46" dur="500" fill="hold"/>
                                        <p:tgtEl>
                                          <p:spTgt spid="6">
                                            <p:graphicEl>
                                              <a:dgm id="{BF666E83-2F10-4D4C-83FE-F32677354F19}"/>
                                            </p:graphicEl>
                                          </p:spTgt>
                                        </p:tgtEl>
                                        <p:attrNameLst>
                                          <p:attrName>ppt_w</p:attrName>
                                        </p:attrNameLst>
                                      </p:cBhvr>
                                      <p:tavLst>
                                        <p:tav tm="0">
                                          <p:val>
                                            <p:fltVal val="0"/>
                                          </p:val>
                                        </p:tav>
                                        <p:tav tm="100000">
                                          <p:val>
                                            <p:strVal val="#ppt_w"/>
                                          </p:val>
                                        </p:tav>
                                      </p:tavLst>
                                    </p:anim>
                                    <p:anim calcmode="lin" valueType="num">
                                      <p:cBhvr>
                                        <p:cTn id="47" dur="500" fill="hold"/>
                                        <p:tgtEl>
                                          <p:spTgt spid="6">
                                            <p:graphicEl>
                                              <a:dgm id="{BF666E83-2F10-4D4C-83FE-F32677354F19}"/>
                                            </p:graphicEl>
                                          </p:spTgt>
                                        </p:tgtEl>
                                        <p:attrNameLst>
                                          <p:attrName>ppt_h</p:attrName>
                                        </p:attrNameLst>
                                      </p:cBhvr>
                                      <p:tavLst>
                                        <p:tav tm="0">
                                          <p:val>
                                            <p:fltVal val="0"/>
                                          </p:val>
                                        </p:tav>
                                        <p:tav tm="100000">
                                          <p:val>
                                            <p:strVal val="#ppt_h"/>
                                          </p:val>
                                        </p:tav>
                                      </p:tavLst>
                                    </p:anim>
                                    <p:animEffect transition="in" filter="fade">
                                      <p:cBhvr>
                                        <p:cTn id="48" dur="500"/>
                                        <p:tgtEl>
                                          <p:spTgt spid="6">
                                            <p:graphicEl>
                                              <a:dgm id="{BF666E83-2F10-4D4C-83FE-F32677354F19}"/>
                                            </p:graphicEl>
                                          </p:spTgt>
                                        </p:tgtEl>
                                      </p:cBhvr>
                                    </p:animEffect>
                                    <p:anim calcmode="lin" valueType="num">
                                      <p:cBhvr>
                                        <p:cTn id="49" dur="500" fill="hold"/>
                                        <p:tgtEl>
                                          <p:spTgt spid="6">
                                            <p:graphicEl>
                                              <a:dgm id="{BF666E83-2F10-4D4C-83FE-F32677354F19}"/>
                                            </p:graphicEl>
                                          </p:spTgt>
                                        </p:tgtEl>
                                        <p:attrNameLst>
                                          <p:attrName>ppt_x</p:attrName>
                                        </p:attrNameLst>
                                      </p:cBhvr>
                                      <p:tavLst>
                                        <p:tav tm="0">
                                          <p:val>
                                            <p:fltVal val="0.5"/>
                                          </p:val>
                                        </p:tav>
                                        <p:tav tm="100000">
                                          <p:val>
                                            <p:strVal val="#ppt_x"/>
                                          </p:val>
                                        </p:tav>
                                      </p:tavLst>
                                    </p:anim>
                                    <p:anim calcmode="lin" valueType="num">
                                      <p:cBhvr>
                                        <p:cTn id="50" dur="500" fill="hold"/>
                                        <p:tgtEl>
                                          <p:spTgt spid="6">
                                            <p:graphicEl>
                                              <a:dgm id="{BF666E83-2F10-4D4C-83FE-F32677354F19}"/>
                                            </p:graphicEl>
                                          </p:spTgt>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6">
                                            <p:graphicEl>
                                              <a:dgm id="{B634241C-004B-4D92-8539-2FB6396BFAA8}"/>
                                            </p:graphicEl>
                                          </p:spTgt>
                                        </p:tgtEl>
                                        <p:attrNameLst>
                                          <p:attrName>style.visibility</p:attrName>
                                        </p:attrNameLst>
                                      </p:cBhvr>
                                      <p:to>
                                        <p:strVal val="visible"/>
                                      </p:to>
                                    </p:set>
                                    <p:anim calcmode="lin" valueType="num">
                                      <p:cBhvr>
                                        <p:cTn id="53" dur="500" fill="hold"/>
                                        <p:tgtEl>
                                          <p:spTgt spid="6">
                                            <p:graphicEl>
                                              <a:dgm id="{B634241C-004B-4D92-8539-2FB6396BFAA8}"/>
                                            </p:graphicEl>
                                          </p:spTgt>
                                        </p:tgtEl>
                                        <p:attrNameLst>
                                          <p:attrName>ppt_w</p:attrName>
                                        </p:attrNameLst>
                                      </p:cBhvr>
                                      <p:tavLst>
                                        <p:tav tm="0">
                                          <p:val>
                                            <p:fltVal val="0"/>
                                          </p:val>
                                        </p:tav>
                                        <p:tav tm="100000">
                                          <p:val>
                                            <p:strVal val="#ppt_w"/>
                                          </p:val>
                                        </p:tav>
                                      </p:tavLst>
                                    </p:anim>
                                    <p:anim calcmode="lin" valueType="num">
                                      <p:cBhvr>
                                        <p:cTn id="54" dur="500" fill="hold"/>
                                        <p:tgtEl>
                                          <p:spTgt spid="6">
                                            <p:graphicEl>
                                              <a:dgm id="{B634241C-004B-4D92-8539-2FB6396BFAA8}"/>
                                            </p:graphicEl>
                                          </p:spTgt>
                                        </p:tgtEl>
                                        <p:attrNameLst>
                                          <p:attrName>ppt_h</p:attrName>
                                        </p:attrNameLst>
                                      </p:cBhvr>
                                      <p:tavLst>
                                        <p:tav tm="0">
                                          <p:val>
                                            <p:fltVal val="0"/>
                                          </p:val>
                                        </p:tav>
                                        <p:tav tm="100000">
                                          <p:val>
                                            <p:strVal val="#ppt_h"/>
                                          </p:val>
                                        </p:tav>
                                      </p:tavLst>
                                    </p:anim>
                                    <p:animEffect transition="in" filter="fade">
                                      <p:cBhvr>
                                        <p:cTn id="55" dur="500"/>
                                        <p:tgtEl>
                                          <p:spTgt spid="6">
                                            <p:graphicEl>
                                              <a:dgm id="{B634241C-004B-4D92-8539-2FB6396BFAA8}"/>
                                            </p:graphicEl>
                                          </p:spTgt>
                                        </p:tgtEl>
                                      </p:cBhvr>
                                    </p:animEffect>
                                    <p:anim calcmode="lin" valueType="num">
                                      <p:cBhvr>
                                        <p:cTn id="56" dur="500" fill="hold"/>
                                        <p:tgtEl>
                                          <p:spTgt spid="6">
                                            <p:graphicEl>
                                              <a:dgm id="{B634241C-004B-4D92-8539-2FB6396BFAA8}"/>
                                            </p:graphicEl>
                                          </p:spTgt>
                                        </p:tgtEl>
                                        <p:attrNameLst>
                                          <p:attrName>ppt_x</p:attrName>
                                        </p:attrNameLst>
                                      </p:cBhvr>
                                      <p:tavLst>
                                        <p:tav tm="0">
                                          <p:val>
                                            <p:fltVal val="0.5"/>
                                          </p:val>
                                        </p:tav>
                                        <p:tav tm="100000">
                                          <p:val>
                                            <p:strVal val="#ppt_x"/>
                                          </p:val>
                                        </p:tav>
                                      </p:tavLst>
                                    </p:anim>
                                    <p:anim calcmode="lin" valueType="num">
                                      <p:cBhvr>
                                        <p:cTn id="57" dur="500" fill="hold"/>
                                        <p:tgtEl>
                                          <p:spTgt spid="6">
                                            <p:graphicEl>
                                              <a:dgm id="{B634241C-004B-4D92-8539-2FB6396BFAA8}"/>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6">
                                            <p:graphicEl>
                                              <a:dgm id="{818B8949-7255-4328-B8A2-8074ABB8DD91}"/>
                                            </p:graphicEl>
                                          </p:spTgt>
                                        </p:tgtEl>
                                        <p:attrNameLst>
                                          <p:attrName>style.visibility</p:attrName>
                                        </p:attrNameLst>
                                      </p:cBhvr>
                                      <p:to>
                                        <p:strVal val="visible"/>
                                      </p:to>
                                    </p:set>
                                    <p:anim calcmode="lin" valueType="num">
                                      <p:cBhvr>
                                        <p:cTn id="62" dur="500" fill="hold"/>
                                        <p:tgtEl>
                                          <p:spTgt spid="6">
                                            <p:graphicEl>
                                              <a:dgm id="{818B8949-7255-4328-B8A2-8074ABB8DD91}"/>
                                            </p:graphicEl>
                                          </p:spTgt>
                                        </p:tgtEl>
                                        <p:attrNameLst>
                                          <p:attrName>ppt_w</p:attrName>
                                        </p:attrNameLst>
                                      </p:cBhvr>
                                      <p:tavLst>
                                        <p:tav tm="0">
                                          <p:val>
                                            <p:fltVal val="0"/>
                                          </p:val>
                                        </p:tav>
                                        <p:tav tm="100000">
                                          <p:val>
                                            <p:strVal val="#ppt_w"/>
                                          </p:val>
                                        </p:tav>
                                      </p:tavLst>
                                    </p:anim>
                                    <p:anim calcmode="lin" valueType="num">
                                      <p:cBhvr>
                                        <p:cTn id="63" dur="500" fill="hold"/>
                                        <p:tgtEl>
                                          <p:spTgt spid="6">
                                            <p:graphicEl>
                                              <a:dgm id="{818B8949-7255-4328-B8A2-8074ABB8DD91}"/>
                                            </p:graphicEl>
                                          </p:spTgt>
                                        </p:tgtEl>
                                        <p:attrNameLst>
                                          <p:attrName>ppt_h</p:attrName>
                                        </p:attrNameLst>
                                      </p:cBhvr>
                                      <p:tavLst>
                                        <p:tav tm="0">
                                          <p:val>
                                            <p:fltVal val="0"/>
                                          </p:val>
                                        </p:tav>
                                        <p:tav tm="100000">
                                          <p:val>
                                            <p:strVal val="#ppt_h"/>
                                          </p:val>
                                        </p:tav>
                                      </p:tavLst>
                                    </p:anim>
                                    <p:animEffect transition="in" filter="fade">
                                      <p:cBhvr>
                                        <p:cTn id="64" dur="500"/>
                                        <p:tgtEl>
                                          <p:spTgt spid="6">
                                            <p:graphicEl>
                                              <a:dgm id="{818B8949-7255-4328-B8A2-8074ABB8DD91}"/>
                                            </p:graphicEl>
                                          </p:spTgt>
                                        </p:tgtEl>
                                      </p:cBhvr>
                                    </p:animEffect>
                                    <p:anim calcmode="lin" valueType="num">
                                      <p:cBhvr>
                                        <p:cTn id="65" dur="500" fill="hold"/>
                                        <p:tgtEl>
                                          <p:spTgt spid="6">
                                            <p:graphicEl>
                                              <a:dgm id="{818B8949-7255-4328-B8A2-8074ABB8DD91}"/>
                                            </p:graphicEl>
                                          </p:spTgt>
                                        </p:tgtEl>
                                        <p:attrNameLst>
                                          <p:attrName>ppt_x</p:attrName>
                                        </p:attrNameLst>
                                      </p:cBhvr>
                                      <p:tavLst>
                                        <p:tav tm="0">
                                          <p:val>
                                            <p:fltVal val="0.5"/>
                                          </p:val>
                                        </p:tav>
                                        <p:tav tm="100000">
                                          <p:val>
                                            <p:strVal val="#ppt_x"/>
                                          </p:val>
                                        </p:tav>
                                      </p:tavLst>
                                    </p:anim>
                                    <p:anim calcmode="lin" valueType="num">
                                      <p:cBhvr>
                                        <p:cTn id="66" dur="500" fill="hold"/>
                                        <p:tgtEl>
                                          <p:spTgt spid="6">
                                            <p:graphicEl>
                                              <a:dgm id="{818B8949-7255-4328-B8A2-8074ABB8DD91}"/>
                                            </p:graphicEl>
                                          </p:spTgt>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6">
                                            <p:graphicEl>
                                              <a:dgm id="{9E818D64-C32E-48D4-A1C1-27DB69738B42}"/>
                                            </p:graphicEl>
                                          </p:spTgt>
                                        </p:tgtEl>
                                        <p:attrNameLst>
                                          <p:attrName>style.visibility</p:attrName>
                                        </p:attrNameLst>
                                      </p:cBhvr>
                                      <p:to>
                                        <p:strVal val="visible"/>
                                      </p:to>
                                    </p:set>
                                    <p:anim calcmode="lin" valueType="num">
                                      <p:cBhvr>
                                        <p:cTn id="69" dur="500" fill="hold"/>
                                        <p:tgtEl>
                                          <p:spTgt spid="6">
                                            <p:graphicEl>
                                              <a:dgm id="{9E818D64-C32E-48D4-A1C1-27DB69738B42}"/>
                                            </p:graphicEl>
                                          </p:spTgt>
                                        </p:tgtEl>
                                        <p:attrNameLst>
                                          <p:attrName>ppt_w</p:attrName>
                                        </p:attrNameLst>
                                      </p:cBhvr>
                                      <p:tavLst>
                                        <p:tav tm="0">
                                          <p:val>
                                            <p:fltVal val="0"/>
                                          </p:val>
                                        </p:tav>
                                        <p:tav tm="100000">
                                          <p:val>
                                            <p:strVal val="#ppt_w"/>
                                          </p:val>
                                        </p:tav>
                                      </p:tavLst>
                                    </p:anim>
                                    <p:anim calcmode="lin" valueType="num">
                                      <p:cBhvr>
                                        <p:cTn id="70" dur="500" fill="hold"/>
                                        <p:tgtEl>
                                          <p:spTgt spid="6">
                                            <p:graphicEl>
                                              <a:dgm id="{9E818D64-C32E-48D4-A1C1-27DB69738B42}"/>
                                            </p:graphicEl>
                                          </p:spTgt>
                                        </p:tgtEl>
                                        <p:attrNameLst>
                                          <p:attrName>ppt_h</p:attrName>
                                        </p:attrNameLst>
                                      </p:cBhvr>
                                      <p:tavLst>
                                        <p:tav tm="0">
                                          <p:val>
                                            <p:fltVal val="0"/>
                                          </p:val>
                                        </p:tav>
                                        <p:tav tm="100000">
                                          <p:val>
                                            <p:strVal val="#ppt_h"/>
                                          </p:val>
                                        </p:tav>
                                      </p:tavLst>
                                    </p:anim>
                                    <p:animEffect transition="in" filter="fade">
                                      <p:cBhvr>
                                        <p:cTn id="71" dur="500"/>
                                        <p:tgtEl>
                                          <p:spTgt spid="6">
                                            <p:graphicEl>
                                              <a:dgm id="{9E818D64-C32E-48D4-A1C1-27DB69738B42}"/>
                                            </p:graphicEl>
                                          </p:spTgt>
                                        </p:tgtEl>
                                      </p:cBhvr>
                                    </p:animEffect>
                                    <p:anim calcmode="lin" valueType="num">
                                      <p:cBhvr>
                                        <p:cTn id="72" dur="500" fill="hold"/>
                                        <p:tgtEl>
                                          <p:spTgt spid="6">
                                            <p:graphicEl>
                                              <a:dgm id="{9E818D64-C32E-48D4-A1C1-27DB69738B42}"/>
                                            </p:graphicEl>
                                          </p:spTgt>
                                        </p:tgtEl>
                                        <p:attrNameLst>
                                          <p:attrName>ppt_x</p:attrName>
                                        </p:attrNameLst>
                                      </p:cBhvr>
                                      <p:tavLst>
                                        <p:tav tm="0">
                                          <p:val>
                                            <p:fltVal val="0.5"/>
                                          </p:val>
                                        </p:tav>
                                        <p:tav tm="100000">
                                          <p:val>
                                            <p:strVal val="#ppt_x"/>
                                          </p:val>
                                        </p:tav>
                                      </p:tavLst>
                                    </p:anim>
                                    <p:anim calcmode="lin" valueType="num">
                                      <p:cBhvr>
                                        <p:cTn id="73" dur="500" fill="hold"/>
                                        <p:tgtEl>
                                          <p:spTgt spid="6">
                                            <p:graphicEl>
                                              <a:dgm id="{9E818D64-C32E-48D4-A1C1-27DB69738B42}"/>
                                            </p:graphicEl>
                                          </p:spTgt>
                                        </p:tgtEl>
                                        <p:attrNameLst>
                                          <p:attrName>ppt_y</p:attrName>
                                        </p:attrNameLst>
                                      </p:cBhvr>
                                      <p:tavLst>
                                        <p:tav tm="0">
                                          <p:val>
                                            <p:fltVal val="0.5"/>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7">
                                            <p:txEl>
                                              <p:pRg st="0" end="0"/>
                                            </p:txEl>
                                          </p:spTgt>
                                        </p:tgtEl>
                                        <p:attrNameLst>
                                          <p:attrName>style.visibility</p:attrName>
                                        </p:attrNameLst>
                                      </p:cBhvr>
                                      <p:to>
                                        <p:strVal val="visible"/>
                                      </p:to>
                                    </p:set>
                                    <p:animEffect transition="in" filter="wipe(left)">
                                      <p:cBhvr>
                                        <p:cTn id="78" dur="500"/>
                                        <p:tgtEl>
                                          <p:spTgt spid="7">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12" fill="hold" nodeType="clickEffect">
                                  <p:stCondLst>
                                    <p:cond delay="0"/>
                                  </p:stCondLst>
                                  <p:childTnLst>
                                    <p:set>
                                      <p:cBhvr>
                                        <p:cTn id="82" dur="1" fill="hold">
                                          <p:stCondLst>
                                            <p:cond delay="0"/>
                                          </p:stCondLst>
                                        </p:cTn>
                                        <p:tgtEl>
                                          <p:spTgt spid="8"/>
                                        </p:tgtEl>
                                        <p:attrNameLst>
                                          <p:attrName>style.visibility</p:attrName>
                                        </p:attrNameLst>
                                      </p:cBhvr>
                                      <p:to>
                                        <p:strVal val="visible"/>
                                      </p:to>
                                    </p:set>
                                    <p:anim calcmode="lin" valueType="num">
                                      <p:cBhvr additive="base">
                                        <p:cTn id="83" dur="500" fill="hold"/>
                                        <p:tgtEl>
                                          <p:spTgt spid="8"/>
                                        </p:tgtEl>
                                        <p:attrNameLst>
                                          <p:attrName>ppt_x</p:attrName>
                                        </p:attrNameLst>
                                      </p:cBhvr>
                                      <p:tavLst>
                                        <p:tav tm="0">
                                          <p:val>
                                            <p:strVal val="0-#ppt_w/2"/>
                                          </p:val>
                                        </p:tav>
                                        <p:tav tm="100000">
                                          <p:val>
                                            <p:strVal val="#ppt_x"/>
                                          </p:val>
                                        </p:tav>
                                      </p:tavLst>
                                    </p:anim>
                                    <p:anim calcmode="lin" valueType="num">
                                      <p:cBhvr additive="base">
                                        <p:cTn id="84" dur="500" fill="hold"/>
                                        <p:tgtEl>
                                          <p:spTgt spid="8"/>
                                        </p:tgtEl>
                                        <p:attrNameLst>
                                          <p:attrName>ppt_y</p:attrName>
                                        </p:attrNameLst>
                                      </p:cBhvr>
                                      <p:tavLst>
                                        <p:tav tm="0">
                                          <p:val>
                                            <p:strVal val="1+#ppt_h/2"/>
                                          </p:val>
                                        </p:tav>
                                        <p:tav tm="100000">
                                          <p:val>
                                            <p:strVal val="#ppt_y"/>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7">
                                            <p:txEl>
                                              <p:pRg st="1" end="1"/>
                                            </p:txEl>
                                          </p:spTgt>
                                        </p:tgtEl>
                                        <p:attrNameLst>
                                          <p:attrName>style.visibility</p:attrName>
                                        </p:attrNameLst>
                                      </p:cBhvr>
                                      <p:to>
                                        <p:strVal val="visible"/>
                                      </p:to>
                                    </p:set>
                                    <p:animEffect transition="in" filter="wipe(left)">
                                      <p:cBhvr>
                                        <p:cTn id="88" dur="500"/>
                                        <p:tgtEl>
                                          <p:spTgt spid="7">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
                                            <p:txEl>
                                              <p:pRg st="2" end="2"/>
                                            </p:txEl>
                                          </p:spTgt>
                                        </p:tgtEl>
                                        <p:attrNameLst>
                                          <p:attrName>style.visibility</p:attrName>
                                        </p:attrNameLst>
                                      </p:cBhvr>
                                      <p:to>
                                        <p:strVal val="visible"/>
                                      </p:to>
                                    </p:set>
                                    <p:animEffect transition="in" filter="wipe(left)">
                                      <p:cBhvr>
                                        <p:cTn id="9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6" grpId="0">
        <p:bldSub>
          <a:bldDgm bld="one"/>
        </p:bldSub>
      </p:bldGraphic>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BD708E7B-1F98-4E1A-847E-29603FC483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273" y="2931147"/>
            <a:ext cx="2353976" cy="1565394"/>
          </a:xfrm>
          <a:prstGeom prst="round2DiagRect">
            <a:avLst>
              <a:gd name="adj1" fmla="val 0"/>
              <a:gd name="adj2" fmla="val 20027"/>
            </a:avLst>
          </a:prstGeom>
          <a:ln w="38100" cap="sq">
            <a:solidFill>
              <a:srgbClr val="FFFFFF"/>
            </a:solidFill>
            <a:miter lim="800000"/>
          </a:ln>
          <a:effectLst>
            <a:outerShdw blurRad="254000" algn="tl" rotWithShape="0">
              <a:srgbClr val="000000">
                <a:alpha val="43000"/>
              </a:srgbClr>
            </a:outerShdw>
            <a:reflection blurRad="6350" stA="52000" endA="300" endPos="35000" dir="5400000" sy="-100000" algn="bl" rotWithShape="0"/>
          </a:effectLst>
        </p:spPr>
      </p:pic>
      <p:sp>
        <p:nvSpPr>
          <p:cNvPr id="2" name="Rectángulo 1">
            <a:extLst>
              <a:ext uri="{FF2B5EF4-FFF2-40B4-BE49-F238E27FC236}">
                <a16:creationId xmlns:a16="http://schemas.microsoft.com/office/drawing/2014/main" xmlns="" id="{E6818DB2-EC64-43F6-AECE-B22C667C7AFC}"/>
              </a:ext>
            </a:extLst>
          </p:cNvPr>
          <p:cNvSpPr/>
          <p:nvPr/>
        </p:nvSpPr>
        <p:spPr>
          <a:xfrm>
            <a:off x="2878042" y="0"/>
            <a:ext cx="6265958" cy="707886"/>
          </a:xfrm>
          <a:prstGeom prst="rect">
            <a:avLst/>
          </a:prstGeom>
        </p:spPr>
        <p:txBody>
          <a:bodyPr wrap="square">
            <a:spAutoFit/>
            <a:scene3d>
              <a:camera prst="orthographicFront"/>
              <a:lightRig rig="freezing" dir="t"/>
            </a:scene3d>
            <a:sp3d extrusionH="57150" contourW="12700">
              <a:bevelT w="38100" h="38100"/>
              <a:contourClr>
                <a:schemeClr val="bg1"/>
              </a:contourClr>
            </a:sp3d>
          </a:bodyPr>
          <a:lstStyle/>
          <a:p>
            <a:pPr algn="ctr"/>
            <a:r>
              <a:rPr lang="es-ES" sz="4000" b="1">
                <a:ln w="10160">
                  <a:noFill/>
                  <a:prstDash val="solid"/>
                </a:ln>
                <a:solidFill>
                  <a:srgbClr val="FFFFFF"/>
                </a:solidFill>
                <a:effectLst>
                  <a:outerShdw blurRad="63500" sx="102000" sy="102000" algn="ctr" rotWithShape="0">
                    <a:prstClr val="black">
                      <a:alpha val="40000"/>
                    </a:prstClr>
                  </a:outerShdw>
                </a:effectLst>
              </a:rPr>
              <a:t>WHAT MATTERS TO JESUS</a:t>
            </a:r>
            <a:endParaRPr lang="es-ES" sz="4000" b="1" dirty="0">
              <a:ln w="10160">
                <a:noFill/>
                <a:prstDash val="solid"/>
              </a:ln>
              <a:solidFill>
                <a:srgbClr val="FFFFFF"/>
              </a:solidFill>
              <a:effectLst>
                <a:outerShdw blurRad="63500" sx="102000" sy="102000" algn="ctr" rotWithShape="0">
                  <a:prstClr val="black">
                    <a:alpha val="40000"/>
                  </a:prstClr>
                </a:outerShdw>
              </a:effectLst>
            </a:endParaRPr>
          </a:p>
        </p:txBody>
      </p:sp>
      <p:sp>
        <p:nvSpPr>
          <p:cNvPr id="3" name="Rectángulo 2">
            <a:extLst>
              <a:ext uri="{FF2B5EF4-FFF2-40B4-BE49-F238E27FC236}">
                <a16:creationId xmlns:a16="http://schemas.microsoft.com/office/drawing/2014/main" xmlns="" id="{5A01BFB2-1D7A-4F30-AB3B-518FE51E760E}"/>
              </a:ext>
            </a:extLst>
          </p:cNvPr>
          <p:cNvSpPr/>
          <p:nvPr/>
        </p:nvSpPr>
        <p:spPr>
          <a:xfrm>
            <a:off x="3121371" y="707886"/>
            <a:ext cx="5777998" cy="646331"/>
          </a:xfrm>
          <a:prstGeom prst="rect">
            <a:avLst/>
          </a:prstGeom>
        </p:spPr>
        <p:txBody>
          <a:bodyPr wrap="square">
            <a:spAutoFit/>
          </a:bodyPr>
          <a:lstStyle/>
          <a:p>
            <a:pPr algn="ctr"/>
            <a:r>
              <a:rPr lang="es-ES" b="1">
                <a:solidFill>
                  <a:srgbClr val="FFFF99"/>
                </a:solidFill>
                <a:effectLst>
                  <a:outerShdw blurRad="38100" dist="38100" dir="2700000" algn="tl">
                    <a:srgbClr val="000000">
                      <a:alpha val="43137"/>
                    </a:srgbClr>
                  </a:outerShdw>
                </a:effectLst>
                <a:latin typeface="Comic Sans MS" panose="030F0702030302020204" pitchFamily="66" charset="0"/>
              </a:rPr>
              <a:t>“</a:t>
            </a:r>
            <a:r>
              <a:rPr lang="en-US" b="1">
                <a:solidFill>
                  <a:srgbClr val="FFFF99"/>
                </a:solidFill>
                <a:effectLst>
                  <a:outerShdw blurRad="38100" dist="38100" dir="2700000" algn="tl">
                    <a:srgbClr val="000000">
                      <a:alpha val="43137"/>
                    </a:srgbClr>
                  </a:outerShdw>
                </a:effectLst>
                <a:latin typeface="Comic Sans MS" panose="030F0702030302020204" pitchFamily="66" charset="0"/>
              </a:rPr>
              <a:t>‘For I will restore health to you and heal you of your wounds,’ says the Lord.</a:t>
            </a:r>
            <a:r>
              <a:rPr lang="es-ES" b="1">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1600" b="1">
                <a:solidFill>
                  <a:srgbClr val="FFFF99"/>
                </a:solidFill>
                <a:effectLst>
                  <a:outerShdw blurRad="38100" dist="38100" dir="2700000" algn="tl">
                    <a:srgbClr val="000000">
                      <a:alpha val="43137"/>
                    </a:srgbClr>
                  </a:outerShdw>
                </a:effectLst>
                <a:latin typeface="Comic Sans MS" panose="030F0702030302020204" pitchFamily="66" charset="0"/>
              </a:rPr>
              <a:t>(Jeremiah 30:17)</a:t>
            </a:r>
            <a:endParaRPr lang="es-ES" b="1" dirty="0">
              <a:solidFill>
                <a:srgbClr val="FFFF99"/>
              </a:solidFill>
              <a:effectLst>
                <a:outerShdw blurRad="38100" dist="38100" dir="2700000" algn="tl">
                  <a:srgbClr val="000000">
                    <a:alpha val="43137"/>
                  </a:srgb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EC74E3F3-E635-45B4-8EE4-030BE1DB1B9F}"/>
              </a:ext>
            </a:extLst>
          </p:cNvPr>
          <p:cNvSpPr txBox="1"/>
          <p:nvPr/>
        </p:nvSpPr>
        <p:spPr>
          <a:xfrm>
            <a:off x="156753" y="1354217"/>
            <a:ext cx="8908870" cy="1400383"/>
          </a:xfrm>
          <a:prstGeom prst="rect">
            <a:avLst/>
          </a:prstGeom>
          <a:noFill/>
        </p:spPr>
        <p:txBody>
          <a:bodyPr wrap="square" rtlCol="0">
            <a:spAutoFit/>
          </a:bodyPr>
          <a:lstStyle/>
          <a:p>
            <a:pPr>
              <a:spcBef>
                <a:spcPts val="600"/>
              </a:spcBef>
            </a:pPr>
            <a:r>
              <a:rPr lang="en-US" sz="2000" b="1"/>
              <a:t>God used the prophets to talk about the incurable disease of humanity: sin </a:t>
            </a:r>
            <a:br>
              <a:rPr lang="en-US" sz="2000" b="1"/>
            </a:br>
            <a:r>
              <a:rPr lang="en-US" sz="2000" b="1"/>
              <a:t>(Isaiah 1:5; Jeremiah 30:12).</a:t>
            </a:r>
            <a:endParaRPr lang="es-ES" sz="2000" b="1" dirty="0"/>
          </a:p>
          <a:p>
            <a:pPr>
              <a:spcBef>
                <a:spcPts val="600"/>
              </a:spcBef>
            </a:pPr>
            <a:r>
              <a:rPr lang="en-US" sz="2000" b="1"/>
              <a:t>Jesus is eager to see everyone healed from that sickness, and to see those who are already healed bringing healing to others too.</a:t>
            </a:r>
            <a:endParaRPr lang="es-ES" sz="2000" b="1" dirty="0"/>
          </a:p>
        </p:txBody>
      </p:sp>
      <p:pic>
        <p:nvPicPr>
          <p:cNvPr id="6" name="Imagen 5">
            <a:extLst>
              <a:ext uri="{FF2B5EF4-FFF2-40B4-BE49-F238E27FC236}">
                <a16:creationId xmlns:a16="http://schemas.microsoft.com/office/drawing/2014/main" xmlns="" id="{B5039B25-F59F-472D-B534-6310EAED09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6753" y="100003"/>
            <a:ext cx="2721289" cy="1217795"/>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grpSp>
        <p:nvGrpSpPr>
          <p:cNvPr id="17" name="Grupo 16">
            <a:extLst>
              <a:ext uri="{FF2B5EF4-FFF2-40B4-BE49-F238E27FC236}">
                <a16:creationId xmlns:a16="http://schemas.microsoft.com/office/drawing/2014/main" xmlns="" id="{EF24B871-F034-4DE4-A774-3DFC5BE3229B}"/>
              </a:ext>
            </a:extLst>
          </p:cNvPr>
          <p:cNvGrpSpPr/>
          <p:nvPr/>
        </p:nvGrpSpPr>
        <p:grpSpPr>
          <a:xfrm>
            <a:off x="5471533" y="5009581"/>
            <a:ext cx="3686599" cy="1736100"/>
            <a:chOff x="5471533" y="5009581"/>
            <a:chExt cx="3686599" cy="1736100"/>
          </a:xfrm>
        </p:grpSpPr>
        <p:pic>
          <p:nvPicPr>
            <p:cNvPr id="8" name="Imagen 7">
              <a:extLst>
                <a:ext uri="{FF2B5EF4-FFF2-40B4-BE49-F238E27FC236}">
                  <a16:creationId xmlns:a16="http://schemas.microsoft.com/office/drawing/2014/main" xmlns="" id="{DAD2B794-39EB-4CBA-B706-CFD1363CCE1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471533" y="5009581"/>
              <a:ext cx="1747870" cy="1736100"/>
            </a:xfrm>
            <a:prstGeom prst="rect">
              <a:avLst/>
            </a:prstGeom>
            <a:ln>
              <a:noFill/>
            </a:ln>
            <a:effectLst/>
            <a:scene3d>
              <a:camera prst="perspectiveContrastingLeftFacing">
                <a:rot lat="210184" lon="880429" rev="21509645"/>
              </a:camera>
              <a:lightRig rig="threePt" dir="t">
                <a:rot lat="0" lon="0" rev="2700000"/>
              </a:lightRig>
            </a:scene3d>
            <a:sp3d>
              <a:bevelT w="63500" h="50800"/>
            </a:sp3d>
          </p:spPr>
        </p:pic>
        <p:pic>
          <p:nvPicPr>
            <p:cNvPr id="10" name="Imagen 9">
              <a:extLst>
                <a:ext uri="{FF2B5EF4-FFF2-40B4-BE49-F238E27FC236}">
                  <a16:creationId xmlns:a16="http://schemas.microsoft.com/office/drawing/2014/main" xmlns="" id="{CA0408F9-BDDA-4805-9AF8-7D1078F6EC5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32322" y="5009581"/>
              <a:ext cx="2025810" cy="1736100"/>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grpSp>
      <p:pic>
        <p:nvPicPr>
          <p:cNvPr id="14" name="Imagen 13">
            <a:extLst>
              <a:ext uri="{FF2B5EF4-FFF2-40B4-BE49-F238E27FC236}">
                <a16:creationId xmlns:a16="http://schemas.microsoft.com/office/drawing/2014/main" xmlns="" id="{3EC352C5-52DA-42C8-8133-79BC84D8D55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46040" y="5009581"/>
            <a:ext cx="2106224" cy="1736100"/>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13" name="Rectángulo 12">
            <a:extLst>
              <a:ext uri="{FF2B5EF4-FFF2-40B4-BE49-F238E27FC236}">
                <a16:creationId xmlns:a16="http://schemas.microsoft.com/office/drawing/2014/main" xmlns="" id="{3CA83BBD-047E-4D2D-A9C4-BD028D4DF639}"/>
              </a:ext>
            </a:extLst>
          </p:cNvPr>
          <p:cNvSpPr/>
          <p:nvPr/>
        </p:nvSpPr>
        <p:spPr>
          <a:xfrm>
            <a:off x="2555769" y="2820223"/>
            <a:ext cx="6509854" cy="2015936"/>
          </a:xfrm>
          <a:prstGeom prst="rect">
            <a:avLst/>
          </a:prstGeom>
        </p:spPr>
        <p:txBody>
          <a:bodyPr wrap="square">
            <a:spAutoFit/>
          </a:bodyPr>
          <a:lstStyle/>
          <a:p>
            <a:pPr>
              <a:spcBef>
                <a:spcPts val="600"/>
              </a:spcBef>
            </a:pPr>
            <a:r>
              <a:rPr lang="en-US" sz="2000" b="1"/>
              <a:t>Jesus used three parables to talk about the End of Time in Matthew 25. They encourage us to be filled with the Holy Spirit and to use the gifts He has given to us faithfully.</a:t>
            </a:r>
            <a:endParaRPr lang="es-ES" sz="2000" b="1" dirty="0"/>
          </a:p>
          <a:p>
            <a:pPr>
              <a:spcBef>
                <a:spcPts val="600"/>
              </a:spcBef>
            </a:pPr>
            <a:r>
              <a:rPr lang="en-US" sz="2000" b="1"/>
              <a:t>In the last parable, He explained the character of true Christians. Those who live to serve others instead of living a selfish life will be received by Him.</a:t>
            </a:r>
            <a:endParaRPr lang="es-ES" sz="2000" b="1" dirty="0"/>
          </a:p>
        </p:txBody>
      </p:sp>
      <p:pic>
        <p:nvPicPr>
          <p:cNvPr id="16" name="Imagen 15">
            <a:extLst>
              <a:ext uri="{FF2B5EF4-FFF2-40B4-BE49-F238E27FC236}">
                <a16:creationId xmlns:a16="http://schemas.microsoft.com/office/drawing/2014/main" xmlns="" id="{DED32F1D-C8FA-43CD-9A50-E6E2DBDBAB4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3682" y="5018290"/>
            <a:ext cx="3663850" cy="1678744"/>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26486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500"/>
                                        <p:tgtEl>
                                          <p:spTgt spid="6"/>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left)">
                                      <p:cBhvr>
                                        <p:cTn id="39" dur="500"/>
                                        <p:tgtEl>
                                          <p:spTgt spid="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5"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7" dur="1000" fill="hold"/>
                                        <p:tgtEl>
                                          <p:spTgt spid="16"/>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6"/>
                                        </p:tgtEl>
                                      </p:cBhvr>
                                    </p:animEffect>
                                  </p:childTnLst>
                                </p:cTn>
                              </p:par>
                              <p:par>
                                <p:cTn id="52" presetID="25"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7" dur="1000" fill="hold"/>
                                        <p:tgtEl>
                                          <p:spTgt spid="14"/>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14"/>
                                        </p:tgtEl>
                                      </p:cBhvr>
                                    </p:animEffect>
                                  </p:childTnLst>
                                </p:cTn>
                              </p:par>
                            </p:childTnLst>
                          </p:cTn>
                        </p:par>
                        <p:par>
                          <p:cTn id="62" fill="hold">
                            <p:stCondLst>
                              <p:cond delay="1000"/>
                            </p:stCondLst>
                            <p:childTnLst>
                              <p:par>
                                <p:cTn id="63" presetID="22" presetClass="entr" presetSubtype="8" fill="hold" grpId="0" nodeType="after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wipe(left)">
                                      <p:cBhvr>
                                        <p:cTn id="65" dur="500"/>
                                        <p:tgtEl>
                                          <p:spTgt spid="13">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5" presetClass="entr" presetSubtype="0"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73" dur="1000" fill="hold"/>
                                        <p:tgtEl>
                                          <p:spTgt spid="17"/>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17"/>
                                        </p:tgtEl>
                                      </p:cBhvr>
                                    </p:animEffect>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13">
                                            <p:txEl>
                                              <p:pRg st="1" end="1"/>
                                            </p:txEl>
                                          </p:spTgt>
                                        </p:tgtEl>
                                        <p:attrNameLst>
                                          <p:attrName>style.visibility</p:attrName>
                                        </p:attrNameLst>
                                      </p:cBhvr>
                                      <p:to>
                                        <p:strVal val="visible"/>
                                      </p:to>
                                    </p:set>
                                    <p:animEffect transition="in" filter="wipe(left)">
                                      <p:cBhvr>
                                        <p:cTn id="81"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79ADBB0-AB72-4342-80A7-57684FC4D4B1}"/>
              </a:ext>
            </a:extLst>
          </p:cNvPr>
          <p:cNvSpPr/>
          <p:nvPr/>
        </p:nvSpPr>
        <p:spPr>
          <a:xfrm>
            <a:off x="1995450" y="1328510"/>
            <a:ext cx="7123612" cy="5170646"/>
          </a:xfrm>
          <a:prstGeom prst="rect">
            <a:avLst/>
          </a:prstGeom>
        </p:spPr>
        <p:txBody>
          <a:bodyPr wrap="square">
            <a:spAutoFit/>
          </a:bodyPr>
          <a:lstStyle/>
          <a:p>
            <a:pPr>
              <a:spcBef>
                <a:spcPts val="600"/>
              </a:spcBef>
            </a:pPr>
            <a:r>
              <a:rPr lang="es-ES" sz="3000">
                <a:latin typeface="Cooper Black" panose="0208090404030B020404" pitchFamily="18" charset="0"/>
              </a:rPr>
              <a:t>“</a:t>
            </a:r>
            <a:r>
              <a:rPr lang="en-US" sz="3000">
                <a:latin typeface="Cooper Black" panose="0208090404030B020404" pitchFamily="18" charset="0"/>
              </a:rPr>
              <a:t>The grace of Christ revealed to us must be tenderly revealed to others. A great tenderness and compassion will fill the soul for human beings who are still under the control of Satan. Christ is to be multiplied in every man and woman who believes in Him, for they are to live over the life of Christ in blessing and enlightening and bringing hope and peace and joy to other hearts.</a:t>
            </a:r>
            <a:r>
              <a:rPr lang="es-ES" sz="3000">
                <a:latin typeface="Cooper Black" panose="0208090404030B020404" pitchFamily="18" charset="0"/>
              </a:rPr>
              <a:t>”</a:t>
            </a:r>
            <a:endParaRPr lang="es-ES" sz="3000" dirty="0">
              <a:latin typeface="Cooper Black" panose="0208090404030B020404" pitchFamily="18" charset="0"/>
            </a:endParaRPr>
          </a:p>
        </p:txBody>
      </p:sp>
      <p:sp>
        <p:nvSpPr>
          <p:cNvPr id="3" name="CuadroTexto 2">
            <a:extLst>
              <a:ext uri="{FF2B5EF4-FFF2-40B4-BE49-F238E27FC236}">
                <a16:creationId xmlns:a16="http://schemas.microsoft.com/office/drawing/2014/main" xmlns="" id="{1E2EC9E4-8820-4A3D-9C89-10350450F86F}"/>
              </a:ext>
            </a:extLst>
          </p:cNvPr>
          <p:cNvSpPr txBox="1"/>
          <p:nvPr/>
        </p:nvSpPr>
        <p:spPr>
          <a:xfrm>
            <a:off x="5724538" y="6432554"/>
            <a:ext cx="3419462" cy="369332"/>
          </a:xfrm>
          <a:prstGeom prst="rect">
            <a:avLst/>
          </a:prstGeom>
          <a:noFill/>
        </p:spPr>
        <p:txBody>
          <a:bodyPr wrap="none" rtlCol="0">
            <a:spAutoFit/>
          </a:bodyPr>
          <a:lstStyle/>
          <a:p>
            <a:pPr algn="r"/>
            <a:r>
              <a:rPr lang="en-US" b="1"/>
              <a:t>E.G.W. (Our Father Cares, May 20)</a:t>
            </a:r>
            <a:endParaRPr lang="es-ES" b="1" dirty="0"/>
          </a:p>
        </p:txBody>
      </p:sp>
    </p:spTree>
    <p:extLst>
      <p:ext uri="{BB962C8B-B14F-4D97-AF65-F5344CB8AC3E}">
        <p14:creationId xmlns:p14="http://schemas.microsoft.com/office/powerpoint/2010/main" val="251480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TotalTime>
  <Words>1005</Words>
  <Application>Microsoft Office PowerPoint</Application>
  <PresentationFormat>画面に合わせる (4:3)</PresentationFormat>
  <Paragraphs>48</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Calibri</vt:lpstr>
      <vt:lpstr>Cooper Black</vt:lpstr>
      <vt:lpstr>Calibri Light</vt:lpstr>
      <vt:lpstr>Comic Sans MS</vt:lpstr>
      <vt:lpstr>Arial</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60</cp:revision>
  <dcterms:created xsi:type="dcterms:W3CDTF">2020-07-12T16:09:03Z</dcterms:created>
  <dcterms:modified xsi:type="dcterms:W3CDTF">2020-08-18T00:40:09Z</dcterms:modified>
</cp:coreProperties>
</file>