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58" r:id="rId4"/>
    <p:sldId id="259" r:id="rId5"/>
    <p:sldId id="260" r:id="rId6"/>
    <p:sldId id="261" r:id="rId7"/>
    <p:sldId id="262" r:id="rId8"/>
    <p:sldId id="263" r:id="rId9"/>
    <p:sldId id="266" r:id="rId10"/>
  </p:sldIdLst>
  <p:sldSz cx="9144000" cy="6858000" type="screen4x3"/>
  <p:notesSz cx="7053263" cy="10180638"/>
  <p:embeddedFontLst>
    <p:embeddedFont>
      <p:font typeface="Cooper Black" panose="020B0604020202020204" charset="0"/>
      <p:regular r:id="rId11"/>
    </p:embeddedFont>
    <p:embeddedFont>
      <p:font typeface="Calibri Light" panose="020F0302020204030204" pitchFamily="34" charset="0"/>
      <p:regular r:id="rId12"/>
      <p:italic r:id="rId13"/>
    </p:embeddedFont>
    <p:embeddedFont>
      <p:font typeface="游ゴシック" panose="020B0400000000000000" pitchFamily="50" charset="-128"/>
      <p:regular r:id="rId14"/>
      <p:bold r:id="rId15"/>
    </p:embeddedFont>
    <p:embeddedFont>
      <p:font typeface="Comic Sans MS" panose="030F0702030302020204" pitchFamily="66"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8E"/>
    <a:srgbClr val="00073E"/>
    <a:srgbClr val="7D8A1E"/>
    <a:srgbClr val="616B17"/>
    <a:srgbClr val="E4B194"/>
    <a:srgbClr val="C76832"/>
    <a:srgbClr val="E498AA"/>
    <a:srgbClr val="C73357"/>
    <a:srgbClr val="D3A0FE"/>
    <a:srgbClr val="F5A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A3F9D-4855-4972-8907-BE3DB7444C64}"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S"/>
        </a:p>
      </dgm:t>
    </dgm:pt>
    <dgm:pt modelId="{6558BA3F-F339-42D2-8E20-CEA8B970D7EE}">
      <dgm:prSet custT="1"/>
      <dgm:spPr/>
      <dgm:t>
        <a:bodyPr/>
        <a:lstStyle/>
        <a:p>
          <a:r>
            <a:rPr kumimoji="1" lang="ja-JP" altLang="en-US" sz="1700" b="1" dirty="0">
              <a:effectLst>
                <a:outerShdw blurRad="38100" dist="38100" dir="2700000" algn="tl">
                  <a:srgbClr val="000000">
                    <a:alpha val="43137"/>
                  </a:srgbClr>
                </a:outerShdw>
              </a:effectLst>
            </a:rPr>
            <a:t>神が彼らに知恵を与えて下さるように</a:t>
          </a:r>
          <a:r>
            <a:rPr lang="en-US" sz="17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(17</a:t>
          </a:r>
          <a:r>
            <a:rPr lang="ja-JP" altLang="en-US" sz="1600" b="1" dirty="0">
              <a:effectLst>
                <a:outerShdw blurRad="38100" dist="38100" dir="2700000" algn="tl">
                  <a:srgbClr val="000000">
                    <a:alpha val="43137"/>
                  </a:srgbClr>
                </a:outerShdw>
              </a:effectLst>
            </a:rPr>
            <a:t>節</a:t>
          </a:r>
          <a:r>
            <a:rPr lang="en-US" sz="1600" b="1" dirty="0">
              <a:effectLst>
                <a:outerShdw blurRad="38100" dist="38100" dir="2700000" algn="tl">
                  <a:srgbClr val="000000">
                    <a:alpha val="43137"/>
                  </a:srgbClr>
                </a:outerShdw>
              </a:effectLst>
            </a:rPr>
            <a:t>)</a:t>
          </a:r>
          <a:endParaRPr lang="es-ES" sz="1600" b="1" dirty="0">
            <a:effectLst>
              <a:outerShdw blurRad="38100" dist="38100" dir="2700000" algn="tl">
                <a:srgbClr val="000000">
                  <a:alpha val="43137"/>
                </a:srgbClr>
              </a:outerShdw>
            </a:effectLst>
          </a:endParaRPr>
        </a:p>
      </dgm:t>
    </dgm:pt>
    <dgm:pt modelId="{350BE095-1742-45F3-AED1-CBD25C376D50}" type="parTrans" cxnId="{D868257B-380E-47DB-A730-158AE56B84CF}">
      <dgm:prSet/>
      <dgm:spPr/>
      <dgm:t>
        <a:bodyPr/>
        <a:lstStyle/>
        <a:p>
          <a:endParaRPr lang="es-ES" sz="2000" b="1">
            <a:solidFill>
              <a:schemeClr val="tx1"/>
            </a:solidFill>
          </a:endParaRPr>
        </a:p>
      </dgm:t>
    </dgm:pt>
    <dgm:pt modelId="{C70C1257-2A6B-4075-9EB2-E4799189B156}" type="sibTrans" cxnId="{D868257B-380E-47DB-A730-158AE56B84CF}">
      <dgm:prSet/>
      <dgm:spPr/>
      <dgm:t>
        <a:bodyPr/>
        <a:lstStyle/>
        <a:p>
          <a:endParaRPr lang="es-ES" sz="2000" b="1">
            <a:solidFill>
              <a:schemeClr val="tx1"/>
            </a:solidFill>
          </a:endParaRPr>
        </a:p>
      </dgm:t>
    </dgm:pt>
    <dgm:pt modelId="{81F8AC51-A679-4325-92AF-97AD6EDE79B9}">
      <dgm:prSet custT="1"/>
      <dgm:spPr/>
      <dgm:t>
        <a:bodyPr/>
        <a:lstStyle/>
        <a:p>
          <a:r>
            <a:rPr kumimoji="1" lang="ja-JP" altLang="en-US" sz="1800" b="1" dirty="0">
              <a:effectLst>
                <a:outerShdw blurRad="38100" dist="38100" dir="2700000" algn="tl">
                  <a:srgbClr val="000000">
                    <a:alpha val="43137"/>
                  </a:srgbClr>
                </a:outerShdw>
              </a:effectLst>
            </a:rPr>
            <a:t>彼らが神をよりよく知るために</a:t>
          </a:r>
          <a:r>
            <a:rPr lang="en-US" sz="1600" b="1" dirty="0">
              <a:effectLst/>
            </a:rPr>
            <a:t> (17</a:t>
          </a:r>
          <a:r>
            <a:rPr lang="ja-JP" altLang="en-US" sz="1600" b="1" dirty="0">
              <a:effectLst/>
            </a:rPr>
            <a:t>節</a:t>
          </a:r>
          <a:r>
            <a:rPr lang="en-US" sz="1600" b="1" dirty="0">
              <a:effectLst/>
            </a:rPr>
            <a:t>)</a:t>
          </a:r>
          <a:endParaRPr lang="es-ES" sz="1600" b="1" dirty="0">
            <a:effectLst/>
          </a:endParaRPr>
        </a:p>
      </dgm:t>
    </dgm:pt>
    <dgm:pt modelId="{6BBB5BA9-9B22-4AE4-8E24-D90D98BBE872}" type="parTrans" cxnId="{1EC0E3BD-99D3-459D-9A69-6801F8EDF00A}">
      <dgm:prSet/>
      <dgm:spPr/>
      <dgm:t>
        <a:bodyPr/>
        <a:lstStyle/>
        <a:p>
          <a:endParaRPr lang="es-ES" sz="2000" b="1">
            <a:solidFill>
              <a:schemeClr val="tx1"/>
            </a:solidFill>
          </a:endParaRPr>
        </a:p>
      </dgm:t>
    </dgm:pt>
    <dgm:pt modelId="{70C85999-7317-4173-96C7-7CA27C7791FF}" type="sibTrans" cxnId="{1EC0E3BD-99D3-459D-9A69-6801F8EDF00A}">
      <dgm:prSet/>
      <dgm:spPr/>
      <dgm:t>
        <a:bodyPr/>
        <a:lstStyle/>
        <a:p>
          <a:endParaRPr lang="es-ES" sz="2000" b="1">
            <a:solidFill>
              <a:schemeClr val="tx1"/>
            </a:solidFill>
          </a:endParaRPr>
        </a:p>
      </dgm:t>
    </dgm:pt>
    <dgm:pt modelId="{E3ED264D-0A25-4A06-B910-70B060AE783A}">
      <dgm:prSet custT="1"/>
      <dgm:spPr/>
      <dgm:t>
        <a:bodyPr/>
        <a:lstStyle/>
        <a:p>
          <a:r>
            <a:rPr kumimoji="1" lang="ja-JP" altLang="en-US" sz="1600" b="1" dirty="0">
              <a:effectLst>
                <a:outerShdw blurRad="38100" dist="38100" dir="2700000" algn="tl">
                  <a:srgbClr val="000000">
                    <a:alpha val="43137"/>
                  </a:srgbClr>
                </a:outerShdw>
              </a:effectLst>
            </a:rPr>
            <a:t>主の召命の希望を知るために</a:t>
          </a:r>
          <a:r>
            <a:rPr lang="en-US" sz="1600" b="1" dirty="0">
              <a:effectLst>
                <a:outerShdw blurRad="38100" dist="38100" dir="2700000" algn="tl">
                  <a:srgbClr val="000000">
                    <a:alpha val="43137"/>
                  </a:srgbClr>
                </a:outerShdw>
              </a:effectLst>
            </a:rPr>
            <a:t> (18</a:t>
          </a:r>
          <a:r>
            <a:rPr lang="ja-JP" altLang="en-US" sz="1600" b="1" dirty="0">
              <a:effectLst>
                <a:outerShdw blurRad="38100" dist="38100" dir="2700000" algn="tl">
                  <a:srgbClr val="000000">
                    <a:alpha val="43137"/>
                  </a:srgbClr>
                </a:outerShdw>
              </a:effectLst>
            </a:rPr>
            <a:t>節</a:t>
          </a:r>
          <a:r>
            <a:rPr lang="en-US" sz="1600" b="1" dirty="0">
              <a:effectLst>
                <a:outerShdw blurRad="38100" dist="38100" dir="2700000" algn="tl">
                  <a:srgbClr val="000000">
                    <a:alpha val="43137"/>
                  </a:srgbClr>
                </a:outerShdw>
              </a:effectLst>
            </a:rPr>
            <a:t>)</a:t>
          </a:r>
          <a:endParaRPr lang="es-ES" sz="1600" b="1" dirty="0">
            <a:effectLst>
              <a:outerShdw blurRad="38100" dist="38100" dir="2700000" algn="tl">
                <a:srgbClr val="000000">
                  <a:alpha val="43137"/>
                </a:srgbClr>
              </a:outerShdw>
            </a:effectLst>
          </a:endParaRPr>
        </a:p>
      </dgm:t>
    </dgm:pt>
    <dgm:pt modelId="{A5155C00-A43D-416D-A51A-B584E40CAF31}" type="parTrans" cxnId="{4DD3AE80-C30C-41CD-AF23-06319BA5E0D8}">
      <dgm:prSet/>
      <dgm:spPr/>
      <dgm:t>
        <a:bodyPr/>
        <a:lstStyle/>
        <a:p>
          <a:endParaRPr lang="es-ES" sz="2000" b="1">
            <a:solidFill>
              <a:schemeClr val="tx1"/>
            </a:solidFill>
          </a:endParaRPr>
        </a:p>
      </dgm:t>
    </dgm:pt>
    <dgm:pt modelId="{4A34B989-0AB5-4710-939B-83396B9BA406}" type="sibTrans" cxnId="{4DD3AE80-C30C-41CD-AF23-06319BA5E0D8}">
      <dgm:prSet/>
      <dgm:spPr/>
      <dgm:t>
        <a:bodyPr/>
        <a:lstStyle/>
        <a:p>
          <a:endParaRPr lang="es-ES" sz="2000" b="1">
            <a:solidFill>
              <a:schemeClr val="tx1"/>
            </a:solidFill>
          </a:endParaRPr>
        </a:p>
      </dgm:t>
    </dgm:pt>
    <dgm:pt modelId="{5058BDD8-CC5B-43E8-9BAC-EDC0C0A1CD64}">
      <dgm:prSet custT="1"/>
      <dgm:spPr/>
      <dgm:t>
        <a:bodyPr/>
        <a:lstStyle/>
        <a:p>
          <a:r>
            <a:rPr kumimoji="1" lang="ja-JP" altLang="en-US" sz="1700" b="1" dirty="0">
              <a:effectLst>
                <a:outerShdw blurRad="38100" dist="38100" dir="2700000" algn="tl">
                  <a:srgbClr val="000000">
                    <a:alpha val="43137"/>
                  </a:srgbClr>
                </a:outerShdw>
              </a:effectLst>
            </a:rPr>
            <a:t>来たるべき栄光の相続を知るために　</a:t>
          </a:r>
          <a:r>
            <a:rPr lang="en-US" sz="17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(18</a:t>
          </a:r>
          <a:r>
            <a:rPr lang="ja-JP" altLang="en-US" sz="1600" b="1" dirty="0">
              <a:effectLst>
                <a:outerShdw blurRad="38100" dist="38100" dir="2700000" algn="tl">
                  <a:srgbClr val="000000">
                    <a:alpha val="43137"/>
                  </a:srgbClr>
                </a:outerShdw>
              </a:effectLst>
            </a:rPr>
            <a:t>節</a:t>
          </a:r>
          <a:r>
            <a:rPr lang="en-US" sz="1600" b="1" dirty="0">
              <a:effectLst>
                <a:outerShdw blurRad="38100" dist="38100" dir="2700000" algn="tl">
                  <a:srgbClr val="000000">
                    <a:alpha val="43137"/>
                  </a:srgbClr>
                </a:outerShdw>
              </a:effectLst>
            </a:rPr>
            <a:t>)</a:t>
          </a:r>
          <a:endParaRPr lang="es-ES" sz="1600" b="1" dirty="0">
            <a:effectLst>
              <a:outerShdw blurRad="38100" dist="38100" dir="2700000" algn="tl">
                <a:srgbClr val="000000">
                  <a:alpha val="43137"/>
                </a:srgbClr>
              </a:outerShdw>
            </a:effectLst>
          </a:endParaRPr>
        </a:p>
      </dgm:t>
    </dgm:pt>
    <dgm:pt modelId="{C82464AE-E8DF-4CA7-8BA2-E8D847C89658}" type="parTrans" cxnId="{B1D23422-B3E2-459F-BAD0-1D328ECE91CB}">
      <dgm:prSet/>
      <dgm:spPr/>
      <dgm:t>
        <a:bodyPr/>
        <a:lstStyle/>
        <a:p>
          <a:endParaRPr lang="es-ES" sz="2000" b="1">
            <a:solidFill>
              <a:schemeClr val="tx1"/>
            </a:solidFill>
          </a:endParaRPr>
        </a:p>
      </dgm:t>
    </dgm:pt>
    <dgm:pt modelId="{3DB8AEF6-E345-482D-9E7E-65DDB5C95A87}" type="sibTrans" cxnId="{B1D23422-B3E2-459F-BAD0-1D328ECE91CB}">
      <dgm:prSet/>
      <dgm:spPr/>
      <dgm:t>
        <a:bodyPr/>
        <a:lstStyle/>
        <a:p>
          <a:endParaRPr lang="es-ES" sz="2000" b="1">
            <a:solidFill>
              <a:schemeClr val="tx1"/>
            </a:solidFill>
          </a:endParaRPr>
        </a:p>
      </dgm:t>
    </dgm:pt>
    <dgm:pt modelId="{07A057BF-DB5A-4EBA-9B77-68B111FD5FEE}">
      <dgm:prSet custT="1"/>
      <dgm:spPr/>
      <dgm:t>
        <a:bodyPr/>
        <a:lstStyle/>
        <a:p>
          <a:r>
            <a:rPr kumimoji="1" lang="ja-JP" altLang="en-US" sz="1700" b="1" dirty="0">
              <a:effectLst>
                <a:outerShdw blurRad="38100" dist="38100" dir="2700000" algn="tl">
                  <a:srgbClr val="000000">
                    <a:alpha val="43137"/>
                  </a:srgbClr>
                </a:outerShdw>
              </a:effectLst>
            </a:rPr>
            <a:t>神の力を知ることができるように</a:t>
          </a:r>
          <a:r>
            <a:rPr lang="en-US" sz="1700" b="1" dirty="0">
              <a:effectLst>
                <a:outerShdw blurRad="38100" dist="38100" dir="2700000" algn="tl">
                  <a:srgbClr val="000000">
                    <a:alpha val="43137"/>
                  </a:srgbClr>
                </a:outerShdw>
              </a:effectLst>
            </a:rPr>
            <a:t>  </a:t>
          </a:r>
          <a:r>
            <a:rPr lang="en-US" altLang="ja-JP" sz="1600" b="1" dirty="0">
              <a:effectLst>
                <a:outerShdw blurRad="38100" dist="38100" dir="2700000" algn="tl">
                  <a:srgbClr val="000000">
                    <a:alpha val="43137"/>
                  </a:srgbClr>
                </a:outerShdw>
              </a:effectLst>
            </a:rPr>
            <a:t>(19-23</a:t>
          </a:r>
          <a:r>
            <a:rPr lang="ja-JP" altLang="en-US" sz="1600" b="1" dirty="0">
              <a:effectLst>
                <a:outerShdw blurRad="38100" dist="38100" dir="2700000" algn="tl">
                  <a:srgbClr val="000000">
                    <a:alpha val="43137"/>
                  </a:srgbClr>
                </a:outerShdw>
              </a:effectLst>
            </a:rPr>
            <a:t>節</a:t>
          </a:r>
          <a:r>
            <a:rPr lang="en-US" altLang="ja-JP" sz="1600" b="1" dirty="0">
              <a:effectLst>
                <a:outerShdw blurRad="38100" dist="38100" dir="2700000" algn="tl">
                  <a:srgbClr val="000000">
                    <a:alpha val="43137"/>
                  </a:srgbClr>
                </a:outerShdw>
              </a:effectLst>
            </a:rPr>
            <a:t>)</a:t>
          </a:r>
          <a:endParaRPr lang="es-ES" sz="1600" b="1" dirty="0">
            <a:effectLst>
              <a:outerShdw blurRad="38100" dist="38100" dir="2700000" algn="tl">
                <a:srgbClr val="000000">
                  <a:alpha val="43137"/>
                </a:srgbClr>
              </a:outerShdw>
            </a:effectLst>
          </a:endParaRPr>
        </a:p>
      </dgm:t>
    </dgm:pt>
    <dgm:pt modelId="{B34D879D-FFAF-4147-806F-F616D8B2B2E6}" type="parTrans" cxnId="{BB3D2682-DBA4-473E-A1C9-D50A0EFCDE31}">
      <dgm:prSet/>
      <dgm:spPr/>
      <dgm:t>
        <a:bodyPr/>
        <a:lstStyle/>
        <a:p>
          <a:endParaRPr lang="es-ES" sz="2000" b="1">
            <a:solidFill>
              <a:schemeClr val="tx1"/>
            </a:solidFill>
          </a:endParaRPr>
        </a:p>
      </dgm:t>
    </dgm:pt>
    <dgm:pt modelId="{489E6007-241E-4223-A6E7-02566BE69A2C}" type="sibTrans" cxnId="{BB3D2682-DBA4-473E-A1C9-D50A0EFCDE31}">
      <dgm:prSet/>
      <dgm:spPr/>
      <dgm:t>
        <a:bodyPr/>
        <a:lstStyle/>
        <a:p>
          <a:endParaRPr lang="es-ES" sz="2000" b="1">
            <a:solidFill>
              <a:schemeClr val="tx1"/>
            </a:solidFill>
          </a:endParaRPr>
        </a:p>
      </dgm:t>
    </dgm:pt>
    <dgm:pt modelId="{E808DAC6-59DA-4FE4-8EED-920EBCA59F65}">
      <dgm:prSet/>
      <dgm:spPr>
        <a:solidFill>
          <a:schemeClr val="accent5">
            <a:lumMod val="20000"/>
            <a:lumOff val="80000"/>
            <a:alpha val="90000"/>
          </a:schemeClr>
        </a:solidFill>
      </dgm:spPr>
      <dgm:t>
        <a:bodyPr/>
        <a:lstStyle/>
        <a:p>
          <a:endParaRPr kumimoji="1" lang="ja-JP" altLang="en-US" dirty="0"/>
        </a:p>
      </dgm:t>
    </dgm:pt>
    <dgm:pt modelId="{7808F954-D01A-4CAF-9FCE-0A5E7014BEB9}" type="parTrans" cxnId="{EFE9794F-A1FF-4AF7-8924-4077CE4DBA52}">
      <dgm:prSet/>
      <dgm:spPr/>
      <dgm:t>
        <a:bodyPr/>
        <a:lstStyle/>
        <a:p>
          <a:endParaRPr kumimoji="1" lang="ja-JP" altLang="en-US"/>
        </a:p>
      </dgm:t>
    </dgm:pt>
    <dgm:pt modelId="{59BE33AF-65FF-4311-AF6D-B1AB3E5F0CFA}" type="sibTrans" cxnId="{EFE9794F-A1FF-4AF7-8924-4077CE4DBA52}">
      <dgm:prSet/>
      <dgm:spPr/>
      <dgm:t>
        <a:bodyPr/>
        <a:lstStyle/>
        <a:p>
          <a:endParaRPr kumimoji="1" lang="ja-JP" altLang="en-US"/>
        </a:p>
      </dgm:t>
    </dgm:pt>
    <dgm:pt modelId="{2A98E33E-8E0F-4269-9D90-736F53E8598B}" type="pres">
      <dgm:prSet presAssocID="{713A3F9D-4855-4972-8907-BE3DB7444C64}" presName="linear" presStyleCnt="0">
        <dgm:presLayoutVars>
          <dgm:dir/>
          <dgm:animLvl val="lvl"/>
          <dgm:resizeHandles val="exact"/>
        </dgm:presLayoutVars>
      </dgm:prSet>
      <dgm:spPr/>
      <dgm:t>
        <a:bodyPr/>
        <a:lstStyle/>
        <a:p>
          <a:endParaRPr kumimoji="1" lang="ja-JP" altLang="en-US"/>
        </a:p>
      </dgm:t>
    </dgm:pt>
    <dgm:pt modelId="{948C0CB2-B78A-4DF0-9A10-C23B7DFDD0A7}" type="pres">
      <dgm:prSet presAssocID="{6558BA3F-F339-42D2-8E20-CEA8B970D7EE}" presName="parentLin" presStyleCnt="0"/>
      <dgm:spPr/>
    </dgm:pt>
    <dgm:pt modelId="{48E95F19-FC80-46ED-93CE-BC8DBAF04EEE}" type="pres">
      <dgm:prSet presAssocID="{6558BA3F-F339-42D2-8E20-CEA8B970D7EE}" presName="parentLeftMargin" presStyleLbl="node1" presStyleIdx="0" presStyleCnt="5"/>
      <dgm:spPr/>
      <dgm:t>
        <a:bodyPr/>
        <a:lstStyle/>
        <a:p>
          <a:endParaRPr kumimoji="1" lang="ja-JP" altLang="en-US"/>
        </a:p>
      </dgm:t>
    </dgm:pt>
    <dgm:pt modelId="{10B552CA-75D5-4105-86F8-744985B52909}" type="pres">
      <dgm:prSet presAssocID="{6558BA3F-F339-42D2-8E20-CEA8B970D7EE}" presName="parentText" presStyleLbl="node1" presStyleIdx="0" presStyleCnt="5" custScaleX="105673" custLinFactNeighborX="-53949">
        <dgm:presLayoutVars>
          <dgm:chMax val="0"/>
          <dgm:bulletEnabled val="1"/>
        </dgm:presLayoutVars>
      </dgm:prSet>
      <dgm:spPr/>
      <dgm:t>
        <a:bodyPr/>
        <a:lstStyle/>
        <a:p>
          <a:endParaRPr kumimoji="1" lang="ja-JP" altLang="en-US"/>
        </a:p>
      </dgm:t>
    </dgm:pt>
    <dgm:pt modelId="{461CF9BB-AA1C-4F96-BFC8-6BA38AC2E45D}" type="pres">
      <dgm:prSet presAssocID="{6558BA3F-F339-42D2-8E20-CEA8B970D7EE}" presName="negativeSpace" presStyleCnt="0"/>
      <dgm:spPr/>
    </dgm:pt>
    <dgm:pt modelId="{0E00DA98-F4D5-404B-A19A-AD1B253A56B3}" type="pres">
      <dgm:prSet presAssocID="{6558BA3F-F339-42D2-8E20-CEA8B970D7EE}" presName="childText" presStyleLbl="conFgAcc1" presStyleIdx="0" presStyleCnt="5" custScaleX="80474">
        <dgm:presLayoutVars>
          <dgm:bulletEnabled val="1"/>
        </dgm:presLayoutVars>
      </dgm:prSet>
      <dgm:spPr>
        <a:solidFill>
          <a:schemeClr val="accent5">
            <a:lumMod val="20000"/>
            <a:lumOff val="80000"/>
            <a:alpha val="90000"/>
          </a:schemeClr>
        </a:solidFill>
      </dgm:spPr>
    </dgm:pt>
    <dgm:pt modelId="{95135994-A29E-4F34-91C4-9F1963EEFC57}" type="pres">
      <dgm:prSet presAssocID="{C70C1257-2A6B-4075-9EB2-E4799189B156}" presName="spaceBetweenRectangles" presStyleCnt="0"/>
      <dgm:spPr/>
    </dgm:pt>
    <dgm:pt modelId="{0BC082F6-35D6-409D-86A8-E88F2E59CC8D}" type="pres">
      <dgm:prSet presAssocID="{81F8AC51-A679-4325-92AF-97AD6EDE79B9}" presName="parentLin" presStyleCnt="0"/>
      <dgm:spPr/>
    </dgm:pt>
    <dgm:pt modelId="{C7D06A71-F13C-4B8E-8963-E0C8367F9340}" type="pres">
      <dgm:prSet presAssocID="{81F8AC51-A679-4325-92AF-97AD6EDE79B9}" presName="parentLeftMargin" presStyleLbl="node1" presStyleIdx="0" presStyleCnt="5"/>
      <dgm:spPr/>
      <dgm:t>
        <a:bodyPr/>
        <a:lstStyle/>
        <a:p>
          <a:endParaRPr kumimoji="1" lang="ja-JP" altLang="en-US"/>
        </a:p>
      </dgm:t>
    </dgm:pt>
    <dgm:pt modelId="{3D06F6BF-4C68-4ED1-9EFF-B6CED722801D}" type="pres">
      <dgm:prSet presAssocID="{81F8AC51-A679-4325-92AF-97AD6EDE79B9}" presName="parentText" presStyleLbl="node1" presStyleIdx="1" presStyleCnt="5" custScaleX="105673" custLinFactNeighborX="-53949">
        <dgm:presLayoutVars>
          <dgm:chMax val="0"/>
          <dgm:bulletEnabled val="1"/>
        </dgm:presLayoutVars>
      </dgm:prSet>
      <dgm:spPr/>
      <dgm:t>
        <a:bodyPr/>
        <a:lstStyle/>
        <a:p>
          <a:endParaRPr kumimoji="1" lang="ja-JP" altLang="en-US"/>
        </a:p>
      </dgm:t>
    </dgm:pt>
    <dgm:pt modelId="{4CF5F05B-7689-4C67-B57A-8745439DEF06}" type="pres">
      <dgm:prSet presAssocID="{81F8AC51-A679-4325-92AF-97AD6EDE79B9}" presName="negativeSpace" presStyleCnt="0"/>
      <dgm:spPr/>
    </dgm:pt>
    <dgm:pt modelId="{4916ED9E-D432-4111-B234-C5ECDCA955F1}" type="pres">
      <dgm:prSet presAssocID="{81F8AC51-A679-4325-92AF-97AD6EDE79B9}" presName="childText" presStyleLbl="conFgAcc1" presStyleIdx="1" presStyleCnt="5" custScaleX="80474">
        <dgm:presLayoutVars>
          <dgm:bulletEnabled val="1"/>
        </dgm:presLayoutVars>
      </dgm:prSet>
      <dgm:spPr>
        <a:solidFill>
          <a:schemeClr val="accent5">
            <a:lumMod val="20000"/>
            <a:lumOff val="80000"/>
            <a:alpha val="90000"/>
          </a:schemeClr>
        </a:solidFill>
      </dgm:spPr>
    </dgm:pt>
    <dgm:pt modelId="{8C910B48-9596-4BBA-BE53-3A29D292B101}" type="pres">
      <dgm:prSet presAssocID="{70C85999-7317-4173-96C7-7CA27C7791FF}" presName="spaceBetweenRectangles" presStyleCnt="0"/>
      <dgm:spPr/>
    </dgm:pt>
    <dgm:pt modelId="{3A783786-A940-49CA-BFF1-04008A7E8FB1}" type="pres">
      <dgm:prSet presAssocID="{E3ED264D-0A25-4A06-B910-70B060AE783A}" presName="parentLin" presStyleCnt="0"/>
      <dgm:spPr/>
    </dgm:pt>
    <dgm:pt modelId="{9A90C82F-9F87-471B-B0E4-DFA55C210ECE}" type="pres">
      <dgm:prSet presAssocID="{E3ED264D-0A25-4A06-B910-70B060AE783A}" presName="parentLeftMargin" presStyleLbl="node1" presStyleIdx="1" presStyleCnt="5"/>
      <dgm:spPr/>
      <dgm:t>
        <a:bodyPr/>
        <a:lstStyle/>
        <a:p>
          <a:endParaRPr kumimoji="1" lang="ja-JP" altLang="en-US"/>
        </a:p>
      </dgm:t>
    </dgm:pt>
    <dgm:pt modelId="{914338BD-7C89-474D-A274-D76EB682D213}" type="pres">
      <dgm:prSet presAssocID="{E3ED264D-0A25-4A06-B910-70B060AE783A}" presName="parentText" presStyleLbl="node1" presStyleIdx="2" presStyleCnt="5" custScaleX="135149" custLinFactNeighborX="-53949">
        <dgm:presLayoutVars>
          <dgm:chMax val="0"/>
          <dgm:bulletEnabled val="1"/>
        </dgm:presLayoutVars>
      </dgm:prSet>
      <dgm:spPr/>
      <dgm:t>
        <a:bodyPr/>
        <a:lstStyle/>
        <a:p>
          <a:endParaRPr kumimoji="1" lang="ja-JP" altLang="en-US"/>
        </a:p>
      </dgm:t>
    </dgm:pt>
    <dgm:pt modelId="{C4647E0F-2345-446A-8815-88FE900AC3A6}" type="pres">
      <dgm:prSet presAssocID="{E3ED264D-0A25-4A06-B910-70B060AE783A}" presName="negativeSpace" presStyleCnt="0"/>
      <dgm:spPr/>
    </dgm:pt>
    <dgm:pt modelId="{4955F4C4-8753-46D6-BE07-BED57A3A6EDD}" type="pres">
      <dgm:prSet presAssocID="{E3ED264D-0A25-4A06-B910-70B060AE783A}" presName="childText" presStyleLbl="conFgAcc1" presStyleIdx="2" presStyleCnt="5">
        <dgm:presLayoutVars>
          <dgm:bulletEnabled val="1"/>
        </dgm:presLayoutVars>
      </dgm:prSet>
      <dgm:spPr/>
      <dgm:t>
        <a:bodyPr/>
        <a:lstStyle/>
        <a:p>
          <a:endParaRPr kumimoji="1" lang="ja-JP" altLang="en-US"/>
        </a:p>
      </dgm:t>
    </dgm:pt>
    <dgm:pt modelId="{7FDC217F-3D91-4ED8-8DEC-3103E344AD44}" type="pres">
      <dgm:prSet presAssocID="{4A34B989-0AB5-4710-939B-83396B9BA406}" presName="spaceBetweenRectangles" presStyleCnt="0"/>
      <dgm:spPr/>
    </dgm:pt>
    <dgm:pt modelId="{F0AAA5CA-6F44-40F5-AC8E-E6720415E304}" type="pres">
      <dgm:prSet presAssocID="{5058BDD8-CC5B-43E8-9BAC-EDC0C0A1CD64}" presName="parentLin" presStyleCnt="0"/>
      <dgm:spPr/>
    </dgm:pt>
    <dgm:pt modelId="{CC5BAB8E-665F-4E15-9974-D07F9C368BCE}" type="pres">
      <dgm:prSet presAssocID="{5058BDD8-CC5B-43E8-9BAC-EDC0C0A1CD64}" presName="parentLeftMargin" presStyleLbl="node1" presStyleIdx="2" presStyleCnt="5"/>
      <dgm:spPr/>
      <dgm:t>
        <a:bodyPr/>
        <a:lstStyle/>
        <a:p>
          <a:endParaRPr kumimoji="1" lang="ja-JP" altLang="en-US"/>
        </a:p>
      </dgm:t>
    </dgm:pt>
    <dgm:pt modelId="{9D86E54D-438F-4037-A52B-C2F625B9D67C}" type="pres">
      <dgm:prSet presAssocID="{5058BDD8-CC5B-43E8-9BAC-EDC0C0A1CD64}" presName="parentText" presStyleLbl="node1" presStyleIdx="3" presStyleCnt="5" custScaleX="135149" custLinFactNeighborX="-53949">
        <dgm:presLayoutVars>
          <dgm:chMax val="0"/>
          <dgm:bulletEnabled val="1"/>
        </dgm:presLayoutVars>
      </dgm:prSet>
      <dgm:spPr/>
      <dgm:t>
        <a:bodyPr/>
        <a:lstStyle/>
        <a:p>
          <a:endParaRPr kumimoji="1" lang="ja-JP" altLang="en-US"/>
        </a:p>
      </dgm:t>
    </dgm:pt>
    <dgm:pt modelId="{80AB0190-2DB2-42D2-B29E-C2FF3F6C2CF7}" type="pres">
      <dgm:prSet presAssocID="{5058BDD8-CC5B-43E8-9BAC-EDC0C0A1CD64}" presName="negativeSpace" presStyleCnt="0"/>
      <dgm:spPr/>
    </dgm:pt>
    <dgm:pt modelId="{D87178F0-DC07-4FA4-A617-540F61B97084}" type="pres">
      <dgm:prSet presAssocID="{5058BDD8-CC5B-43E8-9BAC-EDC0C0A1CD64}" presName="childText" presStyleLbl="conFgAcc1" presStyleIdx="3" presStyleCnt="5">
        <dgm:presLayoutVars>
          <dgm:bulletEnabled val="1"/>
        </dgm:presLayoutVars>
      </dgm:prSet>
      <dgm:spPr>
        <a:solidFill>
          <a:schemeClr val="accent5">
            <a:lumMod val="20000"/>
            <a:lumOff val="80000"/>
            <a:alpha val="90000"/>
          </a:schemeClr>
        </a:solidFill>
      </dgm:spPr>
    </dgm:pt>
    <dgm:pt modelId="{E362BD5D-EDE6-4247-A2FF-CAD2EA3015DE}" type="pres">
      <dgm:prSet presAssocID="{3DB8AEF6-E345-482D-9E7E-65DDB5C95A87}" presName="spaceBetweenRectangles" presStyleCnt="0"/>
      <dgm:spPr/>
    </dgm:pt>
    <dgm:pt modelId="{EECF3DDD-9202-4742-B506-7B2484449CE0}" type="pres">
      <dgm:prSet presAssocID="{07A057BF-DB5A-4EBA-9B77-68B111FD5FEE}" presName="parentLin" presStyleCnt="0"/>
      <dgm:spPr/>
    </dgm:pt>
    <dgm:pt modelId="{6CE3337E-A2FB-470A-8CFA-BCA8F7D1C8AA}" type="pres">
      <dgm:prSet presAssocID="{07A057BF-DB5A-4EBA-9B77-68B111FD5FEE}" presName="parentLeftMargin" presStyleLbl="node1" presStyleIdx="3" presStyleCnt="5"/>
      <dgm:spPr/>
      <dgm:t>
        <a:bodyPr/>
        <a:lstStyle/>
        <a:p>
          <a:endParaRPr kumimoji="1" lang="ja-JP" altLang="en-US"/>
        </a:p>
      </dgm:t>
    </dgm:pt>
    <dgm:pt modelId="{8295AC50-F805-4EEE-8272-07E018BD88EC}" type="pres">
      <dgm:prSet presAssocID="{07A057BF-DB5A-4EBA-9B77-68B111FD5FEE}" presName="parentText" presStyleLbl="node1" presStyleIdx="4" presStyleCnt="5" custScaleX="105673" custLinFactNeighborX="-53949">
        <dgm:presLayoutVars>
          <dgm:chMax val="0"/>
          <dgm:bulletEnabled val="1"/>
        </dgm:presLayoutVars>
      </dgm:prSet>
      <dgm:spPr/>
      <dgm:t>
        <a:bodyPr/>
        <a:lstStyle/>
        <a:p>
          <a:endParaRPr kumimoji="1" lang="ja-JP" altLang="en-US"/>
        </a:p>
      </dgm:t>
    </dgm:pt>
    <dgm:pt modelId="{AE634BA8-48E0-444D-84D7-7F420CD1FD50}" type="pres">
      <dgm:prSet presAssocID="{07A057BF-DB5A-4EBA-9B77-68B111FD5FEE}" presName="negativeSpace" presStyleCnt="0"/>
      <dgm:spPr/>
    </dgm:pt>
    <dgm:pt modelId="{25590DCE-2E75-4B47-884D-E22FF482657B}" type="pres">
      <dgm:prSet presAssocID="{07A057BF-DB5A-4EBA-9B77-68B111FD5FEE}" presName="childText" presStyleLbl="conFgAcc1" presStyleIdx="4" presStyleCnt="5" custScaleX="80474">
        <dgm:presLayoutVars>
          <dgm:bulletEnabled val="1"/>
        </dgm:presLayoutVars>
      </dgm:prSet>
      <dgm:spPr>
        <a:solidFill>
          <a:schemeClr val="accent5">
            <a:lumMod val="20000"/>
            <a:lumOff val="80000"/>
            <a:alpha val="90000"/>
          </a:schemeClr>
        </a:solidFill>
      </dgm:spPr>
    </dgm:pt>
  </dgm:ptLst>
  <dgm:cxnLst>
    <dgm:cxn modelId="{4DD3AE80-C30C-41CD-AF23-06319BA5E0D8}" srcId="{713A3F9D-4855-4972-8907-BE3DB7444C64}" destId="{E3ED264D-0A25-4A06-B910-70B060AE783A}" srcOrd="2" destOrd="0" parTransId="{A5155C00-A43D-416D-A51A-B584E40CAF31}" sibTransId="{4A34B989-0AB5-4710-939B-83396B9BA406}"/>
    <dgm:cxn modelId="{83CF27BF-93BD-4A6B-8CF2-269B58F15813}" type="presOf" srcId="{E3ED264D-0A25-4A06-B910-70B060AE783A}" destId="{914338BD-7C89-474D-A274-D76EB682D213}" srcOrd="1" destOrd="0" presId="urn:microsoft.com/office/officeart/2005/8/layout/list1"/>
    <dgm:cxn modelId="{C6BA61C5-4F41-467C-ACFA-890D6C1B671C}" type="presOf" srcId="{E808DAC6-59DA-4FE4-8EED-920EBCA59F65}" destId="{4955F4C4-8753-46D6-BE07-BED57A3A6EDD}" srcOrd="0" destOrd="0" presId="urn:microsoft.com/office/officeart/2005/8/layout/list1"/>
    <dgm:cxn modelId="{BB3D2682-DBA4-473E-A1C9-D50A0EFCDE31}" srcId="{713A3F9D-4855-4972-8907-BE3DB7444C64}" destId="{07A057BF-DB5A-4EBA-9B77-68B111FD5FEE}" srcOrd="4" destOrd="0" parTransId="{B34D879D-FFAF-4147-806F-F616D8B2B2E6}" sibTransId="{489E6007-241E-4223-A6E7-02566BE69A2C}"/>
    <dgm:cxn modelId="{A48D950B-3B56-4C6B-ADE0-0CCDFB1E3F97}" type="presOf" srcId="{713A3F9D-4855-4972-8907-BE3DB7444C64}" destId="{2A98E33E-8E0F-4269-9D90-736F53E8598B}" srcOrd="0" destOrd="0" presId="urn:microsoft.com/office/officeart/2005/8/layout/list1"/>
    <dgm:cxn modelId="{DF975C95-E1F1-4B5B-B196-22F7046A1600}" type="presOf" srcId="{07A057BF-DB5A-4EBA-9B77-68B111FD5FEE}" destId="{8295AC50-F805-4EEE-8272-07E018BD88EC}" srcOrd="1" destOrd="0" presId="urn:microsoft.com/office/officeart/2005/8/layout/list1"/>
    <dgm:cxn modelId="{B1D23422-B3E2-459F-BAD0-1D328ECE91CB}" srcId="{713A3F9D-4855-4972-8907-BE3DB7444C64}" destId="{5058BDD8-CC5B-43E8-9BAC-EDC0C0A1CD64}" srcOrd="3" destOrd="0" parTransId="{C82464AE-E8DF-4CA7-8BA2-E8D847C89658}" sibTransId="{3DB8AEF6-E345-482D-9E7E-65DDB5C95A87}"/>
    <dgm:cxn modelId="{EFE9794F-A1FF-4AF7-8924-4077CE4DBA52}" srcId="{E3ED264D-0A25-4A06-B910-70B060AE783A}" destId="{E808DAC6-59DA-4FE4-8EED-920EBCA59F65}" srcOrd="0" destOrd="0" parTransId="{7808F954-D01A-4CAF-9FCE-0A5E7014BEB9}" sibTransId="{59BE33AF-65FF-4311-AF6D-B1AB3E5F0CFA}"/>
    <dgm:cxn modelId="{94ECC707-A735-4ED1-8DC6-D369D0AF9A10}" type="presOf" srcId="{81F8AC51-A679-4325-92AF-97AD6EDE79B9}" destId="{C7D06A71-F13C-4B8E-8963-E0C8367F9340}" srcOrd="0" destOrd="0" presId="urn:microsoft.com/office/officeart/2005/8/layout/list1"/>
    <dgm:cxn modelId="{BD3D115E-6452-43BF-B68C-941A1AD2E8CA}" type="presOf" srcId="{5058BDD8-CC5B-43E8-9BAC-EDC0C0A1CD64}" destId="{CC5BAB8E-665F-4E15-9974-D07F9C368BCE}" srcOrd="0" destOrd="0" presId="urn:microsoft.com/office/officeart/2005/8/layout/list1"/>
    <dgm:cxn modelId="{269C0E6D-55EF-40A0-8895-FACB28F8D906}" type="presOf" srcId="{07A057BF-DB5A-4EBA-9B77-68B111FD5FEE}" destId="{6CE3337E-A2FB-470A-8CFA-BCA8F7D1C8AA}" srcOrd="0" destOrd="0" presId="urn:microsoft.com/office/officeart/2005/8/layout/list1"/>
    <dgm:cxn modelId="{3D163CB9-99AA-4B35-9D20-84F36245DA86}" type="presOf" srcId="{6558BA3F-F339-42D2-8E20-CEA8B970D7EE}" destId="{48E95F19-FC80-46ED-93CE-BC8DBAF04EEE}" srcOrd="0" destOrd="0" presId="urn:microsoft.com/office/officeart/2005/8/layout/list1"/>
    <dgm:cxn modelId="{06BD0D43-135F-44C5-8130-66E4CEED4AEC}" type="presOf" srcId="{81F8AC51-A679-4325-92AF-97AD6EDE79B9}" destId="{3D06F6BF-4C68-4ED1-9EFF-B6CED722801D}" srcOrd="1" destOrd="0" presId="urn:microsoft.com/office/officeart/2005/8/layout/list1"/>
    <dgm:cxn modelId="{947F9C45-3533-476F-8D2F-7B586E97FCCA}" type="presOf" srcId="{E3ED264D-0A25-4A06-B910-70B060AE783A}" destId="{9A90C82F-9F87-471B-B0E4-DFA55C210ECE}" srcOrd="0" destOrd="0" presId="urn:microsoft.com/office/officeart/2005/8/layout/list1"/>
    <dgm:cxn modelId="{1EC0E3BD-99D3-459D-9A69-6801F8EDF00A}" srcId="{713A3F9D-4855-4972-8907-BE3DB7444C64}" destId="{81F8AC51-A679-4325-92AF-97AD6EDE79B9}" srcOrd="1" destOrd="0" parTransId="{6BBB5BA9-9B22-4AE4-8E24-D90D98BBE872}" sibTransId="{70C85999-7317-4173-96C7-7CA27C7791FF}"/>
    <dgm:cxn modelId="{6D4E24BC-78F5-40A0-A88C-CD3116462A7E}" type="presOf" srcId="{5058BDD8-CC5B-43E8-9BAC-EDC0C0A1CD64}" destId="{9D86E54D-438F-4037-A52B-C2F625B9D67C}" srcOrd="1" destOrd="0" presId="urn:microsoft.com/office/officeart/2005/8/layout/list1"/>
    <dgm:cxn modelId="{281C72D6-6DDA-417A-BBB0-FCAEE89EA6BC}" type="presOf" srcId="{6558BA3F-F339-42D2-8E20-CEA8B970D7EE}" destId="{10B552CA-75D5-4105-86F8-744985B52909}" srcOrd="1" destOrd="0" presId="urn:microsoft.com/office/officeart/2005/8/layout/list1"/>
    <dgm:cxn modelId="{D868257B-380E-47DB-A730-158AE56B84CF}" srcId="{713A3F9D-4855-4972-8907-BE3DB7444C64}" destId="{6558BA3F-F339-42D2-8E20-CEA8B970D7EE}" srcOrd="0" destOrd="0" parTransId="{350BE095-1742-45F3-AED1-CBD25C376D50}" sibTransId="{C70C1257-2A6B-4075-9EB2-E4799189B156}"/>
    <dgm:cxn modelId="{C7B8D96E-7C28-4CD4-97C1-B10B93191C06}" type="presParOf" srcId="{2A98E33E-8E0F-4269-9D90-736F53E8598B}" destId="{948C0CB2-B78A-4DF0-9A10-C23B7DFDD0A7}" srcOrd="0" destOrd="0" presId="urn:microsoft.com/office/officeart/2005/8/layout/list1"/>
    <dgm:cxn modelId="{44C8A30A-F2F6-41CF-A082-A55574F5E1E4}" type="presParOf" srcId="{948C0CB2-B78A-4DF0-9A10-C23B7DFDD0A7}" destId="{48E95F19-FC80-46ED-93CE-BC8DBAF04EEE}" srcOrd="0" destOrd="0" presId="urn:microsoft.com/office/officeart/2005/8/layout/list1"/>
    <dgm:cxn modelId="{42C3C59C-01C4-490B-866A-EF990E5547F6}" type="presParOf" srcId="{948C0CB2-B78A-4DF0-9A10-C23B7DFDD0A7}" destId="{10B552CA-75D5-4105-86F8-744985B52909}" srcOrd="1" destOrd="0" presId="urn:microsoft.com/office/officeart/2005/8/layout/list1"/>
    <dgm:cxn modelId="{3E5B0BCC-43A7-4A72-8AF9-E5E118FF20ED}" type="presParOf" srcId="{2A98E33E-8E0F-4269-9D90-736F53E8598B}" destId="{461CF9BB-AA1C-4F96-BFC8-6BA38AC2E45D}" srcOrd="1" destOrd="0" presId="urn:microsoft.com/office/officeart/2005/8/layout/list1"/>
    <dgm:cxn modelId="{3767207D-6EA5-4DF4-8007-53EB49414691}" type="presParOf" srcId="{2A98E33E-8E0F-4269-9D90-736F53E8598B}" destId="{0E00DA98-F4D5-404B-A19A-AD1B253A56B3}" srcOrd="2" destOrd="0" presId="urn:microsoft.com/office/officeart/2005/8/layout/list1"/>
    <dgm:cxn modelId="{320A0876-808F-4BBB-B770-99E8AD41E526}" type="presParOf" srcId="{2A98E33E-8E0F-4269-9D90-736F53E8598B}" destId="{95135994-A29E-4F34-91C4-9F1963EEFC57}" srcOrd="3" destOrd="0" presId="urn:microsoft.com/office/officeart/2005/8/layout/list1"/>
    <dgm:cxn modelId="{64FD4715-376E-4A76-9CDF-27420E60DB02}" type="presParOf" srcId="{2A98E33E-8E0F-4269-9D90-736F53E8598B}" destId="{0BC082F6-35D6-409D-86A8-E88F2E59CC8D}" srcOrd="4" destOrd="0" presId="urn:microsoft.com/office/officeart/2005/8/layout/list1"/>
    <dgm:cxn modelId="{AA90DACA-1375-4B88-A5B2-BA65D8B6F391}" type="presParOf" srcId="{0BC082F6-35D6-409D-86A8-E88F2E59CC8D}" destId="{C7D06A71-F13C-4B8E-8963-E0C8367F9340}" srcOrd="0" destOrd="0" presId="urn:microsoft.com/office/officeart/2005/8/layout/list1"/>
    <dgm:cxn modelId="{BA728CED-0F3B-4AAF-A7B3-59F95D6B9D7F}" type="presParOf" srcId="{0BC082F6-35D6-409D-86A8-E88F2E59CC8D}" destId="{3D06F6BF-4C68-4ED1-9EFF-B6CED722801D}" srcOrd="1" destOrd="0" presId="urn:microsoft.com/office/officeart/2005/8/layout/list1"/>
    <dgm:cxn modelId="{8C1041EB-29BB-4D21-AFB2-F5CFF19D4A68}" type="presParOf" srcId="{2A98E33E-8E0F-4269-9D90-736F53E8598B}" destId="{4CF5F05B-7689-4C67-B57A-8745439DEF06}" srcOrd="5" destOrd="0" presId="urn:microsoft.com/office/officeart/2005/8/layout/list1"/>
    <dgm:cxn modelId="{C5CA1132-C10E-4F2D-A60D-B853C0064E0B}" type="presParOf" srcId="{2A98E33E-8E0F-4269-9D90-736F53E8598B}" destId="{4916ED9E-D432-4111-B234-C5ECDCA955F1}" srcOrd="6" destOrd="0" presId="urn:microsoft.com/office/officeart/2005/8/layout/list1"/>
    <dgm:cxn modelId="{0291B114-BC9B-4B2F-8E79-37CF6824FED4}" type="presParOf" srcId="{2A98E33E-8E0F-4269-9D90-736F53E8598B}" destId="{8C910B48-9596-4BBA-BE53-3A29D292B101}" srcOrd="7" destOrd="0" presId="urn:microsoft.com/office/officeart/2005/8/layout/list1"/>
    <dgm:cxn modelId="{FA90FE15-8248-4D23-B4C6-B2B913FE2EB4}" type="presParOf" srcId="{2A98E33E-8E0F-4269-9D90-736F53E8598B}" destId="{3A783786-A940-49CA-BFF1-04008A7E8FB1}" srcOrd="8" destOrd="0" presId="urn:microsoft.com/office/officeart/2005/8/layout/list1"/>
    <dgm:cxn modelId="{90B711C7-632B-4FD4-A68E-C50270559AD1}" type="presParOf" srcId="{3A783786-A940-49CA-BFF1-04008A7E8FB1}" destId="{9A90C82F-9F87-471B-B0E4-DFA55C210ECE}" srcOrd="0" destOrd="0" presId="urn:microsoft.com/office/officeart/2005/8/layout/list1"/>
    <dgm:cxn modelId="{0B98D1C4-FDDB-493E-8664-8E9AAE8E5FC4}" type="presParOf" srcId="{3A783786-A940-49CA-BFF1-04008A7E8FB1}" destId="{914338BD-7C89-474D-A274-D76EB682D213}" srcOrd="1" destOrd="0" presId="urn:microsoft.com/office/officeart/2005/8/layout/list1"/>
    <dgm:cxn modelId="{B79BCAED-B74D-4932-AF47-BF682828F6E7}" type="presParOf" srcId="{2A98E33E-8E0F-4269-9D90-736F53E8598B}" destId="{C4647E0F-2345-446A-8815-88FE900AC3A6}" srcOrd="9" destOrd="0" presId="urn:microsoft.com/office/officeart/2005/8/layout/list1"/>
    <dgm:cxn modelId="{D7DFE3CE-0CAB-4DAC-8320-7F5272A94CD6}" type="presParOf" srcId="{2A98E33E-8E0F-4269-9D90-736F53E8598B}" destId="{4955F4C4-8753-46D6-BE07-BED57A3A6EDD}" srcOrd="10" destOrd="0" presId="urn:microsoft.com/office/officeart/2005/8/layout/list1"/>
    <dgm:cxn modelId="{7BE44BE3-3FFB-4C64-A45A-E20CB6B86524}" type="presParOf" srcId="{2A98E33E-8E0F-4269-9D90-736F53E8598B}" destId="{7FDC217F-3D91-4ED8-8DEC-3103E344AD44}" srcOrd="11" destOrd="0" presId="urn:microsoft.com/office/officeart/2005/8/layout/list1"/>
    <dgm:cxn modelId="{96C7297A-CE3F-4C64-9E70-D63900518DAA}" type="presParOf" srcId="{2A98E33E-8E0F-4269-9D90-736F53E8598B}" destId="{F0AAA5CA-6F44-40F5-AC8E-E6720415E304}" srcOrd="12" destOrd="0" presId="urn:microsoft.com/office/officeart/2005/8/layout/list1"/>
    <dgm:cxn modelId="{287DCD69-903D-4547-ACD6-CD44FCD4ACF7}" type="presParOf" srcId="{F0AAA5CA-6F44-40F5-AC8E-E6720415E304}" destId="{CC5BAB8E-665F-4E15-9974-D07F9C368BCE}" srcOrd="0" destOrd="0" presId="urn:microsoft.com/office/officeart/2005/8/layout/list1"/>
    <dgm:cxn modelId="{22C3DC21-1AA1-4DC3-8130-21B74B085737}" type="presParOf" srcId="{F0AAA5CA-6F44-40F5-AC8E-E6720415E304}" destId="{9D86E54D-438F-4037-A52B-C2F625B9D67C}" srcOrd="1" destOrd="0" presId="urn:microsoft.com/office/officeart/2005/8/layout/list1"/>
    <dgm:cxn modelId="{1CF24548-7F60-4159-B5A1-EED47AB2FC46}" type="presParOf" srcId="{2A98E33E-8E0F-4269-9D90-736F53E8598B}" destId="{80AB0190-2DB2-42D2-B29E-C2FF3F6C2CF7}" srcOrd="13" destOrd="0" presId="urn:microsoft.com/office/officeart/2005/8/layout/list1"/>
    <dgm:cxn modelId="{D431F2B3-8974-435F-956A-4E4B6C9B28C8}" type="presParOf" srcId="{2A98E33E-8E0F-4269-9D90-736F53E8598B}" destId="{D87178F0-DC07-4FA4-A617-540F61B97084}" srcOrd="14" destOrd="0" presId="urn:microsoft.com/office/officeart/2005/8/layout/list1"/>
    <dgm:cxn modelId="{C1B59F4A-4388-4075-A8E0-C500D01D7478}" type="presParOf" srcId="{2A98E33E-8E0F-4269-9D90-736F53E8598B}" destId="{E362BD5D-EDE6-4247-A2FF-CAD2EA3015DE}" srcOrd="15" destOrd="0" presId="urn:microsoft.com/office/officeart/2005/8/layout/list1"/>
    <dgm:cxn modelId="{0F278BD7-0C2D-4A55-A022-D1696C8D9744}" type="presParOf" srcId="{2A98E33E-8E0F-4269-9D90-736F53E8598B}" destId="{EECF3DDD-9202-4742-B506-7B2484449CE0}" srcOrd="16" destOrd="0" presId="urn:microsoft.com/office/officeart/2005/8/layout/list1"/>
    <dgm:cxn modelId="{58A85FA8-2087-45B3-9BEF-E65C96928195}" type="presParOf" srcId="{EECF3DDD-9202-4742-B506-7B2484449CE0}" destId="{6CE3337E-A2FB-470A-8CFA-BCA8F7D1C8AA}" srcOrd="0" destOrd="0" presId="urn:microsoft.com/office/officeart/2005/8/layout/list1"/>
    <dgm:cxn modelId="{F04EF24F-426B-44F0-A547-99F45207870A}" type="presParOf" srcId="{EECF3DDD-9202-4742-B506-7B2484449CE0}" destId="{8295AC50-F805-4EEE-8272-07E018BD88EC}" srcOrd="1" destOrd="0" presId="urn:microsoft.com/office/officeart/2005/8/layout/list1"/>
    <dgm:cxn modelId="{2B2B2C94-9F43-4255-8D76-5EA189C8CC1F}" type="presParOf" srcId="{2A98E33E-8E0F-4269-9D90-736F53E8598B}" destId="{AE634BA8-48E0-444D-84D7-7F420CD1FD50}" srcOrd="17" destOrd="0" presId="urn:microsoft.com/office/officeart/2005/8/layout/list1"/>
    <dgm:cxn modelId="{5A959230-1FA7-47E3-A9F8-8EFDFF8FA7D4}" type="presParOf" srcId="{2A98E33E-8E0F-4269-9D90-736F53E8598B}" destId="{25590DCE-2E75-4B47-884D-E22FF482657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DF849-8CB3-4F2A-A1D6-D3762ED00B40}"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es-ES"/>
        </a:p>
      </dgm:t>
    </dgm:pt>
    <dgm:pt modelId="{19FABE2E-22C9-4604-B47C-E00F8CFAFE21}">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es-ES" dirty="0"/>
            <a:t> </a:t>
          </a:r>
        </a:p>
      </dgm:t>
    </dgm:pt>
    <dgm:pt modelId="{371D0B77-A9EE-4778-B1F0-3ECED626880E}" type="parTrans" cxnId="{072B40C7-AE51-4479-A766-7A41F5092AAE}">
      <dgm:prSet/>
      <dgm:spPr/>
      <dgm:t>
        <a:bodyPr/>
        <a:lstStyle/>
        <a:p>
          <a:endParaRPr lang="es-ES"/>
        </a:p>
      </dgm:t>
    </dgm:pt>
    <dgm:pt modelId="{18485130-21AE-4821-AEC9-54F99FA0C4C5}" type="sibTrans" cxnId="{072B40C7-AE51-4479-A766-7A41F5092AAE}">
      <dgm:prSet/>
      <dgm:spPr/>
      <dgm:t>
        <a:bodyPr/>
        <a:lstStyle/>
        <a:p>
          <a:endParaRPr lang="es-ES"/>
        </a:p>
      </dgm:t>
    </dgm:pt>
    <dgm:pt modelId="{807A0497-AFA5-4C6D-9FAA-C0A99CD625A6}">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61"/>
          </a:stretch>
        </a:blipFill>
      </dgm:spPr>
      <dgm:t>
        <a:bodyPr/>
        <a:lstStyle/>
        <a:p>
          <a:r>
            <a:rPr lang="es-ES" dirty="0"/>
            <a:t> </a:t>
          </a:r>
        </a:p>
      </dgm:t>
    </dgm:pt>
    <dgm:pt modelId="{86E39B3B-6069-453D-B198-5B6FFDB75B9C}" type="parTrans" cxnId="{3589875C-2F11-45D5-A375-73126CFE3398}">
      <dgm:prSet/>
      <dgm:spPr/>
      <dgm:t>
        <a:bodyPr/>
        <a:lstStyle/>
        <a:p>
          <a:endParaRPr lang="es-ES"/>
        </a:p>
      </dgm:t>
    </dgm:pt>
    <dgm:pt modelId="{B0C60913-0D61-43E2-AE9A-7698AB798935}" type="sibTrans" cxnId="{3589875C-2F11-45D5-A375-73126CFE3398}">
      <dgm:prSet/>
      <dgm:spPr/>
      <dgm:t>
        <a:bodyPr/>
        <a:lstStyle/>
        <a:p>
          <a:endParaRPr lang="es-ES"/>
        </a:p>
      </dgm:t>
    </dgm:pt>
    <dgm:pt modelId="{CA82B281-8AB7-4867-AE37-BFCD89E247D6}">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l="719" t="2019"/>
          </a:stretch>
        </a:blipFill>
      </dgm:spPr>
      <dgm:t>
        <a:bodyPr/>
        <a:lstStyle/>
        <a:p>
          <a:r>
            <a:rPr lang="es-ES" dirty="0"/>
            <a:t> </a:t>
          </a:r>
        </a:p>
      </dgm:t>
    </dgm:pt>
    <dgm:pt modelId="{C5C13966-58BB-4C98-94FF-F2E6E045A805}" type="parTrans" cxnId="{801F5B0A-27F9-462B-93FA-6E93AA8E6D26}">
      <dgm:prSet/>
      <dgm:spPr/>
      <dgm:t>
        <a:bodyPr/>
        <a:lstStyle/>
        <a:p>
          <a:endParaRPr lang="es-ES"/>
        </a:p>
      </dgm:t>
    </dgm:pt>
    <dgm:pt modelId="{653503FC-DF8A-47E3-9F9D-73E528818726}" type="sibTrans" cxnId="{801F5B0A-27F9-462B-93FA-6E93AA8E6D26}">
      <dgm:prSet/>
      <dgm:spPr/>
      <dgm:t>
        <a:bodyPr/>
        <a:lstStyle/>
        <a:p>
          <a:endParaRPr lang="es-ES"/>
        </a:p>
      </dgm:t>
    </dgm:pt>
    <dgm:pt modelId="{A62E5606-BE9B-437B-B716-F088B20AFBD0}">
      <dgm:prSet phldrT="[Texto]"/>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r>
            <a:rPr lang="es-ES" dirty="0"/>
            <a:t> </a:t>
          </a:r>
        </a:p>
      </dgm:t>
    </dgm:pt>
    <dgm:pt modelId="{8E13D073-3255-4836-B16B-10EAB954F562}" type="parTrans" cxnId="{9FA70A2B-87FA-496F-A054-A0332F52DDEE}">
      <dgm:prSet/>
      <dgm:spPr/>
      <dgm:t>
        <a:bodyPr/>
        <a:lstStyle/>
        <a:p>
          <a:endParaRPr lang="es-ES"/>
        </a:p>
      </dgm:t>
    </dgm:pt>
    <dgm:pt modelId="{C9B8B228-8BB2-4725-B844-F1288501C007}" type="sibTrans" cxnId="{9FA70A2B-87FA-496F-A054-A0332F52DDEE}">
      <dgm:prSet/>
      <dgm:spPr/>
      <dgm:t>
        <a:bodyPr/>
        <a:lstStyle/>
        <a:p>
          <a:endParaRPr lang="es-ES"/>
        </a:p>
      </dgm:t>
    </dgm:pt>
    <dgm:pt modelId="{ECE443A2-F133-45BB-A397-8D841E49F326}">
      <dgm:prSet phldrT="[Texto]"/>
      <dgm:spPr>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r>
            <a:rPr lang="es-ES" dirty="0"/>
            <a:t> </a:t>
          </a:r>
        </a:p>
      </dgm:t>
    </dgm:pt>
    <dgm:pt modelId="{FE520416-E711-489E-ACA9-A027AA8499CB}" type="parTrans" cxnId="{543F901D-6A38-43DA-9762-6320467F6796}">
      <dgm:prSet/>
      <dgm:spPr/>
      <dgm:t>
        <a:bodyPr/>
        <a:lstStyle/>
        <a:p>
          <a:endParaRPr lang="es-ES"/>
        </a:p>
      </dgm:t>
    </dgm:pt>
    <dgm:pt modelId="{66391C7D-87FA-4296-953E-FF8776845951}" type="sibTrans" cxnId="{543F901D-6A38-43DA-9762-6320467F6796}">
      <dgm:prSet/>
      <dgm:spPr/>
      <dgm:t>
        <a:bodyPr/>
        <a:lstStyle/>
        <a:p>
          <a:endParaRPr lang="es-ES"/>
        </a:p>
      </dgm:t>
    </dgm:pt>
    <dgm:pt modelId="{7B35E481-0A3B-4D0A-8B23-95C1D892E788}" type="pres">
      <dgm:prSet presAssocID="{DFBDF849-8CB3-4F2A-A1D6-D3762ED00B40}" presName="cycle" presStyleCnt="0">
        <dgm:presLayoutVars>
          <dgm:dir/>
          <dgm:resizeHandles val="exact"/>
        </dgm:presLayoutVars>
      </dgm:prSet>
      <dgm:spPr/>
      <dgm:t>
        <a:bodyPr/>
        <a:lstStyle/>
        <a:p>
          <a:endParaRPr kumimoji="1" lang="ja-JP" altLang="en-US"/>
        </a:p>
      </dgm:t>
    </dgm:pt>
    <dgm:pt modelId="{39CEF272-3EAA-4CD7-922F-77B93EC92C67}" type="pres">
      <dgm:prSet presAssocID="{19FABE2E-22C9-4604-B47C-E00F8CFAFE21}" presName="node" presStyleLbl="node1" presStyleIdx="0" presStyleCnt="5" custScaleX="122078" custScaleY="139596" custRadScaleRad="100152" custRadScaleInc="-13189">
        <dgm:presLayoutVars>
          <dgm:bulletEnabled val="1"/>
        </dgm:presLayoutVars>
      </dgm:prSet>
      <dgm:spPr/>
      <dgm:t>
        <a:bodyPr/>
        <a:lstStyle/>
        <a:p>
          <a:endParaRPr kumimoji="1" lang="ja-JP" altLang="en-US"/>
        </a:p>
      </dgm:t>
    </dgm:pt>
    <dgm:pt modelId="{B2535432-4A6A-42B3-8E37-F5CAFB82FC3A}" type="pres">
      <dgm:prSet presAssocID="{19FABE2E-22C9-4604-B47C-E00F8CFAFE21}" presName="spNode" presStyleCnt="0"/>
      <dgm:spPr/>
    </dgm:pt>
    <dgm:pt modelId="{9B1193CB-6239-449B-8B7D-E1DF7B745034}" type="pres">
      <dgm:prSet presAssocID="{18485130-21AE-4821-AEC9-54F99FA0C4C5}" presName="sibTrans" presStyleLbl="sibTrans1D1" presStyleIdx="0" presStyleCnt="5"/>
      <dgm:spPr/>
      <dgm:t>
        <a:bodyPr/>
        <a:lstStyle/>
        <a:p>
          <a:endParaRPr kumimoji="1" lang="ja-JP" altLang="en-US"/>
        </a:p>
      </dgm:t>
    </dgm:pt>
    <dgm:pt modelId="{4F916E74-24E5-4C59-AAA5-D3AF25B03AC3}" type="pres">
      <dgm:prSet presAssocID="{807A0497-AFA5-4C6D-9FAA-C0A99CD625A6}" presName="node" presStyleLbl="node1" presStyleIdx="1" presStyleCnt="5" custScaleX="122078" custScaleY="139596" custRadScaleRad="97234" custRadScaleInc="24949">
        <dgm:presLayoutVars>
          <dgm:bulletEnabled val="1"/>
        </dgm:presLayoutVars>
      </dgm:prSet>
      <dgm:spPr/>
      <dgm:t>
        <a:bodyPr/>
        <a:lstStyle/>
        <a:p>
          <a:endParaRPr kumimoji="1" lang="ja-JP" altLang="en-US"/>
        </a:p>
      </dgm:t>
    </dgm:pt>
    <dgm:pt modelId="{C77B5A6D-3212-4FD8-8210-498E0F20F96F}" type="pres">
      <dgm:prSet presAssocID="{807A0497-AFA5-4C6D-9FAA-C0A99CD625A6}" presName="spNode" presStyleCnt="0"/>
      <dgm:spPr/>
    </dgm:pt>
    <dgm:pt modelId="{D0B9B63B-2A5B-4A20-9A38-CB46C9573ED1}" type="pres">
      <dgm:prSet presAssocID="{B0C60913-0D61-43E2-AE9A-7698AB798935}" presName="sibTrans" presStyleLbl="sibTrans1D1" presStyleIdx="1" presStyleCnt="5"/>
      <dgm:spPr/>
      <dgm:t>
        <a:bodyPr/>
        <a:lstStyle/>
        <a:p>
          <a:endParaRPr kumimoji="1" lang="ja-JP" altLang="en-US"/>
        </a:p>
      </dgm:t>
    </dgm:pt>
    <dgm:pt modelId="{14F977E6-19DE-4A17-A7EC-B52CD4234C4D}" type="pres">
      <dgm:prSet presAssocID="{CA82B281-8AB7-4867-AE37-BFCD89E247D6}" presName="node" presStyleLbl="node1" presStyleIdx="2" presStyleCnt="5" custScaleX="122078" custScaleY="139596">
        <dgm:presLayoutVars>
          <dgm:bulletEnabled val="1"/>
        </dgm:presLayoutVars>
      </dgm:prSet>
      <dgm:spPr/>
      <dgm:t>
        <a:bodyPr/>
        <a:lstStyle/>
        <a:p>
          <a:endParaRPr kumimoji="1" lang="ja-JP" altLang="en-US"/>
        </a:p>
      </dgm:t>
    </dgm:pt>
    <dgm:pt modelId="{2EF7766D-2356-4B12-9C48-E92A0D21CC89}" type="pres">
      <dgm:prSet presAssocID="{CA82B281-8AB7-4867-AE37-BFCD89E247D6}" presName="spNode" presStyleCnt="0"/>
      <dgm:spPr/>
    </dgm:pt>
    <dgm:pt modelId="{3E7152F2-7C34-4146-987E-1E7D145B67B0}" type="pres">
      <dgm:prSet presAssocID="{653503FC-DF8A-47E3-9F9D-73E528818726}" presName="sibTrans" presStyleLbl="sibTrans1D1" presStyleIdx="2" presStyleCnt="5"/>
      <dgm:spPr/>
      <dgm:t>
        <a:bodyPr/>
        <a:lstStyle/>
        <a:p>
          <a:endParaRPr kumimoji="1" lang="ja-JP" altLang="en-US"/>
        </a:p>
      </dgm:t>
    </dgm:pt>
    <dgm:pt modelId="{D0E9131C-B5E4-46A6-BE77-543BD1A71080}" type="pres">
      <dgm:prSet presAssocID="{A62E5606-BE9B-437B-B716-F088B20AFBD0}" presName="node" presStyleLbl="node1" presStyleIdx="3" presStyleCnt="5" custScaleX="122078" custScaleY="139596">
        <dgm:presLayoutVars>
          <dgm:bulletEnabled val="1"/>
        </dgm:presLayoutVars>
      </dgm:prSet>
      <dgm:spPr/>
      <dgm:t>
        <a:bodyPr/>
        <a:lstStyle/>
        <a:p>
          <a:endParaRPr kumimoji="1" lang="ja-JP" altLang="en-US"/>
        </a:p>
      </dgm:t>
    </dgm:pt>
    <dgm:pt modelId="{45C5DE16-2BC2-4D4F-A2DF-F6F2A4489647}" type="pres">
      <dgm:prSet presAssocID="{A62E5606-BE9B-437B-B716-F088B20AFBD0}" presName="spNode" presStyleCnt="0"/>
      <dgm:spPr/>
    </dgm:pt>
    <dgm:pt modelId="{51D46FA3-BA20-4F20-8AF6-47C360370A67}" type="pres">
      <dgm:prSet presAssocID="{C9B8B228-8BB2-4725-B844-F1288501C007}" presName="sibTrans" presStyleLbl="sibTrans1D1" presStyleIdx="3" presStyleCnt="5"/>
      <dgm:spPr/>
      <dgm:t>
        <a:bodyPr/>
        <a:lstStyle/>
        <a:p>
          <a:endParaRPr kumimoji="1" lang="ja-JP" altLang="en-US"/>
        </a:p>
      </dgm:t>
    </dgm:pt>
    <dgm:pt modelId="{E8F268E7-E19F-425A-85E7-DF480FA124AD}" type="pres">
      <dgm:prSet presAssocID="{ECE443A2-F133-45BB-A397-8D841E49F326}" presName="node" presStyleLbl="node1" presStyleIdx="4" presStyleCnt="5" custScaleX="122078" custScaleY="172470" custRadScaleRad="96089" custRadScaleInc="-40801">
        <dgm:presLayoutVars>
          <dgm:bulletEnabled val="1"/>
        </dgm:presLayoutVars>
      </dgm:prSet>
      <dgm:spPr/>
      <dgm:t>
        <a:bodyPr/>
        <a:lstStyle/>
        <a:p>
          <a:endParaRPr kumimoji="1" lang="ja-JP" altLang="en-US"/>
        </a:p>
      </dgm:t>
    </dgm:pt>
    <dgm:pt modelId="{1FF6CAC0-DE00-400E-933D-714B9934B88F}" type="pres">
      <dgm:prSet presAssocID="{ECE443A2-F133-45BB-A397-8D841E49F326}" presName="spNode" presStyleCnt="0"/>
      <dgm:spPr/>
    </dgm:pt>
    <dgm:pt modelId="{44DA2F03-0D6F-4C08-A165-879D83A536F0}" type="pres">
      <dgm:prSet presAssocID="{66391C7D-87FA-4296-953E-FF8776845951}" presName="sibTrans" presStyleLbl="sibTrans1D1" presStyleIdx="4" presStyleCnt="5"/>
      <dgm:spPr/>
      <dgm:t>
        <a:bodyPr/>
        <a:lstStyle/>
        <a:p>
          <a:endParaRPr kumimoji="1" lang="ja-JP" altLang="en-US"/>
        </a:p>
      </dgm:t>
    </dgm:pt>
  </dgm:ptLst>
  <dgm:cxnLst>
    <dgm:cxn modelId="{801F5B0A-27F9-462B-93FA-6E93AA8E6D26}" srcId="{DFBDF849-8CB3-4F2A-A1D6-D3762ED00B40}" destId="{CA82B281-8AB7-4867-AE37-BFCD89E247D6}" srcOrd="2" destOrd="0" parTransId="{C5C13966-58BB-4C98-94FF-F2E6E045A805}" sibTransId="{653503FC-DF8A-47E3-9F9D-73E528818726}"/>
    <dgm:cxn modelId="{543F901D-6A38-43DA-9762-6320467F6796}" srcId="{DFBDF849-8CB3-4F2A-A1D6-D3762ED00B40}" destId="{ECE443A2-F133-45BB-A397-8D841E49F326}" srcOrd="4" destOrd="0" parTransId="{FE520416-E711-489E-ACA9-A027AA8499CB}" sibTransId="{66391C7D-87FA-4296-953E-FF8776845951}"/>
    <dgm:cxn modelId="{072B40C7-AE51-4479-A766-7A41F5092AAE}" srcId="{DFBDF849-8CB3-4F2A-A1D6-D3762ED00B40}" destId="{19FABE2E-22C9-4604-B47C-E00F8CFAFE21}" srcOrd="0" destOrd="0" parTransId="{371D0B77-A9EE-4778-B1F0-3ECED626880E}" sibTransId="{18485130-21AE-4821-AEC9-54F99FA0C4C5}"/>
    <dgm:cxn modelId="{2E1D74C9-A47F-4949-8291-6871AF15AF95}" type="presOf" srcId="{66391C7D-87FA-4296-953E-FF8776845951}" destId="{44DA2F03-0D6F-4C08-A165-879D83A536F0}" srcOrd="0" destOrd="0" presId="urn:microsoft.com/office/officeart/2005/8/layout/cycle6"/>
    <dgm:cxn modelId="{0EAC96D9-858C-4EBD-A93A-93CACCCA3229}" type="presOf" srcId="{807A0497-AFA5-4C6D-9FAA-C0A99CD625A6}" destId="{4F916E74-24E5-4C59-AAA5-D3AF25B03AC3}" srcOrd="0" destOrd="0" presId="urn:microsoft.com/office/officeart/2005/8/layout/cycle6"/>
    <dgm:cxn modelId="{A27F6CFB-738D-4B45-A4B3-1490A51D181B}" type="presOf" srcId="{DFBDF849-8CB3-4F2A-A1D6-D3762ED00B40}" destId="{7B35E481-0A3B-4D0A-8B23-95C1D892E788}" srcOrd="0" destOrd="0" presId="urn:microsoft.com/office/officeart/2005/8/layout/cycle6"/>
    <dgm:cxn modelId="{34238687-ACFA-4A8A-A6BE-2F847F963859}" type="presOf" srcId="{A62E5606-BE9B-437B-B716-F088B20AFBD0}" destId="{D0E9131C-B5E4-46A6-BE77-543BD1A71080}" srcOrd="0" destOrd="0" presId="urn:microsoft.com/office/officeart/2005/8/layout/cycle6"/>
    <dgm:cxn modelId="{9FA70A2B-87FA-496F-A054-A0332F52DDEE}" srcId="{DFBDF849-8CB3-4F2A-A1D6-D3762ED00B40}" destId="{A62E5606-BE9B-437B-B716-F088B20AFBD0}" srcOrd="3" destOrd="0" parTransId="{8E13D073-3255-4836-B16B-10EAB954F562}" sibTransId="{C9B8B228-8BB2-4725-B844-F1288501C007}"/>
    <dgm:cxn modelId="{77F68558-8425-48BD-B1AE-2436F53DC015}" type="presOf" srcId="{CA82B281-8AB7-4867-AE37-BFCD89E247D6}" destId="{14F977E6-19DE-4A17-A7EC-B52CD4234C4D}" srcOrd="0" destOrd="0" presId="urn:microsoft.com/office/officeart/2005/8/layout/cycle6"/>
    <dgm:cxn modelId="{AF4E1C0A-3DBD-4F55-B74B-F81705EB4BBE}" type="presOf" srcId="{B0C60913-0D61-43E2-AE9A-7698AB798935}" destId="{D0B9B63B-2A5B-4A20-9A38-CB46C9573ED1}" srcOrd="0" destOrd="0" presId="urn:microsoft.com/office/officeart/2005/8/layout/cycle6"/>
    <dgm:cxn modelId="{51E006DF-7B06-4BC5-A753-63B56B46C601}" type="presOf" srcId="{C9B8B228-8BB2-4725-B844-F1288501C007}" destId="{51D46FA3-BA20-4F20-8AF6-47C360370A67}" srcOrd="0" destOrd="0" presId="urn:microsoft.com/office/officeart/2005/8/layout/cycle6"/>
    <dgm:cxn modelId="{3589875C-2F11-45D5-A375-73126CFE3398}" srcId="{DFBDF849-8CB3-4F2A-A1D6-D3762ED00B40}" destId="{807A0497-AFA5-4C6D-9FAA-C0A99CD625A6}" srcOrd="1" destOrd="0" parTransId="{86E39B3B-6069-453D-B198-5B6FFDB75B9C}" sibTransId="{B0C60913-0D61-43E2-AE9A-7698AB798935}"/>
    <dgm:cxn modelId="{2B783589-B641-4340-99A5-0CC4AB32DB9F}" type="presOf" srcId="{ECE443A2-F133-45BB-A397-8D841E49F326}" destId="{E8F268E7-E19F-425A-85E7-DF480FA124AD}" srcOrd="0" destOrd="0" presId="urn:microsoft.com/office/officeart/2005/8/layout/cycle6"/>
    <dgm:cxn modelId="{E262FD46-C265-4BF3-8413-932003BB3F76}" type="presOf" srcId="{653503FC-DF8A-47E3-9F9D-73E528818726}" destId="{3E7152F2-7C34-4146-987E-1E7D145B67B0}" srcOrd="0" destOrd="0" presId="urn:microsoft.com/office/officeart/2005/8/layout/cycle6"/>
    <dgm:cxn modelId="{29932A7B-9D54-4E90-965A-7F1F52E84178}" type="presOf" srcId="{19FABE2E-22C9-4604-B47C-E00F8CFAFE21}" destId="{39CEF272-3EAA-4CD7-922F-77B93EC92C67}" srcOrd="0" destOrd="0" presId="urn:microsoft.com/office/officeart/2005/8/layout/cycle6"/>
    <dgm:cxn modelId="{104588D0-F653-484B-8908-051417762B90}" type="presOf" srcId="{18485130-21AE-4821-AEC9-54F99FA0C4C5}" destId="{9B1193CB-6239-449B-8B7D-E1DF7B745034}" srcOrd="0" destOrd="0" presId="urn:microsoft.com/office/officeart/2005/8/layout/cycle6"/>
    <dgm:cxn modelId="{FAD2F3E6-F7CA-40A4-87FE-33832F16E3F4}" type="presParOf" srcId="{7B35E481-0A3B-4D0A-8B23-95C1D892E788}" destId="{39CEF272-3EAA-4CD7-922F-77B93EC92C67}" srcOrd="0" destOrd="0" presId="urn:microsoft.com/office/officeart/2005/8/layout/cycle6"/>
    <dgm:cxn modelId="{66E7373E-AD5A-4E49-B03A-F333E68FA961}" type="presParOf" srcId="{7B35E481-0A3B-4D0A-8B23-95C1D892E788}" destId="{B2535432-4A6A-42B3-8E37-F5CAFB82FC3A}" srcOrd="1" destOrd="0" presId="urn:microsoft.com/office/officeart/2005/8/layout/cycle6"/>
    <dgm:cxn modelId="{4B99D0BE-47E8-414F-B0D2-64A3B48C238B}" type="presParOf" srcId="{7B35E481-0A3B-4D0A-8B23-95C1D892E788}" destId="{9B1193CB-6239-449B-8B7D-E1DF7B745034}" srcOrd="2" destOrd="0" presId="urn:microsoft.com/office/officeart/2005/8/layout/cycle6"/>
    <dgm:cxn modelId="{AC059012-ECC8-4676-B4D1-AC2AC63A66F6}" type="presParOf" srcId="{7B35E481-0A3B-4D0A-8B23-95C1D892E788}" destId="{4F916E74-24E5-4C59-AAA5-D3AF25B03AC3}" srcOrd="3" destOrd="0" presId="urn:microsoft.com/office/officeart/2005/8/layout/cycle6"/>
    <dgm:cxn modelId="{F1894765-1708-4F7A-93E0-2212F37295B9}" type="presParOf" srcId="{7B35E481-0A3B-4D0A-8B23-95C1D892E788}" destId="{C77B5A6D-3212-4FD8-8210-498E0F20F96F}" srcOrd="4" destOrd="0" presId="urn:microsoft.com/office/officeart/2005/8/layout/cycle6"/>
    <dgm:cxn modelId="{DA08F344-11F1-4A64-950D-D833232211F1}" type="presParOf" srcId="{7B35E481-0A3B-4D0A-8B23-95C1D892E788}" destId="{D0B9B63B-2A5B-4A20-9A38-CB46C9573ED1}" srcOrd="5" destOrd="0" presId="urn:microsoft.com/office/officeart/2005/8/layout/cycle6"/>
    <dgm:cxn modelId="{3C0E2BAE-06E2-46D2-A836-6AF4F3B45403}" type="presParOf" srcId="{7B35E481-0A3B-4D0A-8B23-95C1D892E788}" destId="{14F977E6-19DE-4A17-A7EC-B52CD4234C4D}" srcOrd="6" destOrd="0" presId="urn:microsoft.com/office/officeart/2005/8/layout/cycle6"/>
    <dgm:cxn modelId="{F7061BAB-13F9-4A48-9FD9-754D5818EF27}" type="presParOf" srcId="{7B35E481-0A3B-4D0A-8B23-95C1D892E788}" destId="{2EF7766D-2356-4B12-9C48-E92A0D21CC89}" srcOrd="7" destOrd="0" presId="urn:microsoft.com/office/officeart/2005/8/layout/cycle6"/>
    <dgm:cxn modelId="{5AC5C11E-A7AE-4695-A61A-3B9F3A86A1EE}" type="presParOf" srcId="{7B35E481-0A3B-4D0A-8B23-95C1D892E788}" destId="{3E7152F2-7C34-4146-987E-1E7D145B67B0}" srcOrd="8" destOrd="0" presId="urn:microsoft.com/office/officeart/2005/8/layout/cycle6"/>
    <dgm:cxn modelId="{4799F9AE-1A0A-42F3-B0D4-5BC849684007}" type="presParOf" srcId="{7B35E481-0A3B-4D0A-8B23-95C1D892E788}" destId="{D0E9131C-B5E4-46A6-BE77-543BD1A71080}" srcOrd="9" destOrd="0" presId="urn:microsoft.com/office/officeart/2005/8/layout/cycle6"/>
    <dgm:cxn modelId="{91E2DE0D-F44F-42D8-8AD0-6D4148BC26AD}" type="presParOf" srcId="{7B35E481-0A3B-4D0A-8B23-95C1D892E788}" destId="{45C5DE16-2BC2-4D4F-A2DF-F6F2A4489647}" srcOrd="10" destOrd="0" presId="urn:microsoft.com/office/officeart/2005/8/layout/cycle6"/>
    <dgm:cxn modelId="{FD088F1A-120B-4B07-A082-02C4BDEB1A32}" type="presParOf" srcId="{7B35E481-0A3B-4D0A-8B23-95C1D892E788}" destId="{51D46FA3-BA20-4F20-8AF6-47C360370A67}" srcOrd="11" destOrd="0" presId="urn:microsoft.com/office/officeart/2005/8/layout/cycle6"/>
    <dgm:cxn modelId="{2317779A-4AF5-4D59-959A-130DC3B696EB}" type="presParOf" srcId="{7B35E481-0A3B-4D0A-8B23-95C1D892E788}" destId="{E8F268E7-E19F-425A-85E7-DF480FA124AD}" srcOrd="12" destOrd="0" presId="urn:microsoft.com/office/officeart/2005/8/layout/cycle6"/>
    <dgm:cxn modelId="{8795B459-41D0-4C2F-809B-23395EF991D6}" type="presParOf" srcId="{7B35E481-0A3B-4D0A-8B23-95C1D892E788}" destId="{1FF6CAC0-DE00-400E-933D-714B9934B88F}" srcOrd="13" destOrd="0" presId="urn:microsoft.com/office/officeart/2005/8/layout/cycle6"/>
    <dgm:cxn modelId="{F44B82A6-F62E-4A3A-9C1E-DE3EC0BECDA2}" type="presParOf" srcId="{7B35E481-0A3B-4D0A-8B23-95C1D892E788}" destId="{44DA2F03-0D6F-4C08-A165-879D83A536F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DA98-F4D5-404B-A19A-AD1B253A56B3}">
      <dsp:nvSpPr>
        <dsp:cNvPr id="0" name=""/>
        <dsp:cNvSpPr/>
      </dsp:nvSpPr>
      <dsp:spPr>
        <a:xfrm>
          <a:off x="0" y="163984"/>
          <a:ext cx="5487371" cy="252000"/>
        </a:xfrm>
        <a:prstGeom prst="rect">
          <a:avLst/>
        </a:prstGeom>
        <a:solidFill>
          <a:schemeClr val="accent5">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0B552CA-75D5-4105-86F8-744985B52909}">
      <dsp:nvSpPr>
        <dsp:cNvPr id="0" name=""/>
        <dsp:cNvSpPr/>
      </dsp:nvSpPr>
      <dsp:spPr>
        <a:xfrm>
          <a:off x="157006" y="16384"/>
          <a:ext cx="5043950" cy="2952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414" tIns="0" rIns="180414" bIns="0" numCol="1" spcCol="1270" anchor="ctr" anchorCtr="0">
          <a:noAutofit/>
        </a:bodyPr>
        <a:lstStyle/>
        <a:p>
          <a:pPr lvl="0" algn="l" defTabSz="755650">
            <a:lnSpc>
              <a:spcPct val="90000"/>
            </a:lnSpc>
            <a:spcBef>
              <a:spcPct val="0"/>
            </a:spcBef>
            <a:spcAft>
              <a:spcPct val="35000"/>
            </a:spcAft>
          </a:pPr>
          <a:r>
            <a:rPr kumimoji="1" lang="ja-JP" altLang="en-US" sz="1700" b="1" kern="1200" dirty="0">
              <a:effectLst>
                <a:outerShdw blurRad="38100" dist="38100" dir="2700000" algn="tl">
                  <a:srgbClr val="000000">
                    <a:alpha val="43137"/>
                  </a:srgbClr>
                </a:outerShdw>
              </a:effectLst>
            </a:rPr>
            <a:t>神が彼らに知恵を与えて下さるように</a:t>
          </a:r>
          <a:r>
            <a:rPr lang="en-US" sz="1700" b="1" kern="1200" dirty="0">
              <a:effectLst>
                <a:outerShdw blurRad="38100" dist="38100" dir="2700000" algn="tl">
                  <a:srgbClr val="000000">
                    <a:alpha val="43137"/>
                  </a:srgbClr>
                </a:outerShdw>
              </a:effectLst>
            </a:rPr>
            <a:t> </a:t>
          </a:r>
          <a:r>
            <a:rPr lang="en-US" sz="1600" b="1" kern="1200" dirty="0">
              <a:effectLst>
                <a:outerShdw blurRad="38100" dist="38100" dir="2700000" algn="tl">
                  <a:srgbClr val="000000">
                    <a:alpha val="43137"/>
                  </a:srgbClr>
                </a:outerShdw>
              </a:effectLst>
            </a:rPr>
            <a:t>(17</a:t>
          </a:r>
          <a:r>
            <a:rPr lang="ja-JP" altLang="en-US" sz="1600" b="1" kern="1200" dirty="0">
              <a:effectLst>
                <a:outerShdw blurRad="38100" dist="38100" dir="2700000" algn="tl">
                  <a:srgbClr val="000000">
                    <a:alpha val="43137"/>
                  </a:srgbClr>
                </a:outerShdw>
              </a:effectLst>
            </a:rPr>
            <a:t>節</a:t>
          </a:r>
          <a:r>
            <a:rPr lang="en-US" sz="1600" b="1" kern="1200" dirty="0">
              <a:effectLst>
                <a:outerShdw blurRad="38100" dist="38100" dir="2700000" algn="tl">
                  <a:srgbClr val="000000">
                    <a:alpha val="43137"/>
                  </a:srgbClr>
                </a:outerShdw>
              </a:effectLst>
            </a:rPr>
            <a:t>)</a:t>
          </a:r>
          <a:endParaRPr lang="es-ES" sz="1600" b="1" kern="1200" dirty="0">
            <a:effectLst>
              <a:outerShdw blurRad="38100" dist="38100" dir="2700000" algn="tl">
                <a:srgbClr val="000000">
                  <a:alpha val="43137"/>
                </a:srgbClr>
              </a:outerShdw>
            </a:effectLst>
          </a:endParaRPr>
        </a:p>
      </dsp:txBody>
      <dsp:txXfrm>
        <a:off x="171416" y="30794"/>
        <a:ext cx="5015130" cy="266380"/>
      </dsp:txXfrm>
    </dsp:sp>
    <dsp:sp modelId="{4916ED9E-D432-4111-B234-C5ECDCA955F1}">
      <dsp:nvSpPr>
        <dsp:cNvPr id="0" name=""/>
        <dsp:cNvSpPr/>
      </dsp:nvSpPr>
      <dsp:spPr>
        <a:xfrm>
          <a:off x="0" y="617584"/>
          <a:ext cx="5487371" cy="252000"/>
        </a:xfrm>
        <a:prstGeom prst="rect">
          <a:avLst/>
        </a:prstGeom>
        <a:solidFill>
          <a:schemeClr val="accent5">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D06F6BF-4C68-4ED1-9EFF-B6CED722801D}">
      <dsp:nvSpPr>
        <dsp:cNvPr id="0" name=""/>
        <dsp:cNvSpPr/>
      </dsp:nvSpPr>
      <dsp:spPr>
        <a:xfrm>
          <a:off x="157006" y="469984"/>
          <a:ext cx="5043950" cy="2952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414" tIns="0" rIns="180414" bIns="0" numCol="1" spcCol="1270" anchor="ctr" anchorCtr="0">
          <a:noAutofit/>
        </a:bodyPr>
        <a:lstStyle/>
        <a:p>
          <a:pPr lvl="0" algn="l" defTabSz="800100">
            <a:lnSpc>
              <a:spcPct val="90000"/>
            </a:lnSpc>
            <a:spcBef>
              <a:spcPct val="0"/>
            </a:spcBef>
            <a:spcAft>
              <a:spcPct val="35000"/>
            </a:spcAft>
          </a:pPr>
          <a:r>
            <a:rPr kumimoji="1" lang="ja-JP" altLang="en-US" sz="1800" b="1" kern="1200" dirty="0">
              <a:effectLst>
                <a:outerShdw blurRad="38100" dist="38100" dir="2700000" algn="tl">
                  <a:srgbClr val="000000">
                    <a:alpha val="43137"/>
                  </a:srgbClr>
                </a:outerShdw>
              </a:effectLst>
            </a:rPr>
            <a:t>彼らが神をよりよく知るために</a:t>
          </a:r>
          <a:r>
            <a:rPr lang="en-US" sz="1600" b="1" kern="1200" dirty="0">
              <a:effectLst/>
            </a:rPr>
            <a:t> (17</a:t>
          </a:r>
          <a:r>
            <a:rPr lang="ja-JP" altLang="en-US" sz="1600" b="1" kern="1200" dirty="0">
              <a:effectLst/>
            </a:rPr>
            <a:t>節</a:t>
          </a:r>
          <a:r>
            <a:rPr lang="en-US" sz="1600" b="1" kern="1200" dirty="0">
              <a:effectLst/>
            </a:rPr>
            <a:t>)</a:t>
          </a:r>
          <a:endParaRPr lang="es-ES" sz="1600" b="1" kern="1200" dirty="0">
            <a:effectLst/>
          </a:endParaRPr>
        </a:p>
      </dsp:txBody>
      <dsp:txXfrm>
        <a:off x="171416" y="484394"/>
        <a:ext cx="5015130" cy="266380"/>
      </dsp:txXfrm>
    </dsp:sp>
    <dsp:sp modelId="{4955F4C4-8753-46D6-BE07-BED57A3A6EDD}">
      <dsp:nvSpPr>
        <dsp:cNvPr id="0" name=""/>
        <dsp:cNvSpPr/>
      </dsp:nvSpPr>
      <dsp:spPr>
        <a:xfrm>
          <a:off x="0" y="1071184"/>
          <a:ext cx="6818813" cy="252000"/>
        </a:xfrm>
        <a:prstGeom prst="rect">
          <a:avLst/>
        </a:prstGeom>
        <a:solidFill>
          <a:schemeClr val="accent5">
            <a:lumMod val="20000"/>
            <a:lumOff val="8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9216" tIns="208280" rIns="529216" bIns="71120" numCol="1" spcCol="1270" anchor="t" anchorCtr="0">
          <a:noAutofit/>
        </a:bodyPr>
        <a:lstStyle/>
        <a:p>
          <a:pPr marL="57150" lvl="1" indent="-57150" algn="l" defTabSz="444500">
            <a:lnSpc>
              <a:spcPct val="90000"/>
            </a:lnSpc>
            <a:spcBef>
              <a:spcPct val="0"/>
            </a:spcBef>
            <a:spcAft>
              <a:spcPct val="15000"/>
            </a:spcAft>
            <a:buChar char="••"/>
          </a:pPr>
          <a:endParaRPr kumimoji="1" lang="ja-JP" altLang="en-US" sz="1000" kern="1200" dirty="0"/>
        </a:p>
      </dsp:txBody>
      <dsp:txXfrm>
        <a:off x="0" y="1071184"/>
        <a:ext cx="6818813" cy="252000"/>
      </dsp:txXfrm>
    </dsp:sp>
    <dsp:sp modelId="{914338BD-7C89-474D-A274-D76EB682D213}">
      <dsp:nvSpPr>
        <dsp:cNvPr id="0" name=""/>
        <dsp:cNvSpPr/>
      </dsp:nvSpPr>
      <dsp:spPr>
        <a:xfrm>
          <a:off x="157006" y="923584"/>
          <a:ext cx="6450890" cy="2952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414" tIns="0" rIns="180414" bIns="0" numCol="1" spcCol="1270" anchor="ctr" anchorCtr="0">
          <a:noAutofit/>
        </a:bodyPr>
        <a:lstStyle/>
        <a:p>
          <a:pPr lvl="0" algn="l" defTabSz="711200">
            <a:lnSpc>
              <a:spcPct val="90000"/>
            </a:lnSpc>
            <a:spcBef>
              <a:spcPct val="0"/>
            </a:spcBef>
            <a:spcAft>
              <a:spcPct val="35000"/>
            </a:spcAft>
          </a:pPr>
          <a:r>
            <a:rPr kumimoji="1" lang="ja-JP" altLang="en-US" sz="1600" b="1" kern="1200" dirty="0">
              <a:effectLst>
                <a:outerShdw blurRad="38100" dist="38100" dir="2700000" algn="tl">
                  <a:srgbClr val="000000">
                    <a:alpha val="43137"/>
                  </a:srgbClr>
                </a:outerShdw>
              </a:effectLst>
            </a:rPr>
            <a:t>主の召命の希望を知るために</a:t>
          </a:r>
          <a:r>
            <a:rPr lang="en-US" sz="1600" b="1" kern="1200" dirty="0">
              <a:effectLst>
                <a:outerShdw blurRad="38100" dist="38100" dir="2700000" algn="tl">
                  <a:srgbClr val="000000">
                    <a:alpha val="43137"/>
                  </a:srgbClr>
                </a:outerShdw>
              </a:effectLst>
            </a:rPr>
            <a:t> (18</a:t>
          </a:r>
          <a:r>
            <a:rPr lang="ja-JP" altLang="en-US" sz="1600" b="1" kern="1200" dirty="0">
              <a:effectLst>
                <a:outerShdw blurRad="38100" dist="38100" dir="2700000" algn="tl">
                  <a:srgbClr val="000000">
                    <a:alpha val="43137"/>
                  </a:srgbClr>
                </a:outerShdw>
              </a:effectLst>
            </a:rPr>
            <a:t>節</a:t>
          </a:r>
          <a:r>
            <a:rPr lang="en-US" sz="1600" b="1" kern="1200" dirty="0">
              <a:effectLst>
                <a:outerShdw blurRad="38100" dist="38100" dir="2700000" algn="tl">
                  <a:srgbClr val="000000">
                    <a:alpha val="43137"/>
                  </a:srgbClr>
                </a:outerShdw>
              </a:effectLst>
            </a:rPr>
            <a:t>)</a:t>
          </a:r>
          <a:endParaRPr lang="es-ES" sz="1600" b="1" kern="1200" dirty="0">
            <a:effectLst>
              <a:outerShdw blurRad="38100" dist="38100" dir="2700000" algn="tl">
                <a:srgbClr val="000000">
                  <a:alpha val="43137"/>
                </a:srgbClr>
              </a:outerShdw>
            </a:effectLst>
          </a:endParaRPr>
        </a:p>
      </dsp:txBody>
      <dsp:txXfrm>
        <a:off x="171416" y="937994"/>
        <a:ext cx="6422070" cy="266380"/>
      </dsp:txXfrm>
    </dsp:sp>
    <dsp:sp modelId="{D87178F0-DC07-4FA4-A617-540F61B97084}">
      <dsp:nvSpPr>
        <dsp:cNvPr id="0" name=""/>
        <dsp:cNvSpPr/>
      </dsp:nvSpPr>
      <dsp:spPr>
        <a:xfrm>
          <a:off x="0" y="1524784"/>
          <a:ext cx="6818813" cy="252000"/>
        </a:xfrm>
        <a:prstGeom prst="rect">
          <a:avLst/>
        </a:prstGeom>
        <a:solidFill>
          <a:schemeClr val="accent5">
            <a:lumMod val="20000"/>
            <a:lumOff val="80000"/>
            <a:alpha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86E54D-438F-4037-A52B-C2F625B9D67C}">
      <dsp:nvSpPr>
        <dsp:cNvPr id="0" name=""/>
        <dsp:cNvSpPr/>
      </dsp:nvSpPr>
      <dsp:spPr>
        <a:xfrm>
          <a:off x="157006" y="1377184"/>
          <a:ext cx="6450890" cy="2952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414" tIns="0" rIns="180414" bIns="0" numCol="1" spcCol="1270" anchor="ctr" anchorCtr="0">
          <a:noAutofit/>
        </a:bodyPr>
        <a:lstStyle/>
        <a:p>
          <a:pPr lvl="0" algn="l" defTabSz="755650">
            <a:lnSpc>
              <a:spcPct val="90000"/>
            </a:lnSpc>
            <a:spcBef>
              <a:spcPct val="0"/>
            </a:spcBef>
            <a:spcAft>
              <a:spcPct val="35000"/>
            </a:spcAft>
          </a:pPr>
          <a:r>
            <a:rPr kumimoji="1" lang="ja-JP" altLang="en-US" sz="1700" b="1" kern="1200" dirty="0">
              <a:effectLst>
                <a:outerShdw blurRad="38100" dist="38100" dir="2700000" algn="tl">
                  <a:srgbClr val="000000">
                    <a:alpha val="43137"/>
                  </a:srgbClr>
                </a:outerShdw>
              </a:effectLst>
            </a:rPr>
            <a:t>来たるべき栄光の相続を知るために　</a:t>
          </a:r>
          <a:r>
            <a:rPr lang="en-US" sz="1700" b="1" kern="1200" dirty="0">
              <a:effectLst>
                <a:outerShdw blurRad="38100" dist="38100" dir="2700000" algn="tl">
                  <a:srgbClr val="000000">
                    <a:alpha val="43137"/>
                  </a:srgbClr>
                </a:outerShdw>
              </a:effectLst>
            </a:rPr>
            <a:t> </a:t>
          </a:r>
          <a:r>
            <a:rPr lang="en-US" sz="1600" b="1" kern="1200" dirty="0">
              <a:effectLst>
                <a:outerShdw blurRad="38100" dist="38100" dir="2700000" algn="tl">
                  <a:srgbClr val="000000">
                    <a:alpha val="43137"/>
                  </a:srgbClr>
                </a:outerShdw>
              </a:effectLst>
            </a:rPr>
            <a:t>(18</a:t>
          </a:r>
          <a:r>
            <a:rPr lang="ja-JP" altLang="en-US" sz="1600" b="1" kern="1200" dirty="0">
              <a:effectLst>
                <a:outerShdw blurRad="38100" dist="38100" dir="2700000" algn="tl">
                  <a:srgbClr val="000000">
                    <a:alpha val="43137"/>
                  </a:srgbClr>
                </a:outerShdw>
              </a:effectLst>
            </a:rPr>
            <a:t>節</a:t>
          </a:r>
          <a:r>
            <a:rPr lang="en-US" sz="1600" b="1" kern="1200" dirty="0">
              <a:effectLst>
                <a:outerShdw blurRad="38100" dist="38100" dir="2700000" algn="tl">
                  <a:srgbClr val="000000">
                    <a:alpha val="43137"/>
                  </a:srgbClr>
                </a:outerShdw>
              </a:effectLst>
            </a:rPr>
            <a:t>)</a:t>
          </a:r>
          <a:endParaRPr lang="es-ES" sz="1600" b="1" kern="1200" dirty="0">
            <a:effectLst>
              <a:outerShdw blurRad="38100" dist="38100" dir="2700000" algn="tl">
                <a:srgbClr val="000000">
                  <a:alpha val="43137"/>
                </a:srgbClr>
              </a:outerShdw>
            </a:effectLst>
          </a:endParaRPr>
        </a:p>
      </dsp:txBody>
      <dsp:txXfrm>
        <a:off x="171416" y="1391594"/>
        <a:ext cx="6422070" cy="266380"/>
      </dsp:txXfrm>
    </dsp:sp>
    <dsp:sp modelId="{25590DCE-2E75-4B47-884D-E22FF482657B}">
      <dsp:nvSpPr>
        <dsp:cNvPr id="0" name=""/>
        <dsp:cNvSpPr/>
      </dsp:nvSpPr>
      <dsp:spPr>
        <a:xfrm>
          <a:off x="0" y="1978384"/>
          <a:ext cx="5487371" cy="252000"/>
        </a:xfrm>
        <a:prstGeom prst="rect">
          <a:avLst/>
        </a:prstGeom>
        <a:solidFill>
          <a:schemeClr val="accent5">
            <a:lumMod val="20000"/>
            <a:lumOff val="80000"/>
            <a:alpha val="9000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295AC50-F805-4EEE-8272-07E018BD88EC}">
      <dsp:nvSpPr>
        <dsp:cNvPr id="0" name=""/>
        <dsp:cNvSpPr/>
      </dsp:nvSpPr>
      <dsp:spPr>
        <a:xfrm>
          <a:off x="157006" y="1830784"/>
          <a:ext cx="5043950" cy="2952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414" tIns="0" rIns="180414" bIns="0" numCol="1" spcCol="1270" anchor="ctr" anchorCtr="0">
          <a:noAutofit/>
        </a:bodyPr>
        <a:lstStyle/>
        <a:p>
          <a:pPr lvl="0" algn="l" defTabSz="755650">
            <a:lnSpc>
              <a:spcPct val="90000"/>
            </a:lnSpc>
            <a:spcBef>
              <a:spcPct val="0"/>
            </a:spcBef>
            <a:spcAft>
              <a:spcPct val="35000"/>
            </a:spcAft>
          </a:pPr>
          <a:r>
            <a:rPr kumimoji="1" lang="ja-JP" altLang="en-US" sz="1700" b="1" kern="1200" dirty="0">
              <a:effectLst>
                <a:outerShdw blurRad="38100" dist="38100" dir="2700000" algn="tl">
                  <a:srgbClr val="000000">
                    <a:alpha val="43137"/>
                  </a:srgbClr>
                </a:outerShdw>
              </a:effectLst>
            </a:rPr>
            <a:t>神の力を知ることができるように</a:t>
          </a:r>
          <a:r>
            <a:rPr lang="en-US" sz="1700" b="1" kern="1200" dirty="0">
              <a:effectLst>
                <a:outerShdw blurRad="38100" dist="38100" dir="2700000" algn="tl">
                  <a:srgbClr val="000000">
                    <a:alpha val="43137"/>
                  </a:srgbClr>
                </a:outerShdw>
              </a:effectLst>
            </a:rPr>
            <a:t>  </a:t>
          </a:r>
          <a:r>
            <a:rPr lang="en-US" altLang="ja-JP" sz="1600" b="1" kern="1200" dirty="0">
              <a:effectLst>
                <a:outerShdw blurRad="38100" dist="38100" dir="2700000" algn="tl">
                  <a:srgbClr val="000000">
                    <a:alpha val="43137"/>
                  </a:srgbClr>
                </a:outerShdw>
              </a:effectLst>
            </a:rPr>
            <a:t>(19-23</a:t>
          </a:r>
          <a:r>
            <a:rPr lang="ja-JP" altLang="en-US" sz="1600" b="1" kern="1200" dirty="0">
              <a:effectLst>
                <a:outerShdw blurRad="38100" dist="38100" dir="2700000" algn="tl">
                  <a:srgbClr val="000000">
                    <a:alpha val="43137"/>
                  </a:srgbClr>
                </a:outerShdw>
              </a:effectLst>
            </a:rPr>
            <a:t>節</a:t>
          </a:r>
          <a:r>
            <a:rPr lang="en-US" altLang="ja-JP" sz="1600" b="1" kern="1200" dirty="0">
              <a:effectLst>
                <a:outerShdw blurRad="38100" dist="38100" dir="2700000" algn="tl">
                  <a:srgbClr val="000000">
                    <a:alpha val="43137"/>
                  </a:srgbClr>
                </a:outerShdw>
              </a:effectLst>
            </a:rPr>
            <a:t>)</a:t>
          </a:r>
          <a:endParaRPr lang="es-ES" sz="1600" b="1" kern="1200" dirty="0">
            <a:effectLst>
              <a:outerShdw blurRad="38100" dist="38100" dir="2700000" algn="tl">
                <a:srgbClr val="000000">
                  <a:alpha val="43137"/>
                </a:srgbClr>
              </a:outerShdw>
            </a:effectLst>
          </a:endParaRPr>
        </a:p>
      </dsp:txBody>
      <dsp:txXfrm>
        <a:off x="171416" y="1845194"/>
        <a:ext cx="501513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EF272-3EAA-4CD7-922F-77B93EC92C67}">
      <dsp:nvSpPr>
        <dsp:cNvPr id="0" name=""/>
        <dsp:cNvSpPr/>
      </dsp:nvSpPr>
      <dsp:spPr>
        <a:xfrm>
          <a:off x="1191867" y="193362"/>
          <a:ext cx="1381283" cy="1026672"/>
        </a:xfrm>
        <a:prstGeom prst="roundRect">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 sz="3900" kern="1200" dirty="0"/>
            <a:t> </a:t>
          </a:r>
        </a:p>
      </dsp:txBody>
      <dsp:txXfrm>
        <a:off x="1241985" y="243480"/>
        <a:ext cx="1281047" cy="926436"/>
      </dsp:txXfrm>
    </dsp:sp>
    <dsp:sp modelId="{9B1193CB-6239-449B-8B7D-E1DF7B745034}">
      <dsp:nvSpPr>
        <dsp:cNvPr id="0" name=""/>
        <dsp:cNvSpPr/>
      </dsp:nvSpPr>
      <dsp:spPr>
        <a:xfrm>
          <a:off x="420454" y="668140"/>
          <a:ext cx="2939285" cy="2939285"/>
        </a:xfrm>
        <a:custGeom>
          <a:avLst/>
          <a:gdLst/>
          <a:ahLst/>
          <a:cxnLst/>
          <a:rect l="0" t="0" r="0" b="0"/>
          <a:pathLst>
            <a:path>
              <a:moveTo>
                <a:pt x="2159555" y="172002"/>
              </a:moveTo>
              <a:arcTo wR="1469642" hR="1469642" stAng="17879886" swAng="1800139"/>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F916E74-24E5-4C59-AAA5-D3AF25B03AC3}">
      <dsp:nvSpPr>
        <dsp:cNvPr id="0" name=""/>
        <dsp:cNvSpPr/>
      </dsp:nvSpPr>
      <dsp:spPr>
        <a:xfrm>
          <a:off x="2670843" y="1365590"/>
          <a:ext cx="1381283" cy="1026672"/>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61"/>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a:t> </a:t>
          </a:r>
        </a:p>
      </dsp:txBody>
      <dsp:txXfrm>
        <a:off x="2720961" y="1415708"/>
        <a:ext cx="1281047" cy="926436"/>
      </dsp:txXfrm>
    </dsp:sp>
    <dsp:sp modelId="{D0B9B63B-2A5B-4A20-9A38-CB46C9573ED1}">
      <dsp:nvSpPr>
        <dsp:cNvPr id="0" name=""/>
        <dsp:cNvSpPr/>
      </dsp:nvSpPr>
      <dsp:spPr>
        <a:xfrm>
          <a:off x="440508" y="822312"/>
          <a:ext cx="2939285" cy="2939285"/>
        </a:xfrm>
        <a:custGeom>
          <a:avLst/>
          <a:gdLst/>
          <a:ahLst/>
          <a:cxnLst/>
          <a:rect l="0" t="0" r="0" b="0"/>
          <a:pathLst>
            <a:path>
              <a:moveTo>
                <a:pt x="2935528" y="1574660"/>
              </a:moveTo>
              <a:arcTo wR="1469642" hR="1469642" stAng="245864" swAng="1087011"/>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4F977E6-19DE-4A17-A7EC-B52CD4234C4D}">
      <dsp:nvSpPr>
        <dsp:cNvPr id="0" name=""/>
        <dsp:cNvSpPr/>
      </dsp:nvSpPr>
      <dsp:spPr>
        <a:xfrm>
          <a:off x="2136975" y="2851959"/>
          <a:ext cx="1381283" cy="1026672"/>
        </a:xfrm>
        <a:prstGeom prst="roundRect">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l="719" t="2019"/>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a:t> </a:t>
          </a:r>
        </a:p>
      </dsp:txBody>
      <dsp:txXfrm>
        <a:off x="2187093" y="2902077"/>
        <a:ext cx="1281047" cy="926436"/>
      </dsp:txXfrm>
    </dsp:sp>
    <dsp:sp modelId="{3E7152F2-7C34-4146-987E-1E7D145B67B0}">
      <dsp:nvSpPr>
        <dsp:cNvPr id="0" name=""/>
        <dsp:cNvSpPr/>
      </dsp:nvSpPr>
      <dsp:spPr>
        <a:xfrm>
          <a:off x="494140" y="706687"/>
          <a:ext cx="2939285" cy="2939285"/>
        </a:xfrm>
        <a:custGeom>
          <a:avLst/>
          <a:gdLst/>
          <a:ahLst/>
          <a:cxnLst/>
          <a:rect l="0" t="0" r="0" b="0"/>
          <a:pathLst>
            <a:path>
              <a:moveTo>
                <a:pt x="1639395" y="2929449"/>
              </a:moveTo>
              <a:arcTo wR="1469642" hR="1469642" stAng="5002032" swAng="79593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E9131C-B5E4-46A6-BE77-543BD1A71080}">
      <dsp:nvSpPr>
        <dsp:cNvPr id="0" name=""/>
        <dsp:cNvSpPr/>
      </dsp:nvSpPr>
      <dsp:spPr>
        <a:xfrm>
          <a:off x="409306" y="2851959"/>
          <a:ext cx="1381283" cy="1026672"/>
        </a:xfrm>
        <a:prstGeom prst="roundRect">
          <a:avLst/>
        </a:prstGeom>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a:t> </a:t>
          </a:r>
        </a:p>
      </dsp:txBody>
      <dsp:txXfrm>
        <a:off x="459424" y="2902077"/>
        <a:ext cx="1281047" cy="926436"/>
      </dsp:txXfrm>
    </dsp:sp>
    <dsp:sp modelId="{51D46FA3-BA20-4F20-8AF6-47C360370A67}">
      <dsp:nvSpPr>
        <dsp:cNvPr id="0" name=""/>
        <dsp:cNvSpPr/>
      </dsp:nvSpPr>
      <dsp:spPr>
        <a:xfrm>
          <a:off x="615294" y="1027984"/>
          <a:ext cx="2939285" cy="2939285"/>
        </a:xfrm>
        <a:custGeom>
          <a:avLst/>
          <a:gdLst/>
          <a:ahLst/>
          <a:cxnLst/>
          <a:rect l="0" t="0" r="0" b="0"/>
          <a:pathLst>
            <a:path>
              <a:moveTo>
                <a:pt x="42762" y="1821585"/>
              </a:moveTo>
              <a:arcTo wR="1469642" hR="1469642" stAng="9968666" swAng="564927"/>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8F268E7-E19F-425A-85E7-DF480FA124AD}">
      <dsp:nvSpPr>
        <dsp:cNvPr id="0" name=""/>
        <dsp:cNvSpPr/>
      </dsp:nvSpPr>
      <dsp:spPr>
        <a:xfrm>
          <a:off x="-124559" y="1340501"/>
          <a:ext cx="1381283" cy="1268447"/>
        </a:xfrm>
        <a:prstGeom prst="roundRect">
          <a:avLst/>
        </a:prstGeom>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 sz="3700" kern="1200" dirty="0"/>
            <a:t> </a:t>
          </a:r>
        </a:p>
      </dsp:txBody>
      <dsp:txXfrm>
        <a:off x="-62639" y="1402421"/>
        <a:ext cx="1257443" cy="1144607"/>
      </dsp:txXfrm>
    </dsp:sp>
    <dsp:sp modelId="{44DA2F03-0D6F-4C08-A165-879D83A536F0}">
      <dsp:nvSpPr>
        <dsp:cNvPr id="0" name=""/>
        <dsp:cNvSpPr/>
      </dsp:nvSpPr>
      <dsp:spPr>
        <a:xfrm>
          <a:off x="623728" y="614128"/>
          <a:ext cx="2939285" cy="2939285"/>
        </a:xfrm>
        <a:custGeom>
          <a:avLst/>
          <a:gdLst/>
          <a:ahLst/>
          <a:cxnLst/>
          <a:rect l="0" t="0" r="0" b="0"/>
          <a:pathLst>
            <a:path>
              <a:moveTo>
                <a:pt x="204627" y="721587"/>
              </a:moveTo>
              <a:arcTo wR="1469642" hR="1469642" stAng="12635854" swAng="128093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65B9-474B-46CB-A903-2D9A8D0419BB}" type="datetimeFigureOut">
              <a:rPr lang="es-ES" smtClean="0"/>
              <a:t>24/07/2020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1030AC8-BA01-4D7F-A8DE-D85D92E8AAA0}" type="slidenum">
              <a:rPr lang="es-ES" smtClean="0"/>
              <a:t>‹#›</a:t>
            </a:fld>
            <a:endParaRPr lang="es-ES"/>
          </a:p>
        </p:txBody>
      </p:sp>
    </p:spTree>
    <p:extLst>
      <p:ext uri="{BB962C8B-B14F-4D97-AF65-F5344CB8AC3E}">
        <p14:creationId xmlns:p14="http://schemas.microsoft.com/office/powerpoint/2010/main" val="582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465B9-474B-46CB-A903-2D9A8D0419BB}" type="datetimeFigureOut">
              <a:rPr lang="es-ES" smtClean="0"/>
              <a:t>24/07/2020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30AC8-BA01-4D7F-A8DE-D85D92E8AAA0}" type="slidenum">
              <a:rPr lang="es-ES" smtClean="0"/>
              <a:t>‹#›</a:t>
            </a:fld>
            <a:endParaRPr lang="es-ES"/>
          </a:p>
        </p:txBody>
      </p:sp>
    </p:spTree>
    <p:extLst>
      <p:ext uri="{BB962C8B-B14F-4D97-AF65-F5344CB8AC3E}">
        <p14:creationId xmlns:p14="http://schemas.microsoft.com/office/powerpoint/2010/main" val="141776836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3.jpeg"/><Relationship Id="rId4" Type="http://schemas.openxmlformats.org/officeDocument/2006/relationships/diagramData" Target="../diagrams/data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0650B58-2B01-4F48-A063-DD730D7E73EC}"/>
              </a:ext>
            </a:extLst>
          </p:cNvPr>
          <p:cNvSpPr txBox="1"/>
          <p:nvPr/>
        </p:nvSpPr>
        <p:spPr>
          <a:xfrm>
            <a:off x="5877100" y="317863"/>
            <a:ext cx="3134294" cy="212365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chemeClr val="accent3"/>
                </a:solidFill>
                <a:effectLst>
                  <a:outerShdw blurRad="38100" dist="38100" dir="2700000" algn="tl">
                    <a:srgbClr val="000000">
                      <a:alpha val="43137"/>
                    </a:srgbClr>
                  </a:outerShdw>
                </a:effectLst>
              </a:rPr>
              <a:t>祈りの力</a:t>
            </a:r>
            <a:r>
              <a:rPr lang="en-US" sz="4400" b="1" dirty="0">
                <a:ln/>
                <a:solidFill>
                  <a:schemeClr val="accent3"/>
                </a:solidFill>
                <a:effectLst>
                  <a:outerShdw blurRad="38100" dist="38100" dir="2700000" algn="tl">
                    <a:srgbClr val="000000">
                      <a:alpha val="43137"/>
                    </a:srgbClr>
                  </a:outerShdw>
                </a:effectLst>
              </a:rPr>
              <a:t>: </a:t>
            </a:r>
          </a:p>
          <a:p>
            <a:pPr algn="ctr"/>
            <a:r>
              <a:rPr lang="ja-JP" altLang="en-US" sz="4400" b="1" dirty="0">
                <a:ln/>
                <a:solidFill>
                  <a:schemeClr val="accent3"/>
                </a:solidFill>
                <a:effectLst>
                  <a:outerShdw blurRad="38100" dist="38100" dir="2700000" algn="tl">
                    <a:srgbClr val="000000">
                      <a:alpha val="43137"/>
                    </a:srgbClr>
                  </a:outerShdw>
                </a:effectLst>
              </a:rPr>
              <a:t>他者のための執り成し</a:t>
            </a:r>
            <a:endParaRPr lang="es-ES" sz="4400" b="1" dirty="0">
              <a:ln/>
              <a:solidFill>
                <a:schemeClr val="accent3"/>
              </a:solidFill>
              <a:effectLst>
                <a:outerShdw blurRad="38100" dist="38100" dir="2700000" algn="tl">
                  <a:srgbClr val="000000">
                    <a:alpha val="43137"/>
                  </a:srgbClr>
                </a:outerShdw>
              </a:effectLst>
            </a:endParaRPr>
          </a:p>
        </p:txBody>
      </p:sp>
      <p:sp>
        <p:nvSpPr>
          <p:cNvPr id="5" name="CuadroTexto 4">
            <a:extLst>
              <a:ext uri="{FF2B5EF4-FFF2-40B4-BE49-F238E27FC236}">
                <a16:creationId xmlns="" xmlns:a16="http://schemas.microsoft.com/office/drawing/2014/main" id="{217D00D5-E9B9-485A-BA51-4CBDA74BEE16}"/>
              </a:ext>
            </a:extLst>
          </p:cNvPr>
          <p:cNvSpPr txBox="1"/>
          <p:nvPr/>
        </p:nvSpPr>
        <p:spPr>
          <a:xfrm>
            <a:off x="2375086" y="5956914"/>
            <a:ext cx="6120731" cy="769441"/>
          </a:xfrm>
          <a:prstGeom prst="rect">
            <a:avLst/>
          </a:prstGeom>
          <a:noFill/>
        </p:spPr>
        <p:txBody>
          <a:bodyPr wrap="square" rtlCol="0">
            <a:spAutoFit/>
          </a:bodyPr>
          <a:lstStyle/>
          <a:p>
            <a:pPr algn="r"/>
            <a:r>
              <a:rPr lang="en-US"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2020</a:t>
            </a:r>
            <a:r>
              <a:rPr lang="ja-JP" altLang="en-US"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年</a:t>
            </a:r>
            <a:r>
              <a:rPr lang="en-US" altLang="ja-JP"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7</a:t>
            </a:r>
            <a:r>
              <a:rPr lang="ja-JP" altLang="en-US"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月</a:t>
            </a:r>
            <a:r>
              <a:rPr lang="en-US" altLang="ja-JP"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25</a:t>
            </a:r>
            <a:r>
              <a:rPr lang="ja-JP" altLang="en-US"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日　第</a:t>
            </a:r>
            <a:r>
              <a:rPr lang="en-US" altLang="ja-JP"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4</a:t>
            </a:r>
            <a:r>
              <a:rPr lang="ja-JP" altLang="en-US" sz="4400" b="1" dirty="0">
                <a:solidFill>
                  <a:schemeClr val="bg1"/>
                </a:solidFill>
                <a:effectLst>
                  <a:glow rad="139700">
                    <a:schemeClr val="accent6">
                      <a:satMod val="175000"/>
                      <a:alpha val="40000"/>
                    </a:schemeClr>
                  </a:glow>
                  <a:outerShdw blurRad="38100" dist="38100" dir="2700000" algn="tl">
                    <a:srgbClr val="000000">
                      <a:alpha val="43137"/>
                    </a:srgbClr>
                  </a:outerShdw>
                </a:effectLst>
              </a:rPr>
              <a:t>課</a:t>
            </a:r>
            <a:endParaRPr lang="es-ES" sz="4400" b="1" dirty="0">
              <a:solidFill>
                <a:schemeClr val="bg1"/>
              </a:solidFill>
              <a:effectLst>
                <a:glow rad="1397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Imagen 26">
            <a:extLst>
              <a:ext uri="{FF2B5EF4-FFF2-40B4-BE49-F238E27FC236}">
                <a16:creationId xmlns="" xmlns:a16="http://schemas.microsoft.com/office/drawing/2014/main" id="{E2EF22AB-3AAD-4AE7-8BCD-117BEAB4C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24" y="106008"/>
            <a:ext cx="4142541" cy="3106906"/>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a:scene3d>
            <a:camera prst="orthographicFront"/>
            <a:lightRig rig="threePt" dir="t"/>
          </a:scene3d>
          <a:sp3d>
            <a:bevelT/>
          </a:sp3d>
        </p:spPr>
      </p:pic>
      <p:sp>
        <p:nvSpPr>
          <p:cNvPr id="25" name="Rectángulo 24">
            <a:extLst>
              <a:ext uri="{FF2B5EF4-FFF2-40B4-BE49-F238E27FC236}">
                <a16:creationId xmlns="" xmlns:a16="http://schemas.microsoft.com/office/drawing/2014/main" id="{05B2FA95-B708-4B14-B0F8-B53F6FC78EF2}"/>
              </a:ext>
            </a:extLst>
          </p:cNvPr>
          <p:cNvSpPr/>
          <p:nvPr/>
        </p:nvSpPr>
        <p:spPr>
          <a:xfrm>
            <a:off x="4676036" y="4101737"/>
            <a:ext cx="4363461" cy="25998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 xmlns:a16="http://schemas.microsoft.com/office/drawing/2014/main" id="{139A55F6-722B-44E4-94BA-6F4F13B268E7}"/>
              </a:ext>
            </a:extLst>
          </p:cNvPr>
          <p:cNvSpPr txBox="1"/>
          <p:nvPr/>
        </p:nvSpPr>
        <p:spPr>
          <a:xfrm>
            <a:off x="5057984" y="4214948"/>
            <a:ext cx="4086016" cy="2323713"/>
          </a:xfrm>
          <a:prstGeom prst="rect">
            <a:avLst/>
          </a:prstGeom>
          <a:noFill/>
        </p:spPr>
        <p:txBody>
          <a:bodyPr wrap="square" rtlCol="0">
            <a:spAutoFit/>
          </a:bodyPr>
          <a:lstStyle/>
          <a:p>
            <a:pPr>
              <a:spcBef>
                <a:spcPts val="600"/>
              </a:spcBef>
            </a:pPr>
            <a:r>
              <a:rPr lang="ja-JP" altLang="en-US" sz="2000" b="1" dirty="0">
                <a:solidFill>
                  <a:srgbClr val="FFCF01"/>
                </a:solidFill>
              </a:rPr>
              <a:t>執り成しの祈り</a:t>
            </a:r>
            <a:r>
              <a:rPr lang="es-ES" sz="2000" b="1" dirty="0">
                <a:solidFill>
                  <a:srgbClr val="FFCF01"/>
                </a:solidFill>
              </a:rPr>
              <a:t>:</a:t>
            </a:r>
          </a:p>
          <a:p>
            <a:pPr lvl="1">
              <a:spcBef>
                <a:spcPts val="600"/>
              </a:spcBef>
            </a:pPr>
            <a:r>
              <a:rPr lang="ja-JP" altLang="en-US" sz="2000" b="1" dirty="0">
                <a:solidFill>
                  <a:srgbClr val="D3A0FE"/>
                </a:solidFill>
              </a:rPr>
              <a:t>宇宙規模の戦い</a:t>
            </a:r>
            <a:endParaRPr lang="es-ES" sz="2000" b="1" dirty="0">
              <a:solidFill>
                <a:srgbClr val="D3A0FE"/>
              </a:solidFill>
            </a:endParaRPr>
          </a:p>
          <a:p>
            <a:pPr lvl="1">
              <a:spcBef>
                <a:spcPts val="600"/>
              </a:spcBef>
            </a:pPr>
            <a:r>
              <a:rPr lang="ja-JP" altLang="en-US" sz="2000" b="1" dirty="0">
                <a:solidFill>
                  <a:srgbClr val="E498AA"/>
                </a:solidFill>
              </a:rPr>
              <a:t>イエスー力強い仲保者</a:t>
            </a:r>
            <a:endParaRPr lang="es-ES" sz="2000" b="1" dirty="0">
              <a:solidFill>
                <a:srgbClr val="E498AA"/>
              </a:solidFill>
            </a:endParaRPr>
          </a:p>
          <a:p>
            <a:pPr lvl="1">
              <a:spcBef>
                <a:spcPts val="600"/>
              </a:spcBef>
            </a:pPr>
            <a:r>
              <a:rPr lang="ja-JP" altLang="en-US" sz="2000" b="1" dirty="0">
                <a:solidFill>
                  <a:srgbClr val="E4B194"/>
                </a:solidFill>
              </a:rPr>
              <a:t>パウロの執り成しの祈り</a:t>
            </a:r>
            <a:endParaRPr lang="es-ES" sz="2000" b="1" dirty="0">
              <a:solidFill>
                <a:srgbClr val="E4B194"/>
              </a:solidFill>
            </a:endParaRPr>
          </a:p>
          <a:p>
            <a:pPr>
              <a:spcBef>
                <a:spcPts val="600"/>
              </a:spcBef>
            </a:pPr>
            <a:r>
              <a:rPr lang="ja-JP" altLang="en-US" sz="2000" b="1" dirty="0">
                <a:solidFill>
                  <a:srgbClr val="66FFFF"/>
                </a:solidFill>
              </a:rPr>
              <a:t>働いている目に見えない力</a:t>
            </a:r>
            <a:endParaRPr lang="es-ES" sz="2000" b="1" dirty="0">
              <a:solidFill>
                <a:srgbClr val="66FFFF"/>
              </a:solidFill>
            </a:endParaRPr>
          </a:p>
          <a:p>
            <a:pPr>
              <a:spcBef>
                <a:spcPts val="600"/>
              </a:spcBef>
            </a:pPr>
            <a:r>
              <a:rPr lang="ja-JP" altLang="en-US" sz="2000" b="1" dirty="0">
                <a:solidFill>
                  <a:srgbClr val="F5ADC8"/>
                </a:solidFill>
              </a:rPr>
              <a:t>祈りの焦点</a:t>
            </a:r>
            <a:endParaRPr lang="es-ES" sz="2000" b="1" dirty="0">
              <a:solidFill>
                <a:srgbClr val="F5ADC8"/>
              </a:solidFill>
            </a:endParaRPr>
          </a:p>
        </p:txBody>
      </p:sp>
      <p:sp>
        <p:nvSpPr>
          <p:cNvPr id="3" name="CuadroTexto 2">
            <a:extLst>
              <a:ext uri="{FF2B5EF4-FFF2-40B4-BE49-F238E27FC236}">
                <a16:creationId xmlns="" xmlns:a16="http://schemas.microsoft.com/office/drawing/2014/main" id="{1CDA47DC-BEA5-4CE2-B3DA-F049BB527BB1}"/>
              </a:ext>
            </a:extLst>
          </p:cNvPr>
          <p:cNvSpPr txBox="1"/>
          <p:nvPr/>
        </p:nvSpPr>
        <p:spPr>
          <a:xfrm>
            <a:off x="138545" y="188352"/>
            <a:ext cx="4654268" cy="3170099"/>
          </a:xfrm>
          <a:prstGeom prst="rect">
            <a:avLst/>
          </a:prstGeom>
          <a:noFill/>
        </p:spPr>
        <p:txBody>
          <a:bodyPr wrap="square" rtlCol="0">
            <a:spAutoFit/>
          </a:bodyPr>
          <a:lstStyle/>
          <a:p>
            <a:pPr>
              <a:spcBef>
                <a:spcPts val="600"/>
              </a:spcBef>
            </a:pPr>
            <a:r>
              <a:rPr lang="ja-JP" altLang="en-US" sz="2000" b="1" dirty="0"/>
              <a:t>神のみ言葉は、私たちに「絶えず祈りなさい」と励ましています（テサロニケ</a:t>
            </a:r>
            <a:r>
              <a:rPr lang="en-US" altLang="ja-JP" sz="2000" b="1" dirty="0"/>
              <a:t>Ⅰ5:17</a:t>
            </a:r>
            <a:r>
              <a:rPr lang="ja-JP" altLang="en-US" sz="2000" b="1" dirty="0"/>
              <a:t>）。パウロはクリスチャンの鎧（よろい）についての話の中で私たちは「常に祈る」べきであるとエフェソ人たちに彼のために祈るように求めました（エフェソ</a:t>
            </a:r>
            <a:r>
              <a:rPr lang="en-US" altLang="ja-JP" sz="2000" b="1" dirty="0"/>
              <a:t>6:18-19</a:t>
            </a:r>
            <a:r>
              <a:rPr lang="ja-JP" altLang="en-US" sz="2000" b="1" dirty="0"/>
              <a:t>）。祈りは、信者であろうとなかろうと、他の人のために執り成しをするために用いられるとき、特別な力を発揮します。</a:t>
            </a:r>
          </a:p>
        </p:txBody>
      </p:sp>
      <p:pic>
        <p:nvPicPr>
          <p:cNvPr id="11" name="Imagen 10">
            <a:extLst>
              <a:ext uri="{FF2B5EF4-FFF2-40B4-BE49-F238E27FC236}">
                <a16:creationId xmlns="" xmlns:a16="http://schemas.microsoft.com/office/drawing/2014/main" id="{FC76D4AB-AE37-4436-B45C-9B2C629C98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627" y="3429000"/>
            <a:ext cx="4363461" cy="32725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 xmlns:a16="http://schemas.microsoft.com/office/drawing/2014/main" id="{971926D7-B1F8-4EA7-9E9B-11A6B6B91E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4895" y="5812981"/>
            <a:ext cx="256732" cy="256732"/>
          </a:xfrm>
          <a:prstGeom prst="rect">
            <a:avLst/>
          </a:prstGeom>
          <a:effectLst>
            <a:outerShdw blurRad="50800" dist="38100" dir="2700000" algn="tl" rotWithShape="0">
              <a:prstClr val="black">
                <a:alpha val="40000"/>
              </a:prstClr>
            </a:outerShdw>
          </a:effectLst>
        </p:spPr>
      </p:pic>
      <p:pic>
        <p:nvPicPr>
          <p:cNvPr id="15" name="Imagen 14">
            <a:extLst>
              <a:ext uri="{FF2B5EF4-FFF2-40B4-BE49-F238E27FC236}">
                <a16:creationId xmlns="" xmlns:a16="http://schemas.microsoft.com/office/drawing/2014/main" id="{FECDF488-0A71-47DB-A60D-ABF4DDD9B4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4895" y="4278393"/>
            <a:ext cx="257923" cy="278176"/>
          </a:xfrm>
          <a:prstGeom prst="rect">
            <a:avLst/>
          </a:prstGeom>
          <a:effectLst>
            <a:outerShdw blurRad="50800" dist="38100" dir="2700000" algn="tl" rotWithShape="0">
              <a:prstClr val="black">
                <a:alpha val="40000"/>
              </a:prstClr>
            </a:outerShdw>
          </a:effectLst>
        </p:spPr>
      </p:pic>
      <p:pic>
        <p:nvPicPr>
          <p:cNvPr id="16" name="Imagen 15">
            <a:extLst>
              <a:ext uri="{FF2B5EF4-FFF2-40B4-BE49-F238E27FC236}">
                <a16:creationId xmlns="" xmlns:a16="http://schemas.microsoft.com/office/drawing/2014/main" id="{9768C45E-1041-44B5-9185-98BF86BFE7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84895" y="6194965"/>
            <a:ext cx="294259" cy="273411"/>
          </a:xfrm>
          <a:prstGeom prst="rect">
            <a:avLst/>
          </a:prstGeom>
          <a:effectLst>
            <a:outerShdw blurRad="50800" dist="38100" dir="2700000" algn="tl" rotWithShape="0">
              <a:prstClr val="black">
                <a:alpha val="40000"/>
              </a:prstClr>
            </a:outerShdw>
          </a:effectLst>
        </p:spPr>
      </p:pic>
      <p:pic>
        <p:nvPicPr>
          <p:cNvPr id="20" name="Imagen 19">
            <a:extLst>
              <a:ext uri="{FF2B5EF4-FFF2-40B4-BE49-F238E27FC236}">
                <a16:creationId xmlns="" xmlns:a16="http://schemas.microsoft.com/office/drawing/2014/main" id="{DE954C79-60D2-4B7E-ABE4-99F2EFE6A5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85168" y="4692887"/>
            <a:ext cx="435429" cy="256255"/>
          </a:xfrm>
          <a:prstGeom prst="rect">
            <a:avLst/>
          </a:prstGeom>
          <a:effectLst>
            <a:outerShdw blurRad="50800" dist="38100" dir="2700000" algn="tl" rotWithShape="0">
              <a:prstClr val="black">
                <a:alpha val="40000"/>
              </a:prstClr>
            </a:outerShdw>
          </a:effectLst>
        </p:spPr>
      </p:pic>
      <p:pic>
        <p:nvPicPr>
          <p:cNvPr id="21" name="Imagen 20">
            <a:extLst>
              <a:ext uri="{FF2B5EF4-FFF2-40B4-BE49-F238E27FC236}">
                <a16:creationId xmlns="" xmlns:a16="http://schemas.microsoft.com/office/drawing/2014/main" id="{BAF8CF00-425A-4814-A503-E9EA2F35F8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85168" y="5068693"/>
            <a:ext cx="435429" cy="256255"/>
          </a:xfrm>
          <a:prstGeom prst="rect">
            <a:avLst/>
          </a:prstGeom>
          <a:effectLst>
            <a:outerShdw blurRad="50800" dist="38100" dir="2700000" algn="tl" rotWithShape="0">
              <a:prstClr val="black">
                <a:alpha val="40000"/>
              </a:prstClr>
            </a:outerShdw>
          </a:effectLst>
        </p:spPr>
      </p:pic>
      <p:pic>
        <p:nvPicPr>
          <p:cNvPr id="22" name="Imagen 21">
            <a:extLst>
              <a:ext uri="{FF2B5EF4-FFF2-40B4-BE49-F238E27FC236}">
                <a16:creationId xmlns="" xmlns:a16="http://schemas.microsoft.com/office/drawing/2014/main" id="{C44A54D5-84FB-4603-A0AD-83D6B53058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85168" y="5444498"/>
            <a:ext cx="435429" cy="2562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34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900" decel="100000" fill="hold"/>
                                        <p:tgtEl>
                                          <p:spTgt spid="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style.rotation</p:attrName>
                                        </p:attrNameLst>
                                      </p:cBhvr>
                                      <p:tavLst>
                                        <p:tav tm="0">
                                          <p:val>
                                            <p:fltVal val="90"/>
                                          </p:val>
                                        </p:tav>
                                        <p:tav tm="100000">
                                          <p:val>
                                            <p:fltVal val="0"/>
                                          </p:val>
                                        </p:tav>
                                      </p:tavLst>
                                    </p:anim>
                                    <p:animEffect transition="in" filter="fade">
                                      <p:cBhvr>
                                        <p:cTn id="34" dur="500"/>
                                        <p:tgtEl>
                                          <p:spTgt spid="15"/>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left)">
                                      <p:cBhvr>
                                        <p:cTn id="41" dur="500"/>
                                        <p:tgtEl>
                                          <p:spTgt spid="2">
                                            <p:txEl>
                                              <p:pRg st="1" end="1"/>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wipe(left)">
                                      <p:cBhvr>
                                        <p:cTn id="44" dur="500"/>
                                        <p:tgtEl>
                                          <p:spTgt spid="2">
                                            <p:txEl>
                                              <p:pRg st="2" end="2"/>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left)">
                                      <p:cBhvr>
                                        <p:cTn id="47" dur="500"/>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wipe(left)">
                                      <p:cBhvr>
                                        <p:cTn id="52" dur="500"/>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Effect transition="in" filter="wipe(left)">
                                      <p:cBhvr>
                                        <p:cTn id="57" dur="500"/>
                                        <p:tgtEl>
                                          <p:spTgt spid="2">
                                            <p:txEl>
                                              <p:pRg st="5" end="5"/>
                                            </p:txEl>
                                          </p:spTgt>
                                        </p:tgtEl>
                                      </p:cBhvr>
                                    </p:animEffect>
                                  </p:childTnLst>
                                </p:cTn>
                              </p:par>
                            </p:childTnLst>
                          </p:cTn>
                        </p:par>
                        <p:par>
                          <p:cTn id="58" fill="hold">
                            <p:stCondLst>
                              <p:cond delay="500"/>
                            </p:stCondLst>
                            <p:childTnLst>
                              <p:par>
                                <p:cTn id="59" presetID="17"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ppt_x</p:attrName>
                                        </p:attrNameLst>
                                      </p:cBhvr>
                                      <p:tavLst>
                                        <p:tav tm="0">
                                          <p:val>
                                            <p:strVal val="#ppt_x-#ppt_w/2"/>
                                          </p:val>
                                        </p:tav>
                                        <p:tav tm="100000">
                                          <p:val>
                                            <p:strVal val="#ppt_x"/>
                                          </p:val>
                                        </p:tav>
                                      </p:tavLst>
                                    </p:anim>
                                    <p:anim calcmode="lin" valueType="num">
                                      <p:cBhvr>
                                        <p:cTn id="62" dur="500" fill="hold"/>
                                        <p:tgtEl>
                                          <p:spTgt spid="20"/>
                                        </p:tgtEl>
                                        <p:attrNameLst>
                                          <p:attrName>ppt_y</p:attrName>
                                        </p:attrNameLst>
                                      </p:cBhvr>
                                      <p:tavLst>
                                        <p:tav tm="0">
                                          <p:val>
                                            <p:strVal val="#ppt_y"/>
                                          </p:val>
                                        </p:tav>
                                        <p:tav tm="100000">
                                          <p:val>
                                            <p:strVal val="#ppt_y"/>
                                          </p:val>
                                        </p:tav>
                                      </p:tavLst>
                                    </p:anim>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strVal val="#ppt_h"/>
                                          </p:val>
                                        </p:tav>
                                        <p:tav tm="100000">
                                          <p:val>
                                            <p:strVal val="#ppt_h"/>
                                          </p:val>
                                        </p:tav>
                                      </p:tavLst>
                                    </p:anim>
                                  </p:childTnLst>
                                </p:cTn>
                              </p:par>
                            </p:childTnLst>
                          </p:cTn>
                        </p:par>
                        <p:par>
                          <p:cTn id="65" fill="hold">
                            <p:stCondLst>
                              <p:cond delay="1000"/>
                            </p:stCondLst>
                            <p:childTnLst>
                              <p:par>
                                <p:cTn id="66" presetID="17" presetClass="entr" presetSubtype="8"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ppt_w/2"/>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strVal val="#ppt_h"/>
                                          </p:val>
                                        </p:tav>
                                        <p:tav tm="100000">
                                          <p:val>
                                            <p:strVal val="#ppt_h"/>
                                          </p:val>
                                        </p:tav>
                                      </p:tavLst>
                                    </p:anim>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ppt_x</p:attrName>
                                        </p:attrNameLst>
                                      </p:cBhvr>
                                      <p:tavLst>
                                        <p:tav tm="0">
                                          <p:val>
                                            <p:strVal val="#ppt_x-#ppt_w/2"/>
                                          </p:val>
                                        </p:tav>
                                        <p:tav tm="100000">
                                          <p:val>
                                            <p:strVal val="#ppt_x"/>
                                          </p:val>
                                        </p:tav>
                                      </p:tavLst>
                                    </p:anim>
                                    <p:anim calcmode="lin" valueType="num">
                                      <p:cBhvr>
                                        <p:cTn id="76" dur="500" fill="hold"/>
                                        <p:tgtEl>
                                          <p:spTgt spid="22"/>
                                        </p:tgtEl>
                                        <p:attrNameLst>
                                          <p:attrName>ppt_y</p:attrName>
                                        </p:attrNameLst>
                                      </p:cBhvr>
                                      <p:tavLst>
                                        <p:tav tm="0">
                                          <p:val>
                                            <p:strVal val="#ppt_y"/>
                                          </p:val>
                                        </p:tav>
                                        <p:tav tm="100000">
                                          <p:val>
                                            <p:strVal val="#ppt_y"/>
                                          </p:val>
                                        </p:tav>
                                      </p:tavLst>
                                    </p:anim>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31" presetClass="entr" presetSubtype="0"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 calcmode="lin" valueType="num">
                                      <p:cBhvr>
                                        <p:cTn id="84" dur="500" fill="hold"/>
                                        <p:tgtEl>
                                          <p:spTgt spid="14"/>
                                        </p:tgtEl>
                                        <p:attrNameLst>
                                          <p:attrName>style.rotation</p:attrName>
                                        </p:attrNameLst>
                                      </p:cBhvr>
                                      <p:tavLst>
                                        <p:tav tm="0">
                                          <p:val>
                                            <p:fltVal val="90"/>
                                          </p:val>
                                        </p:tav>
                                        <p:tav tm="100000">
                                          <p:val>
                                            <p:fltVal val="0"/>
                                          </p:val>
                                        </p:tav>
                                      </p:tavLst>
                                    </p:anim>
                                    <p:animEffect transition="in" filter="fade">
                                      <p:cBhvr>
                                        <p:cTn id="85" dur="500"/>
                                        <p:tgtEl>
                                          <p:spTgt spid="14"/>
                                        </p:tgtEl>
                                      </p:cBhvr>
                                    </p:animEffect>
                                  </p:childTnLst>
                                </p:cTn>
                              </p:par>
                            </p:childTnLst>
                          </p:cTn>
                        </p:par>
                        <p:par>
                          <p:cTn id="86" fill="hold">
                            <p:stCondLst>
                              <p:cond delay="2500"/>
                            </p:stCondLst>
                            <p:childTnLst>
                              <p:par>
                                <p:cTn id="87" presetID="31"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 calcmode="lin" valueType="num">
                                      <p:cBhvr>
                                        <p:cTn id="91" dur="500" fill="hold"/>
                                        <p:tgtEl>
                                          <p:spTgt spid="16"/>
                                        </p:tgtEl>
                                        <p:attrNameLst>
                                          <p:attrName>style.rotation</p:attrName>
                                        </p:attrNameLst>
                                      </p:cBhvr>
                                      <p:tavLst>
                                        <p:tav tm="0">
                                          <p:val>
                                            <p:fltVal val="90"/>
                                          </p:val>
                                        </p:tav>
                                        <p:tav tm="100000">
                                          <p:val>
                                            <p:fltVal val="0"/>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19081CE-88D7-411C-A87B-417F7EE5346F}"/>
              </a:ext>
            </a:extLst>
          </p:cNvPr>
          <p:cNvSpPr/>
          <p:nvPr/>
        </p:nvSpPr>
        <p:spPr>
          <a:xfrm>
            <a:off x="0" y="-43545"/>
            <a:ext cx="9143999" cy="769441"/>
          </a:xfrm>
          <a:prstGeom prst="rect">
            <a:avLst/>
          </a:prstGeom>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宇宙規模の戦い</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 xmlns:a16="http://schemas.microsoft.com/office/drawing/2014/main" id="{0F5CDC9E-72AC-450F-91C0-0DD6FD011329}"/>
              </a:ext>
            </a:extLst>
          </p:cNvPr>
          <p:cNvSpPr/>
          <p:nvPr/>
        </p:nvSpPr>
        <p:spPr>
          <a:xfrm>
            <a:off x="0" y="635954"/>
            <a:ext cx="9143999" cy="646331"/>
          </a:xfrm>
          <a:prstGeom prst="rect">
            <a:avLst/>
          </a:prstGeom>
          <a:solidFill>
            <a:schemeClr val="accent2">
              <a:lumMod val="20000"/>
              <a:lumOff val="80000"/>
            </a:schemeClr>
          </a:solidFill>
        </p:spPr>
        <p:txBody>
          <a:bodyPr wrap="square">
            <a:spAutoFit/>
            <a:scene3d>
              <a:camera prst="orthographicFront"/>
              <a:lightRig rig="threePt" dir="t"/>
            </a:scene3d>
            <a:sp3d extrusionH="57150">
              <a:bevelT w="38100" h="38100"/>
            </a:sp3d>
          </a:bodyPr>
          <a:lstStyle/>
          <a:p>
            <a:pPr algn="ctr"/>
            <a:r>
              <a:rPr lang="ja-JP" altLang="en-US" b="1" dirty="0">
                <a:solidFill>
                  <a:schemeClr val="accent2">
                    <a:lumMod val="50000"/>
                  </a:schemeClr>
                </a:solidFill>
                <a:latin typeface="Comic Sans MS" panose="030F0702030302020204" pitchFamily="66" charset="0"/>
              </a:rPr>
              <a:t>わたしたちの戦いは、血肉に対するものではなく、もろもろの支配と、権威と、やみの世の主権者、また天上にいる悪の霊に対する戦いである。</a:t>
            </a:r>
            <a:r>
              <a:rPr lang="ja-JP" altLang="en-US" sz="1600" b="1" dirty="0">
                <a:solidFill>
                  <a:schemeClr val="accent2">
                    <a:lumMod val="50000"/>
                  </a:schemeClr>
                </a:solidFill>
                <a:latin typeface="Comic Sans MS" panose="030F0702030302020204" pitchFamily="66" charset="0"/>
              </a:rPr>
              <a:t>エペソ</a:t>
            </a:r>
            <a:r>
              <a:rPr lang="es-ES" sz="1600" b="1" dirty="0">
                <a:solidFill>
                  <a:schemeClr val="accent2">
                    <a:lumMod val="50000"/>
                  </a:schemeClr>
                </a:solidFill>
                <a:latin typeface="Comic Sans MS" panose="030F0702030302020204" pitchFamily="66" charset="0"/>
              </a:rPr>
              <a:t> 6:12</a:t>
            </a:r>
          </a:p>
        </p:txBody>
      </p:sp>
      <p:sp>
        <p:nvSpPr>
          <p:cNvPr id="4" name="CuadroTexto 3">
            <a:extLst>
              <a:ext uri="{FF2B5EF4-FFF2-40B4-BE49-F238E27FC236}">
                <a16:creationId xmlns="" xmlns:a16="http://schemas.microsoft.com/office/drawing/2014/main" id="{41C16F07-09C6-4C3A-AB04-A7C351395E1C}"/>
              </a:ext>
            </a:extLst>
          </p:cNvPr>
          <p:cNvSpPr txBox="1"/>
          <p:nvPr/>
        </p:nvSpPr>
        <p:spPr>
          <a:xfrm>
            <a:off x="130475" y="1460539"/>
            <a:ext cx="4868091" cy="3170099"/>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私たちは宇宙的規模の大闘争の中で生きています。善と悪、キリストとサタンの戦いです。一人一人がどちらかの側で兵役に就いていて、ほとんどの人がサタンの側でうろたえています。キリストの側には「強制的な兵役」はありません。キリストは誰もキリストに従うことを強制しません。私たちがキリストに心を開かなければ、キリストは無理やり介入してこられません。</a:t>
            </a:r>
            <a:endParaRPr lang="es-ES" sz="2000" b="1" dirty="0">
              <a:effectLst>
                <a:outerShdw blurRad="38100" dist="38100" dir="2700000" algn="tl">
                  <a:srgbClr val="000000">
                    <a:alpha val="43137"/>
                  </a:srgbClr>
                </a:outerShdw>
              </a:effectLst>
            </a:endParaRPr>
          </a:p>
        </p:txBody>
      </p:sp>
      <p:pic>
        <p:nvPicPr>
          <p:cNvPr id="6" name="Imagen 5">
            <a:extLst>
              <a:ext uri="{FF2B5EF4-FFF2-40B4-BE49-F238E27FC236}">
                <a16:creationId xmlns="" xmlns:a16="http://schemas.microsoft.com/office/drawing/2014/main" id="{0256AA46-D3AC-4864-92B0-9BEB664AF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2891" y="1738652"/>
            <a:ext cx="3765766" cy="29456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ángulo 8">
            <a:extLst>
              <a:ext uri="{FF2B5EF4-FFF2-40B4-BE49-F238E27FC236}">
                <a16:creationId xmlns="" xmlns:a16="http://schemas.microsoft.com/office/drawing/2014/main" id="{214E9C2E-219A-4031-A562-33BA3F444A94}"/>
              </a:ext>
            </a:extLst>
          </p:cNvPr>
          <p:cNvSpPr/>
          <p:nvPr/>
        </p:nvSpPr>
        <p:spPr>
          <a:xfrm>
            <a:off x="3178628" y="5067953"/>
            <a:ext cx="5956663" cy="1631216"/>
          </a:xfrm>
          <a:prstGeom prst="rect">
            <a:avLst/>
          </a:prstGeom>
        </p:spPr>
        <p:txBody>
          <a:bodyPr wrap="square">
            <a:spAutoFit/>
          </a:bodyPr>
          <a:lstStyle/>
          <a:p>
            <a:pPr>
              <a:spcBef>
                <a:spcPts val="600"/>
              </a:spcBef>
            </a:pPr>
            <a:r>
              <a:rPr lang="ja-JP" altLang="en-US" sz="2000" b="1" dirty="0"/>
              <a:t>執り成しの祈りは、私たちが祈る相手の人生に神が介入してくださるように、私たちが「働きかけさせる」方法です。神は私たちが祈る相手を選んだことを尊重し、その祈る相手のためにさらに力強く働いてくださいます。</a:t>
            </a:r>
          </a:p>
        </p:txBody>
      </p:sp>
      <p:pic>
        <p:nvPicPr>
          <p:cNvPr id="11" name="Imagen 10">
            <a:extLst>
              <a:ext uri="{FF2B5EF4-FFF2-40B4-BE49-F238E27FC236}">
                <a16:creationId xmlns="" xmlns:a16="http://schemas.microsoft.com/office/drawing/2014/main" id="{D5EC4678-A396-40AE-BFC3-AA4AF2FDC5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049" y="4619186"/>
            <a:ext cx="2816531" cy="211239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912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ppt_h/2"/>
                                          </p:val>
                                        </p:tav>
                                        <p:tav tm="100000">
                                          <p:val>
                                            <p:strVal val="#ppt_y"/>
                                          </p:val>
                                        </p:tav>
                                      </p:tavLst>
                                    </p:anim>
                                    <p:anim calcmode="lin" valueType="num">
                                      <p:cBhvr>
                                        <p:cTn id="23" dur="500" fill="hold"/>
                                        <p:tgtEl>
                                          <p:spTgt spid="6"/>
                                        </p:tgtEl>
                                        <p:attrNameLst>
                                          <p:attrName>ppt_w</p:attrName>
                                        </p:attrNameLst>
                                      </p:cBhvr>
                                      <p:tavLst>
                                        <p:tav tm="0">
                                          <p:val>
                                            <p:strVal val="#ppt_w"/>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extLst>
              <a:ext uri="{BEBA8EAE-BF5A-486C-A8C5-ECC9F3942E4B}">
                <a14:imgProps xmlns:a14="http://schemas.microsoft.com/office/drawing/2010/main">
                  <a14:imgLayer r:embed="rId3">
                    <a14:imgEffect>
                      <a14:artisticBlur/>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36626477-64F8-40B1-95AE-CCA004ED702F}"/>
              </a:ext>
            </a:extLst>
          </p:cNvPr>
          <p:cNvSpPr/>
          <p:nvPr/>
        </p:nvSpPr>
        <p:spPr>
          <a:xfrm>
            <a:off x="0" y="0"/>
            <a:ext cx="9143999" cy="769441"/>
          </a:xfrm>
          <a:prstGeom prst="rect">
            <a:avLst/>
          </a:prstGeom>
        </p:spPr>
        <p:txBody>
          <a:bodyPr wrap="square">
            <a:spAutoFit/>
          </a:bodyPr>
          <a:lstStyle/>
          <a:p>
            <a:pPr algn="ctr"/>
            <a:r>
              <a:rPr lang="ja-JP" altLang="en-US" sz="4400" b="1" dirty="0">
                <a:ln w="13462">
                  <a:solidFill>
                    <a:schemeClr val="bg1"/>
                  </a:solidFill>
                  <a:prstDash val="solid"/>
                </a:ln>
                <a:solidFill>
                  <a:schemeClr val="accent3">
                    <a:lumMod val="50000"/>
                  </a:schemeClr>
                </a:solidFill>
                <a:effectLst>
                  <a:outerShdw dist="38100" dir="2700000" algn="bl" rotWithShape="0">
                    <a:schemeClr val="accent5"/>
                  </a:outerShdw>
                </a:effectLst>
              </a:rPr>
              <a:t>イエスー力強い仲保者</a:t>
            </a:r>
            <a:endParaRPr lang="es-ES" sz="4400" b="1" dirty="0">
              <a:ln w="13462">
                <a:solidFill>
                  <a:schemeClr val="bg1"/>
                </a:solidFill>
                <a:prstDash val="solid"/>
              </a:ln>
              <a:solidFill>
                <a:schemeClr val="accent3">
                  <a:lumMod val="50000"/>
                </a:schemeClr>
              </a:solidFill>
              <a:effectLst>
                <a:outerShdw dist="38100" dir="2700000" algn="bl" rotWithShape="0">
                  <a:schemeClr val="accent5"/>
                </a:outerShdw>
              </a:effectLst>
            </a:endParaRPr>
          </a:p>
        </p:txBody>
      </p:sp>
      <p:sp>
        <p:nvSpPr>
          <p:cNvPr id="3" name="Rectángulo 2">
            <a:extLst>
              <a:ext uri="{FF2B5EF4-FFF2-40B4-BE49-F238E27FC236}">
                <a16:creationId xmlns="" xmlns:a16="http://schemas.microsoft.com/office/drawing/2014/main" id="{0060723D-647C-4F3A-AF69-246624D164A3}"/>
              </a:ext>
            </a:extLst>
          </p:cNvPr>
          <p:cNvSpPr/>
          <p:nvPr/>
        </p:nvSpPr>
        <p:spPr>
          <a:xfrm>
            <a:off x="106856" y="719694"/>
            <a:ext cx="8930286" cy="1200329"/>
          </a:xfrm>
          <a:prstGeom prst="rect">
            <a:avLst/>
          </a:prstGeom>
        </p:spPr>
        <p:txBody>
          <a:bodyPr wrap="square">
            <a:spAutoFit/>
          </a:bodyPr>
          <a:lstStyle/>
          <a:p>
            <a:pPr algn="r"/>
            <a:r>
              <a:rPr lang="ja-JP" altLang="en-US" b="1" dirty="0">
                <a:solidFill>
                  <a:srgbClr val="C00000"/>
                </a:solidFill>
                <a:latin typeface="Comic Sans MS" panose="030F0702030302020204" pitchFamily="66" charset="0"/>
              </a:rPr>
              <a:t>シモン、シモン、見よ、サタンはあなたがたを麦のようにふるいにかけることを願って許された。 しかし、わたしはあなたの信仰がなくならないように、あなたのために祈った。それで、あなたが立ち直ったときには、兄弟たちを力づけてやりなさい」。</a:t>
            </a:r>
            <a:r>
              <a:rPr lang="es-ES" b="1" dirty="0">
                <a:solidFill>
                  <a:srgbClr val="C00000"/>
                </a:solidFill>
                <a:latin typeface="Comic Sans MS" panose="030F0702030302020204" pitchFamily="66" charset="0"/>
              </a:rPr>
              <a:t> </a:t>
            </a:r>
            <a:r>
              <a:rPr lang="ja-JP" altLang="en-US" sz="1600" b="1" dirty="0">
                <a:solidFill>
                  <a:srgbClr val="C00000"/>
                </a:solidFill>
                <a:latin typeface="Comic Sans MS" panose="030F0702030302020204" pitchFamily="66" charset="0"/>
              </a:rPr>
              <a:t>ルカ</a:t>
            </a:r>
            <a:r>
              <a:rPr lang="es-ES" sz="1600" b="1" dirty="0">
                <a:solidFill>
                  <a:srgbClr val="C00000"/>
                </a:solidFill>
                <a:latin typeface="Comic Sans MS" panose="030F0702030302020204" pitchFamily="66" charset="0"/>
              </a:rPr>
              <a:t> 22:31-32</a:t>
            </a:r>
          </a:p>
        </p:txBody>
      </p:sp>
      <p:sp>
        <p:nvSpPr>
          <p:cNvPr id="4" name="CuadroTexto 3">
            <a:extLst>
              <a:ext uri="{FF2B5EF4-FFF2-40B4-BE49-F238E27FC236}">
                <a16:creationId xmlns="" xmlns:a16="http://schemas.microsoft.com/office/drawing/2014/main" id="{1633E0FA-F9F8-4227-8701-BC4B79484F73}"/>
              </a:ext>
            </a:extLst>
          </p:cNvPr>
          <p:cNvSpPr txBox="1"/>
          <p:nvPr/>
        </p:nvSpPr>
        <p:spPr>
          <a:xfrm>
            <a:off x="2192529" y="1834026"/>
            <a:ext cx="4561088" cy="232371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キリストは地上におられた間、祈りの人でした。戦いが激しくなればなるほど、一晩徹して祈りを捧げられました。</a:t>
            </a:r>
          </a:p>
          <a:p>
            <a:pPr>
              <a:spcBef>
                <a:spcPts val="600"/>
              </a:spcBef>
            </a:pPr>
            <a:r>
              <a:rPr lang="ja-JP" altLang="en-US" sz="2000" b="1" dirty="0">
                <a:effectLst>
                  <a:outerShdw blurRad="38100" dist="38100" dir="2700000" algn="tl">
                    <a:srgbClr val="000000">
                      <a:alpha val="43137"/>
                    </a:srgbClr>
                  </a:outerShdw>
                </a:effectLst>
              </a:rPr>
              <a:t>キリストは悪の群れに打ち勝つために、自分の力に頼よらずに、いつも祈りを通して全能者、父なる神の力に頼っておられました。</a:t>
            </a:r>
          </a:p>
        </p:txBody>
      </p:sp>
      <p:pic>
        <p:nvPicPr>
          <p:cNvPr id="6" name="Imagen 5">
            <a:extLst>
              <a:ext uri="{FF2B5EF4-FFF2-40B4-BE49-F238E27FC236}">
                <a16:creationId xmlns="" xmlns:a16="http://schemas.microsoft.com/office/drawing/2014/main" id="{390F00F5-ACB4-437F-AB9C-2A06BA0B71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750" y="4522403"/>
            <a:ext cx="1622284" cy="2163046"/>
          </a:xfrm>
          <a:prstGeom prst="round2DiagRect">
            <a:avLst>
              <a:gd name="adj1" fmla="val 16667"/>
              <a:gd name="adj2" fmla="val 0"/>
            </a:avLst>
          </a:prstGeom>
          <a:ln w="57150" cap="sq">
            <a:solidFill>
              <a:srgbClr val="FFFFFF"/>
            </a:solidFill>
            <a:miter lim="800000"/>
          </a:ln>
          <a:effectLst>
            <a:outerShdw blurRad="50800" algn="tl" rotWithShape="0">
              <a:srgbClr val="000000">
                <a:alpha val="43000"/>
              </a:srgbClr>
            </a:outerShdw>
          </a:effectLst>
        </p:spPr>
      </p:pic>
      <p:pic>
        <p:nvPicPr>
          <p:cNvPr id="8" name="Imagen 7">
            <a:extLst>
              <a:ext uri="{FF2B5EF4-FFF2-40B4-BE49-F238E27FC236}">
                <a16:creationId xmlns="" xmlns:a16="http://schemas.microsoft.com/office/drawing/2014/main" id="{1EF0A822-B32A-4ED5-A285-5ED9B5AE63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5862" y="2053239"/>
            <a:ext cx="1762058" cy="2018550"/>
          </a:xfrm>
          <a:prstGeom prst="round2DiagRect">
            <a:avLst>
              <a:gd name="adj1" fmla="val 16667"/>
              <a:gd name="adj2" fmla="val 0"/>
            </a:avLst>
          </a:prstGeom>
          <a:ln w="57150" cap="sq">
            <a:solidFill>
              <a:srgbClr val="FFFFFF"/>
            </a:solidFill>
            <a:miter lim="800000"/>
          </a:ln>
          <a:effectLst>
            <a:outerShdw blurRad="50800" algn="tl" rotWithShape="0">
              <a:srgbClr val="000000">
                <a:alpha val="43000"/>
              </a:srgbClr>
            </a:outerShdw>
          </a:effectLst>
        </p:spPr>
      </p:pic>
      <p:pic>
        <p:nvPicPr>
          <p:cNvPr id="10" name="Imagen 9">
            <a:extLst>
              <a:ext uri="{FF2B5EF4-FFF2-40B4-BE49-F238E27FC236}">
                <a16:creationId xmlns="" xmlns:a16="http://schemas.microsoft.com/office/drawing/2014/main" id="{2A08C762-B784-4404-99C5-1F8CCB8039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7500" y="1870276"/>
            <a:ext cx="1742784" cy="2334730"/>
          </a:xfrm>
          <a:prstGeom prst="round2DiagRect">
            <a:avLst>
              <a:gd name="adj1" fmla="val 16667"/>
              <a:gd name="adj2" fmla="val 19364"/>
            </a:avLst>
          </a:prstGeom>
          <a:ln w="57150" cap="sq">
            <a:solidFill>
              <a:srgbClr val="FFFFFF"/>
            </a:solidFill>
            <a:miter lim="800000"/>
          </a:ln>
          <a:effectLst>
            <a:outerShdw blurRad="50800" algn="tl" rotWithShape="0">
              <a:srgbClr val="000000">
                <a:alpha val="43000"/>
              </a:srgbClr>
            </a:outerShdw>
          </a:effectLst>
        </p:spPr>
      </p:pic>
      <p:sp>
        <p:nvSpPr>
          <p:cNvPr id="11" name="Rectángulo 10">
            <a:extLst>
              <a:ext uri="{FF2B5EF4-FFF2-40B4-BE49-F238E27FC236}">
                <a16:creationId xmlns="" xmlns:a16="http://schemas.microsoft.com/office/drawing/2014/main" id="{CB6FE62D-27F9-41AB-9835-18357972C353}"/>
              </a:ext>
            </a:extLst>
          </p:cNvPr>
          <p:cNvSpPr/>
          <p:nvPr/>
        </p:nvSpPr>
        <p:spPr>
          <a:xfrm>
            <a:off x="2415242" y="4149566"/>
            <a:ext cx="6728757" cy="2662267"/>
          </a:xfrm>
          <a:prstGeom prst="rect">
            <a:avLst/>
          </a:prstGeom>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　ペテロのためにしたように、特定の人のために祈るという実例を残されました。キリストは、その夜、ペテロが助けを必要としていることに気づいていなかったことを知っておられました。ですから、キリストはペテロのために執り成してくださいました。　神は、特定の人々をご自分の御座に連れてきて、ご自分の手に委ねるように励ましてくださいます。私たちは結果を見るまで粘り強く祈らなければなりません。　キリストは今、私たち一人一人のためにも執り成して祈っていてくださっていることを覚えておいてください。</a:t>
            </a:r>
          </a:p>
        </p:txBody>
      </p:sp>
    </p:spTree>
    <p:extLst>
      <p:ext uri="{BB962C8B-B14F-4D97-AF65-F5344CB8AC3E}">
        <p14:creationId xmlns:p14="http://schemas.microsoft.com/office/powerpoint/2010/main" val="283956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anim calcmode="lin" valueType="num">
                                      <p:cBhvr>
                                        <p:cTn id="30"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3" dur="500" decel="50000">
                                          <p:stCondLst>
                                            <p:cond delay="0"/>
                                          </p:stCondLst>
                                        </p:cTn>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069BDBBC-D872-470F-B785-10AE9E57B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058" y="74932"/>
            <a:ext cx="2386148" cy="2883574"/>
          </a:xfrm>
          <a:prstGeom prst="rect">
            <a:avLst/>
          </a:prstGeom>
          <a:ln w="57150" cap="rnd">
            <a:solidFill>
              <a:srgbClr val="FFFFFF"/>
            </a:solidFill>
          </a:ln>
          <a:effectLst>
            <a:outerShdw blurRad="76200" dist="95250" dir="10500000" sx="97000" sy="23000" kx="900000" algn="br" rotWithShape="0">
              <a:srgbClr val="000000">
                <a:alpha val="20000"/>
              </a:srgbClr>
            </a:outerShdw>
            <a:reflection blurRad="6350" stA="52000" endA="300" endPos="3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2" name="Rectángulo 1">
            <a:extLst>
              <a:ext uri="{FF2B5EF4-FFF2-40B4-BE49-F238E27FC236}">
                <a16:creationId xmlns="" xmlns:a16="http://schemas.microsoft.com/office/drawing/2014/main" id="{7008842A-F72E-4A52-9C5A-CEF82618B282}"/>
              </a:ext>
            </a:extLst>
          </p:cNvPr>
          <p:cNvSpPr/>
          <p:nvPr/>
        </p:nvSpPr>
        <p:spPr>
          <a:xfrm>
            <a:off x="-90936" y="92000"/>
            <a:ext cx="6752994" cy="584775"/>
          </a:xfrm>
          <a:prstGeom prst="rect">
            <a:avLst/>
          </a:prstGeom>
        </p:spPr>
        <p:txBody>
          <a:bodyPr wrap="square">
            <a:spAutoFit/>
            <a:scene3d>
              <a:camera prst="orthographicFront"/>
              <a:lightRig rig="sunset" dir="t"/>
            </a:scene3d>
            <a:sp3d extrusionH="57150">
              <a:bevelT h="25400" prst="softRound"/>
            </a:sp3d>
          </a:bodyPr>
          <a:lstStyle/>
          <a:p>
            <a:pPr algn="ctr"/>
            <a:r>
              <a:rPr lang="ja-JP" altLang="en-US"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パウロの執り成しの祈り</a:t>
            </a:r>
            <a:endParaRPr lang="es-ES"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3" name="Rectángulo 2">
            <a:extLst>
              <a:ext uri="{FF2B5EF4-FFF2-40B4-BE49-F238E27FC236}">
                <a16:creationId xmlns="" xmlns:a16="http://schemas.microsoft.com/office/drawing/2014/main" id="{CC5EC121-52FB-4E8F-BC83-347785C19563}"/>
              </a:ext>
            </a:extLst>
          </p:cNvPr>
          <p:cNvSpPr/>
          <p:nvPr/>
        </p:nvSpPr>
        <p:spPr>
          <a:xfrm>
            <a:off x="167389" y="676775"/>
            <a:ext cx="6418217" cy="646331"/>
          </a:xfrm>
          <a:prstGeom prst="rect">
            <a:avLst/>
          </a:prstGeom>
        </p:spPr>
        <p:txBody>
          <a:bodyPr wrap="square">
            <a:spAutoFit/>
          </a:bodyPr>
          <a:lstStyle/>
          <a:p>
            <a:r>
              <a:rPr lang="ja-JP" altLang="en-US"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わたしの祈のたびごとにあなたがたを覚えて、絶えずあなたがたのために感謝している。　</a:t>
            </a:r>
            <a:r>
              <a:rPr lang="ja-JP" altLang="en-US"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エペソ</a:t>
            </a:r>
            <a:r>
              <a:rPr lang="es-ES"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1:16</a:t>
            </a:r>
          </a:p>
        </p:txBody>
      </p:sp>
      <p:sp>
        <p:nvSpPr>
          <p:cNvPr id="4" name="CuadroTexto 3">
            <a:extLst>
              <a:ext uri="{FF2B5EF4-FFF2-40B4-BE49-F238E27FC236}">
                <a16:creationId xmlns="" xmlns:a16="http://schemas.microsoft.com/office/drawing/2014/main" id="{8D20C092-4316-4141-9AE3-B28901FDAE91}"/>
              </a:ext>
            </a:extLst>
          </p:cNvPr>
          <p:cNvSpPr txBox="1"/>
          <p:nvPr/>
        </p:nvSpPr>
        <p:spPr>
          <a:xfrm>
            <a:off x="209006" y="1384661"/>
            <a:ext cx="5939245" cy="70788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パウロは他の信者のために祈っていました。彼は何を求めていたのでしょうか？　</a:t>
            </a:r>
            <a:r>
              <a:rPr lang="en-US"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エペソ</a:t>
            </a:r>
            <a:r>
              <a:rPr lang="en-US" sz="2000" b="1" dirty="0">
                <a:effectLst>
                  <a:outerShdw blurRad="38100" dist="38100" dir="2700000" algn="tl">
                    <a:srgbClr val="000000">
                      <a:alpha val="43137"/>
                    </a:srgbClr>
                  </a:outerShdw>
                </a:effectLst>
              </a:rPr>
              <a:t> 1:17-23.</a:t>
            </a:r>
            <a:endParaRPr lang="es-ES" sz="2000" b="1" dirty="0">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 xmlns:a16="http://schemas.microsoft.com/office/drawing/2014/main" id="{5CB71B0A-4BB6-4D92-8C9B-D40C6A13364B}"/>
              </a:ext>
            </a:extLst>
          </p:cNvPr>
          <p:cNvGraphicFramePr/>
          <p:nvPr>
            <p:extLst>
              <p:ext uri="{D42A27DB-BD31-4B8C-83A1-F6EECF244321}">
                <p14:modId xmlns:p14="http://schemas.microsoft.com/office/powerpoint/2010/main" val="1621269970"/>
              </p:ext>
            </p:extLst>
          </p:nvPr>
        </p:nvGraphicFramePr>
        <p:xfrm>
          <a:off x="200296" y="2154102"/>
          <a:ext cx="6818813" cy="2246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 xmlns:a16="http://schemas.microsoft.com/office/drawing/2014/main" id="{954F7E2E-F02B-4277-8086-C888CA1F8B15}"/>
              </a:ext>
            </a:extLst>
          </p:cNvPr>
          <p:cNvSpPr txBox="1"/>
          <p:nvPr/>
        </p:nvSpPr>
        <p:spPr>
          <a:xfrm>
            <a:off x="139333" y="4462426"/>
            <a:ext cx="5591547" cy="2139047"/>
          </a:xfrm>
          <a:prstGeom prst="rect">
            <a:avLst/>
          </a:prstGeom>
          <a:noFill/>
        </p:spPr>
        <p:txBody>
          <a:bodyPr wrap="square" rtlCol="0">
            <a:spAutoFit/>
          </a:bodyPr>
          <a:lstStyle/>
          <a:p>
            <a:pPr>
              <a:spcBef>
                <a:spcPts val="600"/>
              </a:spcBef>
            </a:pPr>
            <a:r>
              <a:rPr lang="ja-JP" altLang="en-US" sz="1900" b="1" dirty="0">
                <a:effectLst>
                  <a:outerShdw blurRad="38100" dist="38100" dir="2700000" algn="tl">
                    <a:srgbClr val="000000">
                      <a:alpha val="43137"/>
                    </a:srgbClr>
                  </a:outerShdw>
                </a:effectLst>
              </a:rPr>
              <a:t>パウロは、ピリピ</a:t>
            </a:r>
            <a:r>
              <a:rPr lang="en-US" altLang="ja-JP" sz="1900" b="1" dirty="0">
                <a:effectLst>
                  <a:outerShdw blurRad="38100" dist="38100" dir="2700000" algn="tl">
                    <a:srgbClr val="000000">
                      <a:alpha val="43137"/>
                    </a:srgbClr>
                  </a:outerShdw>
                </a:effectLst>
              </a:rPr>
              <a:t>1:3-11</a:t>
            </a:r>
            <a:r>
              <a:rPr lang="ja-JP" altLang="en-US" sz="1900" b="1" dirty="0">
                <a:effectLst>
                  <a:outerShdw blurRad="38100" dist="38100" dir="2700000" algn="tl">
                    <a:srgbClr val="000000">
                      <a:alpha val="43137"/>
                    </a:srgbClr>
                  </a:outerShdw>
                </a:effectLst>
              </a:rPr>
              <a:t>の祈りにあるように、兄弟姉妹の霊的成長を感謝していました。また、兄弟姉妹が信仰の歩みを前進し続けられるように祈っていました。　私たちもパウロのように、兄弟姉妹のために祈り、彼らがクリスチャンとしての信仰の旅路を力強く励ますことが出来るように執り成しの祈りをしましょう。</a:t>
            </a:r>
          </a:p>
        </p:txBody>
      </p:sp>
      <p:pic>
        <p:nvPicPr>
          <p:cNvPr id="11" name="Imagen 10">
            <a:extLst>
              <a:ext uri="{FF2B5EF4-FFF2-40B4-BE49-F238E27FC236}">
                <a16:creationId xmlns="" xmlns:a16="http://schemas.microsoft.com/office/drawing/2014/main" id="{98CF34DA-DDA9-4F07-A690-DDE188940AA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17971" y="4171717"/>
            <a:ext cx="3184766" cy="2540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65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ppt_h/2"/>
                                          </p:val>
                                        </p:tav>
                                        <p:tav tm="100000">
                                          <p:val>
                                            <p:strVal val="#ppt_y"/>
                                          </p:val>
                                        </p:tav>
                                      </p:tavLst>
                                    </p:anim>
                                    <p:anim calcmode="lin" valueType="num">
                                      <p:cBhvr>
                                        <p:cTn id="18" dur="500" fill="hold"/>
                                        <p:tgtEl>
                                          <p:spTgt spid="8"/>
                                        </p:tgtEl>
                                        <p:attrNameLst>
                                          <p:attrName>ppt_w</p:attrName>
                                        </p:attrNameLst>
                                      </p:cBhvr>
                                      <p:tavLst>
                                        <p:tav tm="0">
                                          <p:val>
                                            <p:strVal val="#ppt_w"/>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90"/>
                                          </p:val>
                                        </p:tav>
                                        <p:tav tm="100000">
                                          <p:val>
                                            <p:fltVal val="0"/>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
                                        <p:tgtEl>
                                          <p:spTgt spid="4"/>
                                        </p:tgtEl>
                                      </p:cBhvr>
                                    </p:animEffect>
                                    <p:anim calcmode="lin" valueType="num">
                                      <p:cBhvr>
                                        <p:cTn id="32" dur="200" fill="hold"/>
                                        <p:tgtEl>
                                          <p:spTgt spid="4"/>
                                        </p:tgtEl>
                                        <p:attrNameLst>
                                          <p:attrName>ppt_x</p:attrName>
                                        </p:attrNameLst>
                                      </p:cBhvr>
                                      <p:tavLst>
                                        <p:tav tm="0">
                                          <p:val>
                                            <p:strVal val="#ppt_x"/>
                                          </p:val>
                                        </p:tav>
                                        <p:tav tm="100000">
                                          <p:val>
                                            <p:strVal val="#ppt_x"/>
                                          </p:val>
                                        </p:tav>
                                      </p:tavLst>
                                    </p:anim>
                                    <p:anim calcmode="lin" valueType="num">
                                      <p:cBhvr>
                                        <p:cTn id="33" dur="200" fill="hold"/>
                                        <p:tgtEl>
                                          <p:spTgt spid="4"/>
                                        </p:tgtEl>
                                        <p:attrNameLst>
                                          <p:attrName>ppt_y</p:attrName>
                                        </p:attrNameLst>
                                      </p:cBhvr>
                                      <p:tavLst>
                                        <p:tav tm="0">
                                          <p:val>
                                            <p:strVal val="#ppt_y+0.31"/>
                                          </p:val>
                                        </p:tav>
                                        <p:tav tm="100000">
                                          <p:val>
                                            <p:strVal val="#ppt_y+0.31"/>
                                          </p:val>
                                        </p:tav>
                                      </p:tavLst>
                                    </p:anim>
                                    <p:anim calcmode="lin" valueType="num">
                                      <p:cBhvr>
                                        <p:cTn id="34"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9">
                                            <p:graphicEl>
                                              <a:dgm id="{10B552CA-75D5-4105-86F8-744985B52909}"/>
                                            </p:graphicEl>
                                          </p:spTgt>
                                        </p:tgtEl>
                                        <p:attrNameLst>
                                          <p:attrName>style.visibility</p:attrName>
                                        </p:attrNameLst>
                                      </p:cBhvr>
                                      <p:to>
                                        <p:strVal val="visible"/>
                                      </p:to>
                                    </p:set>
                                    <p:animEffect transition="in" filter="fade">
                                      <p:cBhvr>
                                        <p:cTn id="40" dur="1000"/>
                                        <p:tgtEl>
                                          <p:spTgt spid="9">
                                            <p:graphicEl>
                                              <a:dgm id="{10B552CA-75D5-4105-86F8-744985B52909}"/>
                                            </p:graphicEl>
                                          </p:spTgt>
                                        </p:tgtEl>
                                      </p:cBhvr>
                                    </p:animEffect>
                                    <p:anim calcmode="lin" valueType="num">
                                      <p:cBhvr>
                                        <p:cTn id="41" dur="1000" fill="hold"/>
                                        <p:tgtEl>
                                          <p:spTgt spid="9">
                                            <p:graphicEl>
                                              <a:dgm id="{10B552CA-75D5-4105-86F8-744985B52909}"/>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9">
                                            <p:graphicEl>
                                              <a:dgm id="{10B552CA-75D5-4105-86F8-744985B52909}"/>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graphicEl>
                                              <a:dgm id="{10B552CA-75D5-4105-86F8-744985B52909}"/>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9">
                                            <p:graphicEl>
                                              <a:dgm id="{0E00DA98-F4D5-404B-A19A-AD1B253A56B3}"/>
                                            </p:graphicEl>
                                          </p:spTgt>
                                        </p:tgtEl>
                                        <p:attrNameLst>
                                          <p:attrName>style.visibility</p:attrName>
                                        </p:attrNameLst>
                                      </p:cBhvr>
                                      <p:to>
                                        <p:strVal val="visible"/>
                                      </p:to>
                                    </p:set>
                                    <p:animEffect transition="in" filter="fade">
                                      <p:cBhvr>
                                        <p:cTn id="46" dur="1000"/>
                                        <p:tgtEl>
                                          <p:spTgt spid="9">
                                            <p:graphicEl>
                                              <a:dgm id="{0E00DA98-F4D5-404B-A19A-AD1B253A56B3}"/>
                                            </p:graphicEl>
                                          </p:spTgt>
                                        </p:tgtEl>
                                      </p:cBhvr>
                                    </p:animEffect>
                                    <p:anim calcmode="lin" valueType="num">
                                      <p:cBhvr>
                                        <p:cTn id="47" dur="1000" fill="hold"/>
                                        <p:tgtEl>
                                          <p:spTgt spid="9">
                                            <p:graphicEl>
                                              <a:dgm id="{0E00DA98-F4D5-404B-A19A-AD1B253A56B3}"/>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9">
                                            <p:graphicEl>
                                              <a:dgm id="{0E00DA98-F4D5-404B-A19A-AD1B253A56B3}"/>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graphicEl>
                                              <a:dgm id="{0E00DA98-F4D5-404B-A19A-AD1B253A56B3}"/>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9">
                                            <p:graphicEl>
                                              <a:dgm id="{3D06F6BF-4C68-4ED1-9EFF-B6CED722801D}"/>
                                            </p:graphicEl>
                                          </p:spTgt>
                                        </p:tgtEl>
                                        <p:attrNameLst>
                                          <p:attrName>style.visibility</p:attrName>
                                        </p:attrNameLst>
                                      </p:cBhvr>
                                      <p:to>
                                        <p:strVal val="visible"/>
                                      </p:to>
                                    </p:set>
                                    <p:animEffect transition="in" filter="fade">
                                      <p:cBhvr>
                                        <p:cTn id="54" dur="1000"/>
                                        <p:tgtEl>
                                          <p:spTgt spid="9">
                                            <p:graphicEl>
                                              <a:dgm id="{3D06F6BF-4C68-4ED1-9EFF-B6CED722801D}"/>
                                            </p:graphicEl>
                                          </p:spTgt>
                                        </p:tgtEl>
                                      </p:cBhvr>
                                    </p:animEffect>
                                    <p:anim calcmode="lin" valueType="num">
                                      <p:cBhvr>
                                        <p:cTn id="55" dur="1000" fill="hold"/>
                                        <p:tgtEl>
                                          <p:spTgt spid="9">
                                            <p:graphicEl>
                                              <a:dgm id="{3D06F6BF-4C68-4ED1-9EFF-B6CED722801D}"/>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9">
                                            <p:graphicEl>
                                              <a:dgm id="{3D06F6BF-4C68-4ED1-9EFF-B6CED722801D}"/>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graphicEl>
                                              <a:dgm id="{3D06F6BF-4C68-4ED1-9EFF-B6CED722801D}"/>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9">
                                            <p:graphicEl>
                                              <a:dgm id="{4916ED9E-D432-4111-B234-C5ECDCA955F1}"/>
                                            </p:graphicEl>
                                          </p:spTgt>
                                        </p:tgtEl>
                                        <p:attrNameLst>
                                          <p:attrName>style.visibility</p:attrName>
                                        </p:attrNameLst>
                                      </p:cBhvr>
                                      <p:to>
                                        <p:strVal val="visible"/>
                                      </p:to>
                                    </p:set>
                                    <p:animEffect transition="in" filter="fade">
                                      <p:cBhvr>
                                        <p:cTn id="60" dur="1000"/>
                                        <p:tgtEl>
                                          <p:spTgt spid="9">
                                            <p:graphicEl>
                                              <a:dgm id="{4916ED9E-D432-4111-B234-C5ECDCA955F1}"/>
                                            </p:graphicEl>
                                          </p:spTgt>
                                        </p:tgtEl>
                                      </p:cBhvr>
                                    </p:animEffect>
                                    <p:anim calcmode="lin" valueType="num">
                                      <p:cBhvr>
                                        <p:cTn id="61" dur="1000" fill="hold"/>
                                        <p:tgtEl>
                                          <p:spTgt spid="9">
                                            <p:graphicEl>
                                              <a:dgm id="{4916ED9E-D432-4111-B234-C5ECDCA955F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9">
                                            <p:graphicEl>
                                              <a:dgm id="{4916ED9E-D432-4111-B234-C5ECDCA955F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graphicEl>
                                              <a:dgm id="{4916ED9E-D432-4111-B234-C5ECDCA955F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9">
                                            <p:graphicEl>
                                              <a:dgm id="{914338BD-7C89-474D-A274-D76EB682D213}"/>
                                            </p:graphicEl>
                                          </p:spTgt>
                                        </p:tgtEl>
                                        <p:attrNameLst>
                                          <p:attrName>style.visibility</p:attrName>
                                        </p:attrNameLst>
                                      </p:cBhvr>
                                      <p:to>
                                        <p:strVal val="visible"/>
                                      </p:to>
                                    </p:set>
                                    <p:animEffect transition="in" filter="fade">
                                      <p:cBhvr>
                                        <p:cTn id="68" dur="1000"/>
                                        <p:tgtEl>
                                          <p:spTgt spid="9">
                                            <p:graphicEl>
                                              <a:dgm id="{914338BD-7C89-474D-A274-D76EB682D213}"/>
                                            </p:graphicEl>
                                          </p:spTgt>
                                        </p:tgtEl>
                                      </p:cBhvr>
                                    </p:animEffect>
                                    <p:anim calcmode="lin" valueType="num">
                                      <p:cBhvr>
                                        <p:cTn id="69" dur="1000" fill="hold"/>
                                        <p:tgtEl>
                                          <p:spTgt spid="9">
                                            <p:graphicEl>
                                              <a:dgm id="{914338BD-7C89-474D-A274-D76EB682D213}"/>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9">
                                            <p:graphicEl>
                                              <a:dgm id="{914338BD-7C89-474D-A274-D76EB682D213}"/>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9">
                                            <p:graphicEl>
                                              <a:dgm id="{914338BD-7C89-474D-A274-D76EB682D213}"/>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9">
                                            <p:graphicEl>
                                              <a:dgm id="{4955F4C4-8753-46D6-BE07-BED57A3A6EDD}"/>
                                            </p:graphicEl>
                                          </p:spTgt>
                                        </p:tgtEl>
                                        <p:attrNameLst>
                                          <p:attrName>style.visibility</p:attrName>
                                        </p:attrNameLst>
                                      </p:cBhvr>
                                      <p:to>
                                        <p:strVal val="visible"/>
                                      </p:to>
                                    </p:set>
                                    <p:animEffect transition="in" filter="fade">
                                      <p:cBhvr>
                                        <p:cTn id="74" dur="1000"/>
                                        <p:tgtEl>
                                          <p:spTgt spid="9">
                                            <p:graphicEl>
                                              <a:dgm id="{4955F4C4-8753-46D6-BE07-BED57A3A6EDD}"/>
                                            </p:graphicEl>
                                          </p:spTgt>
                                        </p:tgtEl>
                                      </p:cBhvr>
                                    </p:animEffect>
                                    <p:anim calcmode="lin" valueType="num">
                                      <p:cBhvr>
                                        <p:cTn id="75" dur="1000" fill="hold"/>
                                        <p:tgtEl>
                                          <p:spTgt spid="9">
                                            <p:graphicEl>
                                              <a:dgm id="{4955F4C4-8753-46D6-BE07-BED57A3A6EDD}"/>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9">
                                            <p:graphicEl>
                                              <a:dgm id="{4955F4C4-8753-46D6-BE07-BED57A3A6EDD}"/>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9">
                                            <p:graphicEl>
                                              <a:dgm id="{4955F4C4-8753-46D6-BE07-BED57A3A6EDD}"/>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9">
                                            <p:graphicEl>
                                              <a:dgm id="{9D86E54D-438F-4037-A52B-C2F625B9D67C}"/>
                                            </p:graphicEl>
                                          </p:spTgt>
                                        </p:tgtEl>
                                        <p:attrNameLst>
                                          <p:attrName>style.visibility</p:attrName>
                                        </p:attrNameLst>
                                      </p:cBhvr>
                                      <p:to>
                                        <p:strVal val="visible"/>
                                      </p:to>
                                    </p:set>
                                    <p:animEffect transition="in" filter="fade">
                                      <p:cBhvr>
                                        <p:cTn id="82" dur="1000"/>
                                        <p:tgtEl>
                                          <p:spTgt spid="9">
                                            <p:graphicEl>
                                              <a:dgm id="{9D86E54D-438F-4037-A52B-C2F625B9D67C}"/>
                                            </p:graphicEl>
                                          </p:spTgt>
                                        </p:tgtEl>
                                      </p:cBhvr>
                                    </p:animEffect>
                                    <p:anim calcmode="lin" valueType="num">
                                      <p:cBhvr>
                                        <p:cTn id="83" dur="1000" fill="hold"/>
                                        <p:tgtEl>
                                          <p:spTgt spid="9">
                                            <p:graphicEl>
                                              <a:dgm id="{9D86E54D-438F-4037-A52B-C2F625B9D67C}"/>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9">
                                            <p:graphicEl>
                                              <a:dgm id="{9D86E54D-438F-4037-A52B-C2F625B9D67C}"/>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9">
                                            <p:graphicEl>
                                              <a:dgm id="{9D86E54D-438F-4037-A52B-C2F625B9D67C}"/>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9">
                                            <p:graphicEl>
                                              <a:dgm id="{D87178F0-DC07-4FA4-A617-540F61B97084}"/>
                                            </p:graphicEl>
                                          </p:spTgt>
                                        </p:tgtEl>
                                        <p:attrNameLst>
                                          <p:attrName>style.visibility</p:attrName>
                                        </p:attrNameLst>
                                      </p:cBhvr>
                                      <p:to>
                                        <p:strVal val="visible"/>
                                      </p:to>
                                    </p:set>
                                    <p:animEffect transition="in" filter="fade">
                                      <p:cBhvr>
                                        <p:cTn id="88" dur="1000"/>
                                        <p:tgtEl>
                                          <p:spTgt spid="9">
                                            <p:graphicEl>
                                              <a:dgm id="{D87178F0-DC07-4FA4-A617-540F61B97084}"/>
                                            </p:graphicEl>
                                          </p:spTgt>
                                        </p:tgtEl>
                                      </p:cBhvr>
                                    </p:animEffect>
                                    <p:anim calcmode="lin" valueType="num">
                                      <p:cBhvr>
                                        <p:cTn id="89" dur="1000" fill="hold"/>
                                        <p:tgtEl>
                                          <p:spTgt spid="9">
                                            <p:graphicEl>
                                              <a:dgm id="{D87178F0-DC07-4FA4-A617-540F61B97084}"/>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9">
                                            <p:graphicEl>
                                              <a:dgm id="{D87178F0-DC07-4FA4-A617-540F61B97084}"/>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9">
                                            <p:graphicEl>
                                              <a:dgm id="{D87178F0-DC07-4FA4-A617-540F61B97084}"/>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grpId="0" nodeType="clickEffect">
                                  <p:stCondLst>
                                    <p:cond delay="0"/>
                                  </p:stCondLst>
                                  <p:childTnLst>
                                    <p:set>
                                      <p:cBhvr>
                                        <p:cTn id="95" dur="1" fill="hold">
                                          <p:stCondLst>
                                            <p:cond delay="0"/>
                                          </p:stCondLst>
                                        </p:cTn>
                                        <p:tgtEl>
                                          <p:spTgt spid="9">
                                            <p:graphicEl>
                                              <a:dgm id="{8295AC50-F805-4EEE-8272-07E018BD88EC}"/>
                                            </p:graphicEl>
                                          </p:spTgt>
                                        </p:tgtEl>
                                        <p:attrNameLst>
                                          <p:attrName>style.visibility</p:attrName>
                                        </p:attrNameLst>
                                      </p:cBhvr>
                                      <p:to>
                                        <p:strVal val="visible"/>
                                      </p:to>
                                    </p:set>
                                    <p:animEffect transition="in" filter="fade">
                                      <p:cBhvr>
                                        <p:cTn id="96" dur="1000"/>
                                        <p:tgtEl>
                                          <p:spTgt spid="9">
                                            <p:graphicEl>
                                              <a:dgm id="{8295AC50-F805-4EEE-8272-07E018BD88EC}"/>
                                            </p:graphicEl>
                                          </p:spTgt>
                                        </p:tgtEl>
                                      </p:cBhvr>
                                    </p:animEffect>
                                    <p:anim calcmode="lin" valueType="num">
                                      <p:cBhvr>
                                        <p:cTn id="97" dur="1000" fill="hold"/>
                                        <p:tgtEl>
                                          <p:spTgt spid="9">
                                            <p:graphicEl>
                                              <a:dgm id="{8295AC50-F805-4EEE-8272-07E018BD88EC}"/>
                                            </p:graphicEl>
                                          </p:spTgt>
                                        </p:tgtEl>
                                        <p:attrNameLst>
                                          <p:attrName>ppt_x</p:attrName>
                                        </p:attrNameLst>
                                      </p:cBhvr>
                                      <p:tavLst>
                                        <p:tav tm="0">
                                          <p:val>
                                            <p:strVal val="#ppt_x"/>
                                          </p:val>
                                        </p:tav>
                                        <p:tav tm="100000">
                                          <p:val>
                                            <p:strVal val="#ppt_x"/>
                                          </p:val>
                                        </p:tav>
                                      </p:tavLst>
                                    </p:anim>
                                    <p:anim calcmode="lin" valueType="num">
                                      <p:cBhvr>
                                        <p:cTn id="98" dur="900" decel="100000" fill="hold"/>
                                        <p:tgtEl>
                                          <p:spTgt spid="9">
                                            <p:graphicEl>
                                              <a:dgm id="{8295AC50-F805-4EEE-8272-07E018BD88EC}"/>
                                            </p:graphic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9">
                                            <p:graphicEl>
                                              <a:dgm id="{8295AC50-F805-4EEE-8272-07E018BD88EC}"/>
                                            </p:graphicEl>
                                          </p:spTgt>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0"/>
                                  </p:stCondLst>
                                  <p:childTnLst>
                                    <p:set>
                                      <p:cBhvr>
                                        <p:cTn id="101" dur="1" fill="hold">
                                          <p:stCondLst>
                                            <p:cond delay="0"/>
                                          </p:stCondLst>
                                        </p:cTn>
                                        <p:tgtEl>
                                          <p:spTgt spid="9">
                                            <p:graphicEl>
                                              <a:dgm id="{25590DCE-2E75-4B47-884D-E22FF482657B}"/>
                                            </p:graphicEl>
                                          </p:spTgt>
                                        </p:tgtEl>
                                        <p:attrNameLst>
                                          <p:attrName>style.visibility</p:attrName>
                                        </p:attrNameLst>
                                      </p:cBhvr>
                                      <p:to>
                                        <p:strVal val="visible"/>
                                      </p:to>
                                    </p:set>
                                    <p:animEffect transition="in" filter="fade">
                                      <p:cBhvr>
                                        <p:cTn id="102" dur="1000"/>
                                        <p:tgtEl>
                                          <p:spTgt spid="9">
                                            <p:graphicEl>
                                              <a:dgm id="{25590DCE-2E75-4B47-884D-E22FF482657B}"/>
                                            </p:graphicEl>
                                          </p:spTgt>
                                        </p:tgtEl>
                                      </p:cBhvr>
                                    </p:animEffect>
                                    <p:anim calcmode="lin" valueType="num">
                                      <p:cBhvr>
                                        <p:cTn id="103" dur="1000" fill="hold"/>
                                        <p:tgtEl>
                                          <p:spTgt spid="9">
                                            <p:graphicEl>
                                              <a:dgm id="{25590DCE-2E75-4B47-884D-E22FF482657B}"/>
                                            </p:graphicEl>
                                          </p:spTgt>
                                        </p:tgtEl>
                                        <p:attrNameLst>
                                          <p:attrName>ppt_x</p:attrName>
                                        </p:attrNameLst>
                                      </p:cBhvr>
                                      <p:tavLst>
                                        <p:tav tm="0">
                                          <p:val>
                                            <p:strVal val="#ppt_x"/>
                                          </p:val>
                                        </p:tav>
                                        <p:tav tm="100000">
                                          <p:val>
                                            <p:strVal val="#ppt_x"/>
                                          </p:val>
                                        </p:tav>
                                      </p:tavLst>
                                    </p:anim>
                                    <p:anim calcmode="lin" valueType="num">
                                      <p:cBhvr>
                                        <p:cTn id="104" dur="900" decel="100000" fill="hold"/>
                                        <p:tgtEl>
                                          <p:spTgt spid="9">
                                            <p:graphicEl>
                                              <a:dgm id="{25590DCE-2E75-4B47-884D-E22FF482657B}"/>
                                            </p:graphic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9">
                                            <p:graphicEl>
                                              <a:dgm id="{25590DCE-2E75-4B47-884D-E22FF482657B}"/>
                                            </p:graphicEl>
                                          </p:spTgt>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528" fill="hold" nodeType="click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animEffect transition="in" filter="fade">
                                      <p:cBhvr>
                                        <p:cTn id="112" dur="500"/>
                                        <p:tgtEl>
                                          <p:spTgt spid="11"/>
                                        </p:tgtEl>
                                      </p:cBhvr>
                                    </p:animEffect>
                                    <p:anim calcmode="lin" valueType="num">
                                      <p:cBhvr>
                                        <p:cTn id="113" dur="500" fill="hold"/>
                                        <p:tgtEl>
                                          <p:spTgt spid="11"/>
                                        </p:tgtEl>
                                        <p:attrNameLst>
                                          <p:attrName>ppt_x</p:attrName>
                                        </p:attrNameLst>
                                      </p:cBhvr>
                                      <p:tavLst>
                                        <p:tav tm="0">
                                          <p:val>
                                            <p:fltVal val="0.5"/>
                                          </p:val>
                                        </p:tav>
                                        <p:tav tm="100000">
                                          <p:val>
                                            <p:strVal val="#ppt_x"/>
                                          </p:val>
                                        </p:tav>
                                      </p:tavLst>
                                    </p:anim>
                                    <p:anim calcmode="lin" valueType="num">
                                      <p:cBhvr>
                                        <p:cTn id="114" dur="500" fill="hold"/>
                                        <p:tgtEl>
                                          <p:spTgt spid="11"/>
                                        </p:tgtEl>
                                        <p:attrNameLst>
                                          <p:attrName>ppt_y</p:attrName>
                                        </p:attrNameLst>
                                      </p:cBhvr>
                                      <p:tavLst>
                                        <p:tav tm="0">
                                          <p:val>
                                            <p:fltVal val="0.5"/>
                                          </p:val>
                                        </p:tav>
                                        <p:tav tm="100000">
                                          <p:val>
                                            <p:strVal val="#ppt_y"/>
                                          </p:val>
                                        </p:tav>
                                      </p:tavLst>
                                    </p:anim>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6">
                                            <p:txEl>
                                              <p:pRg st="0" end="0"/>
                                            </p:txEl>
                                          </p:spTgt>
                                        </p:tgtEl>
                                        <p:attrNameLst>
                                          <p:attrName>style.visibility</p:attrName>
                                        </p:attrNameLst>
                                      </p:cBhvr>
                                      <p:to>
                                        <p:strVal val="visible"/>
                                      </p:to>
                                    </p:set>
                                    <p:animEffect transition="in" filter="wipe(left)">
                                      <p:cBhvr>
                                        <p:cTn id="1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9" grpId="0" uiExpand="1">
        <p:bldSub>
          <a:bldDgm bld="one"/>
        </p:bldSub>
      </p:bldGraphic>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D23E9845-FB73-4030-B1CF-CE2230B480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596" y="4331475"/>
            <a:ext cx="3445293" cy="24132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 xmlns:a16="http://schemas.microsoft.com/office/drawing/2014/main" id="{D4DBA208-82D8-4C7E-84E6-60E52C7B7EFA}"/>
              </a:ext>
            </a:extLst>
          </p:cNvPr>
          <p:cNvSpPr/>
          <p:nvPr/>
        </p:nvSpPr>
        <p:spPr>
          <a:xfrm>
            <a:off x="2613217" y="0"/>
            <a:ext cx="6530782" cy="646331"/>
          </a:xfrm>
          <a:prstGeom prst="rect">
            <a:avLst/>
          </a:prstGeom>
        </p:spPr>
        <p:txBody>
          <a:bodyPr wrap="square">
            <a:spAutoFit/>
            <a:scene3d>
              <a:camera prst="orthographicFront"/>
              <a:lightRig rig="threePt" dir="t"/>
            </a:scene3d>
            <a:sp3d extrusionH="57150">
              <a:bevelT w="69850" h="38100" prst="cross"/>
            </a:sp3d>
          </a:bodyPr>
          <a:lstStyle/>
          <a:p>
            <a:pPr algn="ctr"/>
            <a:r>
              <a:rPr lang="ja-JP" alt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働いている目に見えない力</a:t>
            </a:r>
            <a:endPar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 xmlns:a16="http://schemas.microsoft.com/office/drawing/2014/main" id="{01A936CF-A7B4-41E1-BF0C-7A38EE39220B}"/>
              </a:ext>
            </a:extLst>
          </p:cNvPr>
          <p:cNvSpPr/>
          <p:nvPr/>
        </p:nvSpPr>
        <p:spPr>
          <a:xfrm>
            <a:off x="2660905" y="635112"/>
            <a:ext cx="6483094" cy="1446550"/>
          </a:xfrm>
          <a:prstGeom prst="rect">
            <a:avLst/>
          </a:prstGeom>
        </p:spPr>
        <p:txBody>
          <a:bodyPr wrap="square">
            <a:spAutoFit/>
          </a:bodyPr>
          <a:lstStyle/>
          <a:p>
            <a:r>
              <a:rPr lang="ja-JP" altLang="en-US" b="1" dirty="0">
                <a:solidFill>
                  <a:schemeClr val="accent6">
                    <a:lumMod val="50000"/>
                  </a:schemeClr>
                </a:solidFill>
                <a:latin typeface="Comic Sans MS" panose="030F0702030302020204" pitchFamily="66" charset="0"/>
              </a:rPr>
              <a:t>すると彼はわたしに言った、「ダニエルよ、恐れるに及ばない。あなたが悟ろうと心をこめ、あなたの神の前に身を悩ましたその初めの日から、あなたの言葉は、すでに聞かれたので、わたしは、あなたの言葉のゆえにきたのです。</a:t>
            </a:r>
            <a:endParaRPr lang="es-ES" altLang="ja-JP" b="1" dirty="0">
              <a:solidFill>
                <a:schemeClr val="accent6">
                  <a:lumMod val="50000"/>
                </a:schemeClr>
              </a:solidFill>
              <a:latin typeface="Comic Sans MS" panose="030F0702030302020204" pitchFamily="66" charset="0"/>
            </a:endParaRPr>
          </a:p>
          <a:p>
            <a:r>
              <a:rPr lang="ja-JP" altLang="en-US" sz="1600" b="1" dirty="0">
                <a:solidFill>
                  <a:schemeClr val="accent6">
                    <a:lumMod val="50000"/>
                  </a:schemeClr>
                </a:solidFill>
                <a:latin typeface="Comic Sans MS" panose="030F0702030302020204" pitchFamily="66" charset="0"/>
              </a:rPr>
              <a:t>ダニエル書</a:t>
            </a:r>
            <a:r>
              <a:rPr lang="es-ES" sz="1600" b="1" dirty="0">
                <a:solidFill>
                  <a:schemeClr val="accent6">
                    <a:lumMod val="50000"/>
                  </a:schemeClr>
                </a:solidFill>
                <a:latin typeface="Comic Sans MS" panose="030F0702030302020204" pitchFamily="66" charset="0"/>
              </a:rPr>
              <a:t> 10:12</a:t>
            </a:r>
            <a:endParaRPr lang="es-ES" b="1" dirty="0">
              <a:solidFill>
                <a:schemeClr val="accent6">
                  <a:lumMod val="5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A6D761C2-9E26-417D-8329-70990E848E9F}"/>
              </a:ext>
            </a:extLst>
          </p:cNvPr>
          <p:cNvSpPr txBox="1"/>
          <p:nvPr/>
        </p:nvSpPr>
        <p:spPr>
          <a:xfrm>
            <a:off x="187445" y="2240190"/>
            <a:ext cx="5225143" cy="1846659"/>
          </a:xfrm>
          <a:prstGeom prst="rect">
            <a:avLst/>
          </a:prstGeom>
          <a:noFill/>
        </p:spPr>
        <p:txBody>
          <a:bodyPr wrap="square" rtlCol="0">
            <a:spAutoFit/>
          </a:bodyPr>
          <a:lstStyle/>
          <a:p>
            <a:pPr>
              <a:spcBef>
                <a:spcPts val="600"/>
              </a:spcBef>
            </a:pPr>
            <a:r>
              <a:rPr lang="ja-JP" altLang="en-US" sz="1900" b="1" dirty="0">
                <a:effectLst>
                  <a:outerShdw blurRad="38100" dist="38100" dir="2700000" algn="tl">
                    <a:srgbClr val="000000">
                      <a:alpha val="43137"/>
                    </a:srgbClr>
                  </a:outerShdw>
                </a:effectLst>
              </a:rPr>
              <a:t>ダニエルは、</a:t>
            </a:r>
            <a:r>
              <a:rPr lang="en-US" altLang="ja-JP" sz="1900" b="1" dirty="0">
                <a:effectLst>
                  <a:outerShdw blurRad="38100" dist="38100" dir="2700000" algn="tl">
                    <a:srgbClr val="000000">
                      <a:alpha val="43137"/>
                    </a:srgbClr>
                  </a:outerShdw>
                </a:effectLst>
              </a:rPr>
              <a:t>70</a:t>
            </a:r>
            <a:r>
              <a:rPr lang="ja-JP" altLang="en-US" sz="1900" b="1" dirty="0">
                <a:effectLst>
                  <a:outerShdw blurRad="38100" dist="38100" dir="2700000" algn="tl">
                    <a:srgbClr val="000000">
                      <a:alpha val="43137"/>
                    </a:srgbClr>
                  </a:outerShdw>
                </a:effectLst>
              </a:rPr>
              <a:t>年間、エルサレムに戻れないでバビロン捕囚の状況を続けていること心配していました。ダニエルは動揺して、</a:t>
            </a:r>
            <a:r>
              <a:rPr lang="en-US" altLang="ja-JP" sz="1900" b="1" dirty="0">
                <a:effectLst>
                  <a:outerShdw blurRad="38100" dist="38100" dir="2700000" algn="tl">
                    <a:srgbClr val="000000">
                      <a:alpha val="43137"/>
                    </a:srgbClr>
                  </a:outerShdw>
                </a:effectLst>
              </a:rPr>
              <a:t>21</a:t>
            </a:r>
            <a:r>
              <a:rPr lang="ja-JP" altLang="en-US" sz="1900" b="1" dirty="0">
                <a:effectLst>
                  <a:outerShdw blurRad="38100" dist="38100" dir="2700000" algn="tl">
                    <a:srgbClr val="000000">
                      <a:alpha val="43137"/>
                    </a:srgbClr>
                  </a:outerShdw>
                </a:effectLst>
              </a:rPr>
              <a:t>日間彼らのために祈りました。何日経ってもダニエルの祈りが答えられていないように見えました。状況は全く変わっていませんでした。</a:t>
            </a:r>
          </a:p>
        </p:txBody>
      </p:sp>
      <p:pic>
        <p:nvPicPr>
          <p:cNvPr id="6" name="Imagen 5">
            <a:extLst>
              <a:ext uri="{FF2B5EF4-FFF2-40B4-BE49-F238E27FC236}">
                <a16:creationId xmlns="" xmlns:a16="http://schemas.microsoft.com/office/drawing/2014/main" id="{BE7214A1-9D97-422B-8EC9-0F96E6BFF49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5650" y="1915378"/>
            <a:ext cx="3353219" cy="24962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 xmlns:a16="http://schemas.microsoft.com/office/drawing/2014/main" id="{1995C91F-4F99-40BE-BCB3-17D8E33AE9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445" y="174213"/>
            <a:ext cx="2425772" cy="1741165"/>
          </a:xfrm>
          <a:prstGeom prst="snip2DiagRect">
            <a:avLst>
              <a:gd name="adj1" fmla="val 11003"/>
              <a:gd name="adj2" fmla="val 1316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 xmlns:a16="http://schemas.microsoft.com/office/drawing/2014/main" id="{5D0558B6-88E5-4BFD-8FDA-A3DD273EE8F4}"/>
              </a:ext>
            </a:extLst>
          </p:cNvPr>
          <p:cNvSpPr/>
          <p:nvPr/>
        </p:nvSpPr>
        <p:spPr>
          <a:xfrm>
            <a:off x="3757964" y="4493763"/>
            <a:ext cx="5386035" cy="2385268"/>
          </a:xfrm>
          <a:prstGeom prst="rect">
            <a:avLst/>
          </a:prstGeom>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　神は最も適切な時に、動揺していた預言者に幻を送られました。神はダニエルに、彼の祈りが最初から聴かれていたことを保証されました。</a:t>
            </a:r>
          </a:p>
          <a:p>
            <a:pPr>
              <a:spcBef>
                <a:spcPts val="600"/>
              </a:spcBef>
            </a:pPr>
            <a:r>
              <a:rPr lang="ja-JP" altLang="en-US" b="1" dirty="0">
                <a:effectLst>
                  <a:outerShdw blurRad="38100" dist="38100" dir="2700000" algn="tl">
                    <a:srgbClr val="000000">
                      <a:alpha val="43137"/>
                    </a:srgbClr>
                  </a:outerShdw>
                </a:effectLst>
              </a:rPr>
              <a:t>　神はダニエルの祈りに答える前に、すでに他の戦いで働いておられたのです。私たちは神の答えを待たなければならないかもしれませんが、神はすべての執り成しの祈りに耳を傾けてくださいます。</a:t>
            </a:r>
          </a:p>
        </p:txBody>
      </p:sp>
    </p:spTree>
    <p:extLst>
      <p:ext uri="{BB962C8B-B14F-4D97-AF65-F5344CB8AC3E}">
        <p14:creationId xmlns:p14="http://schemas.microsoft.com/office/powerpoint/2010/main" val="172987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9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left)">
                                      <p:cBhvr>
                                        <p:cTn id="41" dur="500"/>
                                        <p:tgtEl>
                                          <p:spTgt spid="9">
                                            <p:txEl>
                                              <p:pRg st="0" end="0"/>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74C73752-ED77-42CC-9A72-58335877D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9460" y="2273934"/>
            <a:ext cx="2503099" cy="2080353"/>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Diagrama 4">
            <a:extLst>
              <a:ext uri="{FF2B5EF4-FFF2-40B4-BE49-F238E27FC236}">
                <a16:creationId xmlns="" xmlns:a16="http://schemas.microsoft.com/office/drawing/2014/main" id="{B5A7300B-6B2B-4DF2-B180-545271F41081}"/>
              </a:ext>
            </a:extLst>
          </p:cNvPr>
          <p:cNvGraphicFramePr/>
          <p:nvPr>
            <p:extLst>
              <p:ext uri="{D42A27DB-BD31-4B8C-83A1-F6EECF244321}">
                <p14:modId xmlns:p14="http://schemas.microsoft.com/office/powerpoint/2010/main" val="3450747416"/>
              </p:ext>
            </p:extLst>
          </p:nvPr>
        </p:nvGraphicFramePr>
        <p:xfrm>
          <a:off x="4981300" y="1153160"/>
          <a:ext cx="3927566" cy="4071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extLst>
              <a:ext uri="{FF2B5EF4-FFF2-40B4-BE49-F238E27FC236}">
                <a16:creationId xmlns="" xmlns:a16="http://schemas.microsoft.com/office/drawing/2014/main" id="{C185C5DD-FFF7-4F34-80B1-FDC62488A8E5}"/>
              </a:ext>
            </a:extLst>
          </p:cNvPr>
          <p:cNvSpPr/>
          <p:nvPr/>
        </p:nvSpPr>
        <p:spPr>
          <a:xfrm>
            <a:off x="0" y="52284"/>
            <a:ext cx="5329646" cy="707886"/>
          </a:xfrm>
          <a:prstGeom prst="rect">
            <a:avLst/>
          </a:prstGeom>
        </p:spPr>
        <p:txBody>
          <a:bodyPr wrap="square">
            <a:spAutoFit/>
          </a:bodyPr>
          <a:lstStyle/>
          <a:p>
            <a:pPr algn="ctr"/>
            <a:r>
              <a:rPr lang="ja-JP" altLang="en-US"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prstClr val="black">
                      <a:alpha val="40000"/>
                    </a:prstClr>
                  </a:outerShdw>
                </a:effectLst>
              </a:rPr>
              <a:t>祈りの焦点</a:t>
            </a:r>
            <a:endParaRPr lang="es-ES" sz="40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 xmlns:a16="http://schemas.microsoft.com/office/drawing/2014/main" id="{AE2CB1A7-BAE7-4889-9BCD-75D607F7C023}"/>
              </a:ext>
            </a:extLst>
          </p:cNvPr>
          <p:cNvSpPr/>
          <p:nvPr/>
        </p:nvSpPr>
        <p:spPr>
          <a:xfrm>
            <a:off x="4683760" y="143070"/>
            <a:ext cx="4361380" cy="1723549"/>
          </a:xfrm>
          <a:prstGeom prst="rect">
            <a:avLst/>
          </a:prstGeom>
        </p:spPr>
        <p:txBody>
          <a:bodyPr wrap="square">
            <a:spAutoFit/>
          </a:bodyPr>
          <a:lstStyle/>
          <a:p>
            <a:r>
              <a:rPr lang="ja-JP" altLang="en-US" b="1" dirty="0">
                <a:solidFill>
                  <a:srgbClr val="00118E"/>
                </a:solidFill>
                <a:effectLst>
                  <a:outerShdw blurRad="38100" dist="38100" dir="2700000" algn="tl">
                    <a:srgbClr val="000000">
                      <a:alpha val="43137"/>
                    </a:srgbClr>
                  </a:outerShdw>
                </a:effectLst>
                <a:latin typeface="Comic Sans MS" panose="030F0702030302020204" pitchFamily="66" charset="0"/>
              </a:rPr>
              <a:t>また、わたしは、あなたがたのために</a:t>
            </a:r>
            <a:endParaRPr lang="en-US" altLang="ja-JP" b="1" dirty="0">
              <a:solidFill>
                <a:srgbClr val="00118E"/>
              </a:solidFill>
              <a:effectLst>
                <a:outerShdw blurRad="38100" dist="38100" dir="2700000" algn="tl">
                  <a:srgbClr val="000000">
                    <a:alpha val="43137"/>
                  </a:srgbClr>
                </a:outerShdw>
              </a:effectLst>
              <a:latin typeface="Comic Sans MS" panose="030F0702030302020204" pitchFamily="66" charset="0"/>
            </a:endParaRPr>
          </a:p>
          <a:p>
            <a:r>
              <a:rPr lang="ja-JP" altLang="en-US" b="1" dirty="0">
                <a:solidFill>
                  <a:srgbClr val="00118E"/>
                </a:solidFill>
                <a:effectLst>
                  <a:outerShdw blurRad="38100" dist="38100" dir="2700000" algn="tl">
                    <a:srgbClr val="000000">
                      <a:alpha val="43137"/>
                    </a:srgbClr>
                  </a:outerShdw>
                </a:effectLst>
                <a:latin typeface="Comic Sans MS" panose="030F0702030302020204" pitchFamily="66" charset="0"/>
              </a:rPr>
              <a:t>祈ることをやめて主に罪を犯すことは、けっしてしないであろう。わたしはまた良い、正しい道を、あなたがたに教えるであろう。 </a:t>
            </a:r>
            <a:r>
              <a:rPr lang="es-ES" b="1" dirty="0">
                <a:solidFill>
                  <a:srgbClr val="00118E"/>
                </a:solidFill>
                <a:effectLst>
                  <a:outerShdw blurRad="38100" dist="38100" dir="2700000" algn="tl">
                    <a:srgbClr val="000000">
                      <a:alpha val="43137"/>
                    </a:srgbClr>
                  </a:outerShdw>
                </a:effectLst>
                <a:latin typeface="Comic Sans MS" panose="030F0702030302020204" pitchFamily="66" charset="0"/>
              </a:rPr>
              <a:t> </a:t>
            </a:r>
            <a:r>
              <a:rPr lang="ja-JP" altLang="en-US" b="1" dirty="0">
                <a:solidFill>
                  <a:srgbClr val="00118E"/>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00118E"/>
                </a:solidFill>
                <a:effectLst>
                  <a:outerShdw blurRad="38100" dist="38100" dir="2700000" algn="tl">
                    <a:srgbClr val="000000">
                      <a:alpha val="43137"/>
                    </a:srgbClr>
                  </a:outerShdw>
                </a:effectLst>
                <a:latin typeface="Comic Sans MS" panose="030F0702030302020204" pitchFamily="66" charset="0"/>
              </a:rPr>
              <a:t>サムエル記上</a:t>
            </a:r>
            <a:r>
              <a:rPr lang="es-ES" sz="1600" b="1" dirty="0">
                <a:solidFill>
                  <a:srgbClr val="00118E"/>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rgbClr val="00118E"/>
                </a:solidFill>
                <a:effectLst>
                  <a:outerShdw blurRad="38100" dist="38100" dir="2700000" algn="tl">
                    <a:srgbClr val="000000">
                      <a:alpha val="43137"/>
                    </a:srgbClr>
                  </a:outerShdw>
                </a:effectLst>
                <a:latin typeface="Comic Sans MS" panose="030F0702030302020204" pitchFamily="66" charset="0"/>
              </a:rPr>
              <a:t>　　</a:t>
            </a:r>
            <a:endParaRPr lang="en-US" altLang="ja-JP" sz="1600" b="1" dirty="0">
              <a:solidFill>
                <a:srgbClr val="00118E"/>
              </a:solidFill>
              <a:effectLst>
                <a:outerShdw blurRad="38100" dist="38100" dir="2700000" algn="tl">
                  <a:srgbClr val="000000">
                    <a:alpha val="43137"/>
                  </a:srgbClr>
                </a:outerShdw>
              </a:effectLst>
              <a:latin typeface="Comic Sans MS" panose="030F0702030302020204" pitchFamily="66" charset="0"/>
            </a:endParaRPr>
          </a:p>
          <a:p>
            <a:r>
              <a:rPr lang="ja-JP" altLang="en-US" sz="1600" b="1" dirty="0">
                <a:solidFill>
                  <a:srgbClr val="00118E"/>
                </a:solidFill>
                <a:effectLst>
                  <a:outerShdw blurRad="38100" dist="38100" dir="2700000" algn="tl">
                    <a:srgbClr val="000000">
                      <a:alpha val="43137"/>
                    </a:srgbClr>
                  </a:outerShdw>
                </a:effectLst>
                <a:latin typeface="Comic Sans MS" panose="030F0702030302020204" pitchFamily="66" charset="0"/>
              </a:rPr>
              <a:t>　　　　　　　　　　　　　　　　　</a:t>
            </a:r>
            <a:r>
              <a:rPr lang="es-ES" sz="1600" b="1" dirty="0">
                <a:solidFill>
                  <a:srgbClr val="00118E"/>
                </a:solidFill>
                <a:effectLst>
                  <a:outerShdw blurRad="38100" dist="38100" dir="2700000" algn="tl">
                    <a:srgbClr val="000000">
                      <a:alpha val="43137"/>
                    </a:srgbClr>
                  </a:outerShdw>
                </a:effectLst>
                <a:latin typeface="Comic Sans MS" panose="030F0702030302020204" pitchFamily="66" charset="0"/>
              </a:rPr>
              <a:t>12:23 </a:t>
            </a:r>
            <a:endParaRPr lang="es-ES" b="1" dirty="0">
              <a:solidFill>
                <a:srgbClr val="00118E"/>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236EF919-9B97-4363-B3EB-5DAF522CF191}"/>
              </a:ext>
            </a:extLst>
          </p:cNvPr>
          <p:cNvSpPr txBox="1"/>
          <p:nvPr/>
        </p:nvSpPr>
        <p:spPr>
          <a:xfrm>
            <a:off x="98860" y="703605"/>
            <a:ext cx="4534100" cy="4478149"/>
          </a:xfrm>
          <a:prstGeom prst="rect">
            <a:avLst/>
          </a:prstGeom>
          <a:noFill/>
        </p:spPr>
        <p:txBody>
          <a:bodyPr wrap="square" rtlCol="0">
            <a:spAutoFit/>
          </a:bodyPr>
          <a:lstStyle/>
          <a:p>
            <a:pPr>
              <a:spcBef>
                <a:spcPts val="600"/>
              </a:spcBef>
            </a:pPr>
            <a:r>
              <a:rPr lang="ja-JP" altLang="en-US" sz="1900" b="1" dirty="0">
                <a:effectLst>
                  <a:outerShdw blurRad="38100" dist="38100" dir="2700000" algn="tl">
                    <a:srgbClr val="000000">
                      <a:alpha val="43137"/>
                    </a:srgbClr>
                  </a:outerShdw>
                </a:effectLst>
              </a:rPr>
              <a:t>私たちの執り成しの祈りは、熱心で、誠実で、具体的なものでなければなりません。　　パウロは、特定の人々（協力者など）と特定の教会（エペソやピリピなど）のために祈りました。また、彼は教会に、彼の解放のため、あるいは彼の説教が強化されるように祈るように求めました（ピリピ</a:t>
            </a:r>
            <a:r>
              <a:rPr lang="en-US" altLang="ja-JP" sz="1900" b="1" dirty="0">
                <a:effectLst>
                  <a:outerShdw blurRad="38100" dist="38100" dir="2700000" algn="tl">
                    <a:srgbClr val="000000">
                      <a:alpha val="43137"/>
                    </a:srgbClr>
                  </a:outerShdw>
                </a:effectLst>
              </a:rPr>
              <a:t>1:19; </a:t>
            </a:r>
            <a:r>
              <a:rPr lang="ja-JP" altLang="en-US" sz="1900" b="1" dirty="0">
                <a:effectLst>
                  <a:outerShdw blurRad="38100" dist="38100" dir="2700000" algn="tl">
                    <a:srgbClr val="000000">
                      <a:alpha val="43137"/>
                    </a:srgbClr>
                  </a:outerShdw>
                </a:effectLst>
              </a:rPr>
              <a:t>コロ</a:t>
            </a:r>
            <a:r>
              <a:rPr lang="en-US" altLang="ja-JP" sz="1900" b="1" dirty="0">
                <a:effectLst>
                  <a:outerShdw blurRad="38100" dist="38100" dir="2700000" algn="tl">
                    <a:srgbClr val="000000">
                      <a:alpha val="43137"/>
                    </a:srgbClr>
                  </a:outerShdw>
                </a:effectLst>
              </a:rPr>
              <a:t>4:3</a:t>
            </a:r>
            <a:r>
              <a:rPr lang="ja-JP" altLang="en-US" sz="1900" b="1" dirty="0">
                <a:effectLst>
                  <a:outerShdw blurRad="38100" dist="38100" dir="2700000" algn="tl">
                    <a:srgbClr val="000000">
                      <a:alpha val="43137"/>
                    </a:srgbClr>
                  </a:outerShdw>
                </a:effectLst>
              </a:rPr>
              <a:t>）。　私たちは、まだ救い主に出会っていない人たちのために祈るべきです（ヨハネ</a:t>
            </a:r>
            <a:r>
              <a:rPr lang="en-US" altLang="ja-JP" sz="1900" b="1" dirty="0">
                <a:effectLst>
                  <a:outerShdw blurRad="38100" dist="38100" dir="2700000" algn="tl">
                    <a:srgbClr val="000000">
                      <a:alpha val="43137"/>
                    </a:srgbClr>
                  </a:outerShdw>
                </a:effectLst>
              </a:rPr>
              <a:t>17:20</a:t>
            </a:r>
            <a:r>
              <a:rPr lang="ja-JP" altLang="en-US" sz="1900" b="1" dirty="0">
                <a:effectLst>
                  <a:outerShdw blurRad="38100" dist="38100" dir="2700000" algn="tl">
                    <a:srgbClr val="000000">
                      <a:alpha val="43137"/>
                    </a:srgbClr>
                  </a:outerShdw>
                </a:effectLst>
              </a:rPr>
              <a:t>）、信者が強くなるように祈るべきです（エペ</a:t>
            </a:r>
            <a:r>
              <a:rPr lang="en-US" altLang="ja-JP" sz="1900" b="1" dirty="0">
                <a:effectLst>
                  <a:outerShdw blurRad="38100" dist="38100" dir="2700000" algn="tl">
                    <a:srgbClr val="000000">
                      <a:alpha val="43137"/>
                    </a:srgbClr>
                  </a:outerShdw>
                </a:effectLst>
              </a:rPr>
              <a:t>3:14-16</a:t>
            </a:r>
            <a:r>
              <a:rPr lang="ja-JP" altLang="en-US" sz="1900" b="1" dirty="0">
                <a:effectLst>
                  <a:outerShdw blurRad="38100" dist="38100" dir="2700000" algn="tl">
                    <a:srgbClr val="000000">
                      <a:alpha val="43137"/>
                    </a:srgbClr>
                  </a:outerShdw>
                </a:effectLst>
              </a:rPr>
              <a:t>）、神様が赦しを広げてくださるように祈るべきです（</a:t>
            </a:r>
            <a:r>
              <a:rPr lang="en-US" altLang="ja-JP" sz="1900" b="1" dirty="0">
                <a:effectLst>
                  <a:outerShdw blurRad="38100" dist="38100" dir="2700000" algn="tl">
                    <a:srgbClr val="000000">
                      <a:alpha val="43137"/>
                    </a:srgbClr>
                  </a:outerShdw>
                </a:effectLst>
              </a:rPr>
              <a:t>1</a:t>
            </a:r>
            <a:r>
              <a:rPr lang="ja-JP" altLang="en-US" sz="1900" b="1" dirty="0">
                <a:effectLst>
                  <a:outerShdw blurRad="38100" dist="38100" dir="2700000" algn="tl">
                    <a:srgbClr val="000000">
                      <a:alpha val="43137"/>
                    </a:srgbClr>
                  </a:outerShdw>
                </a:effectLst>
              </a:rPr>
              <a:t>ヨハネ</a:t>
            </a:r>
            <a:r>
              <a:rPr lang="en-US" altLang="ja-JP" sz="1900" b="1" dirty="0">
                <a:effectLst>
                  <a:outerShdw blurRad="38100" dist="38100" dir="2700000" algn="tl">
                    <a:srgbClr val="000000">
                      <a:alpha val="43137"/>
                    </a:srgbClr>
                  </a:outerShdw>
                </a:effectLst>
              </a:rPr>
              <a:t>5:16</a:t>
            </a:r>
            <a:r>
              <a:rPr lang="ja-JP" altLang="en-US" sz="1900" b="1" dirty="0">
                <a:effectLst>
                  <a:outerShdw blurRad="38100" dist="38100" dir="2700000" algn="tl">
                    <a:srgbClr val="000000">
                      <a:alpha val="43137"/>
                    </a:srgbClr>
                  </a:outerShdw>
                </a:effectLst>
              </a:rPr>
              <a:t>）、困難な時を過ごす人たちが守られるために祈るべきです（使徒</a:t>
            </a:r>
            <a:r>
              <a:rPr lang="en-US" altLang="ja-JP" sz="1900" b="1" dirty="0">
                <a:effectLst>
                  <a:outerShdw blurRad="38100" dist="38100" dir="2700000" algn="tl">
                    <a:srgbClr val="000000">
                      <a:alpha val="43137"/>
                    </a:srgbClr>
                  </a:outerShdw>
                </a:effectLst>
              </a:rPr>
              <a:t>12:12</a:t>
            </a:r>
            <a:r>
              <a:rPr lang="ja-JP" altLang="en-US" sz="1900" b="1" dirty="0">
                <a:effectLst>
                  <a:outerShdw blurRad="38100" dist="38100" dir="2700000" algn="tl">
                    <a:srgbClr val="000000">
                      <a:alpha val="43137"/>
                    </a:srgbClr>
                  </a:outerShdw>
                </a:effectLst>
              </a:rPr>
              <a:t>）</a:t>
            </a:r>
            <a:r>
              <a:rPr lang="en-US" altLang="ja-JP" sz="1900" b="1" dirty="0">
                <a:effectLst>
                  <a:outerShdw blurRad="38100" dist="38100" dir="2700000" algn="tl">
                    <a:srgbClr val="000000">
                      <a:alpha val="43137"/>
                    </a:srgbClr>
                  </a:outerShdw>
                </a:effectLst>
              </a:rPr>
              <a:t>...</a:t>
            </a:r>
          </a:p>
        </p:txBody>
      </p:sp>
      <p:sp>
        <p:nvSpPr>
          <p:cNvPr id="8" name="Rectángulo 7">
            <a:extLst>
              <a:ext uri="{FF2B5EF4-FFF2-40B4-BE49-F238E27FC236}">
                <a16:creationId xmlns="" xmlns:a16="http://schemas.microsoft.com/office/drawing/2014/main" id="{BB8DA61B-5555-44E9-80BC-74261332E55C}"/>
              </a:ext>
            </a:extLst>
          </p:cNvPr>
          <p:cNvSpPr/>
          <p:nvPr/>
        </p:nvSpPr>
        <p:spPr>
          <a:xfrm>
            <a:off x="5050083" y="5225143"/>
            <a:ext cx="3957651" cy="1954381"/>
          </a:xfrm>
          <a:prstGeom prst="rect">
            <a:avLst/>
          </a:prstGeom>
        </p:spPr>
        <p:txBody>
          <a:bodyPr wrap="square">
            <a:spAutoFit/>
          </a:bodyPr>
          <a:lstStyle/>
          <a:p>
            <a:pPr>
              <a:spcBef>
                <a:spcPts val="600"/>
              </a:spcBef>
            </a:pPr>
            <a:r>
              <a:rPr lang="ja-JP" altLang="en-US" sz="2400" b="1" dirty="0">
                <a:effectLst>
                  <a:outerShdw blurRad="38100" dist="38100" dir="2700000" algn="tl">
                    <a:srgbClr val="000000">
                      <a:alpha val="43137"/>
                    </a:srgbClr>
                  </a:outerShdw>
                </a:effectLst>
              </a:rPr>
              <a:t>私たちが他の人のために祈るとき、私たちは神の祝福の経路となることができるのです。</a:t>
            </a:r>
          </a:p>
          <a:p>
            <a:pPr>
              <a:spcBef>
                <a:spcPts val="600"/>
              </a:spcBef>
            </a:pPr>
            <a:r>
              <a:rPr lang="ja-JP" altLang="en-US" sz="2000" b="1" dirty="0">
                <a:effectLst>
                  <a:outerShdw blurRad="38100" dist="38100" dir="2700000" algn="tl">
                    <a:srgbClr val="000000">
                      <a:alpha val="43137"/>
                    </a:srgbClr>
                  </a:outerShdw>
                </a:effectLst>
              </a:rPr>
              <a:t>　</a:t>
            </a:r>
            <a:endParaRPr lang="es-ES" sz="2000" b="1" dirty="0">
              <a:effectLst>
                <a:outerShdw blurRad="38100" dist="38100" dir="2700000" algn="tl">
                  <a:srgbClr val="000000">
                    <a:alpha val="43137"/>
                  </a:srgbClr>
                </a:outerShdw>
              </a:effectLst>
            </a:endParaRPr>
          </a:p>
        </p:txBody>
      </p:sp>
      <p:pic>
        <p:nvPicPr>
          <p:cNvPr id="10" name="Imagen 9">
            <a:extLst>
              <a:ext uri="{FF2B5EF4-FFF2-40B4-BE49-F238E27FC236}">
                <a16:creationId xmlns="" xmlns:a16="http://schemas.microsoft.com/office/drawing/2014/main" id="{E2381618-1600-42C2-909F-A06487997C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6560" y="5349665"/>
            <a:ext cx="2831740" cy="1415870"/>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 xmlns:a16="http://schemas.microsoft.com/office/drawing/2014/main" id="{9CE4D153-D496-4324-B579-82E4D4225C8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28092" y="5418606"/>
            <a:ext cx="1279605" cy="1277987"/>
          </a:xfrm>
          <a:prstGeom prst="round2DiagRect">
            <a:avLst>
              <a:gd name="adj1" fmla="val 0"/>
              <a:gd name="adj2" fmla="val 18898"/>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01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graphicEl>
                                              <a:dgm id="{39CEF272-3EAA-4CD7-922F-77B93EC92C67}"/>
                                            </p:graphicEl>
                                          </p:spTgt>
                                        </p:tgtEl>
                                        <p:attrNameLst>
                                          <p:attrName>style.visibility</p:attrName>
                                        </p:attrNameLst>
                                      </p:cBhvr>
                                      <p:to>
                                        <p:strVal val="visible"/>
                                      </p:to>
                                    </p:set>
                                    <p:anim calcmode="lin" valueType="num">
                                      <p:cBhvr>
                                        <p:cTn id="30" dur="500" fill="hold"/>
                                        <p:tgtEl>
                                          <p:spTgt spid="5">
                                            <p:graphicEl>
                                              <a:dgm id="{39CEF272-3EAA-4CD7-922F-77B93EC92C67}"/>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39CEF272-3EAA-4CD7-922F-77B93EC92C67}"/>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39CEF272-3EAA-4CD7-922F-77B93EC92C67}"/>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
                                            <p:graphicEl>
                                              <a:dgm id="{9B1193CB-6239-449B-8B7D-E1DF7B745034}"/>
                                            </p:graphicEl>
                                          </p:spTgt>
                                        </p:tgtEl>
                                        <p:attrNameLst>
                                          <p:attrName>style.visibility</p:attrName>
                                        </p:attrNameLst>
                                      </p:cBhvr>
                                      <p:to>
                                        <p:strVal val="visible"/>
                                      </p:to>
                                    </p:set>
                                    <p:anim calcmode="lin" valueType="num">
                                      <p:cBhvr>
                                        <p:cTn id="36" dur="500" fill="hold"/>
                                        <p:tgtEl>
                                          <p:spTgt spid="5">
                                            <p:graphicEl>
                                              <a:dgm id="{9B1193CB-6239-449B-8B7D-E1DF7B745034}"/>
                                            </p:graphicEl>
                                          </p:spTgt>
                                        </p:tgtEl>
                                        <p:attrNameLst>
                                          <p:attrName>ppt_w</p:attrName>
                                        </p:attrNameLst>
                                      </p:cBhvr>
                                      <p:tavLst>
                                        <p:tav tm="0">
                                          <p:val>
                                            <p:fltVal val="0"/>
                                          </p:val>
                                        </p:tav>
                                        <p:tav tm="100000">
                                          <p:val>
                                            <p:strVal val="#ppt_w"/>
                                          </p:val>
                                        </p:tav>
                                      </p:tavLst>
                                    </p:anim>
                                    <p:anim calcmode="lin" valueType="num">
                                      <p:cBhvr>
                                        <p:cTn id="37" dur="500" fill="hold"/>
                                        <p:tgtEl>
                                          <p:spTgt spid="5">
                                            <p:graphicEl>
                                              <a:dgm id="{9B1193CB-6239-449B-8B7D-E1DF7B745034}"/>
                                            </p:graphicEl>
                                          </p:spTgt>
                                        </p:tgtEl>
                                        <p:attrNameLst>
                                          <p:attrName>ppt_h</p:attrName>
                                        </p:attrNameLst>
                                      </p:cBhvr>
                                      <p:tavLst>
                                        <p:tav tm="0">
                                          <p:val>
                                            <p:fltVal val="0"/>
                                          </p:val>
                                        </p:tav>
                                        <p:tav tm="100000">
                                          <p:val>
                                            <p:strVal val="#ppt_h"/>
                                          </p:val>
                                        </p:tav>
                                      </p:tavLst>
                                    </p:anim>
                                    <p:animEffect transition="in" filter="fade">
                                      <p:cBhvr>
                                        <p:cTn id="38" dur="500"/>
                                        <p:tgtEl>
                                          <p:spTgt spid="5">
                                            <p:graphicEl>
                                              <a:dgm id="{9B1193CB-6239-449B-8B7D-E1DF7B745034}"/>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graphicEl>
                                              <a:dgm id="{4F916E74-24E5-4C59-AAA5-D3AF25B03AC3}"/>
                                            </p:graphicEl>
                                          </p:spTgt>
                                        </p:tgtEl>
                                        <p:attrNameLst>
                                          <p:attrName>style.visibility</p:attrName>
                                        </p:attrNameLst>
                                      </p:cBhvr>
                                      <p:to>
                                        <p:strVal val="visible"/>
                                      </p:to>
                                    </p:set>
                                    <p:anim calcmode="lin" valueType="num">
                                      <p:cBhvr>
                                        <p:cTn id="41" dur="500" fill="hold"/>
                                        <p:tgtEl>
                                          <p:spTgt spid="5">
                                            <p:graphicEl>
                                              <a:dgm id="{4F916E74-24E5-4C59-AAA5-D3AF25B03AC3}"/>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4F916E74-24E5-4C59-AAA5-D3AF25B03AC3}"/>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4F916E74-24E5-4C59-AAA5-D3AF25B03AC3}"/>
                                            </p:graphicEl>
                                          </p:spTgt>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5">
                                            <p:graphicEl>
                                              <a:dgm id="{D0B9B63B-2A5B-4A20-9A38-CB46C9573ED1}"/>
                                            </p:graphicEl>
                                          </p:spTgt>
                                        </p:tgtEl>
                                        <p:attrNameLst>
                                          <p:attrName>style.visibility</p:attrName>
                                        </p:attrNameLst>
                                      </p:cBhvr>
                                      <p:to>
                                        <p:strVal val="visible"/>
                                      </p:to>
                                    </p:set>
                                    <p:anim calcmode="lin" valueType="num">
                                      <p:cBhvr>
                                        <p:cTn id="47" dur="500" fill="hold"/>
                                        <p:tgtEl>
                                          <p:spTgt spid="5">
                                            <p:graphicEl>
                                              <a:dgm id="{D0B9B63B-2A5B-4A20-9A38-CB46C9573ED1}"/>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D0B9B63B-2A5B-4A20-9A38-CB46C9573ED1}"/>
                                            </p:graphicEl>
                                          </p:spTgt>
                                        </p:tgtEl>
                                        <p:attrNameLst>
                                          <p:attrName>ppt_h</p:attrName>
                                        </p:attrNameLst>
                                      </p:cBhvr>
                                      <p:tavLst>
                                        <p:tav tm="0">
                                          <p:val>
                                            <p:fltVal val="0"/>
                                          </p:val>
                                        </p:tav>
                                        <p:tav tm="100000">
                                          <p:val>
                                            <p:strVal val="#ppt_h"/>
                                          </p:val>
                                        </p:tav>
                                      </p:tavLst>
                                    </p:anim>
                                    <p:animEffect transition="in" filter="fade">
                                      <p:cBhvr>
                                        <p:cTn id="49" dur="500"/>
                                        <p:tgtEl>
                                          <p:spTgt spid="5">
                                            <p:graphicEl>
                                              <a:dgm id="{D0B9B63B-2A5B-4A20-9A38-CB46C9573ED1}"/>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
                                            <p:graphicEl>
                                              <a:dgm id="{14F977E6-19DE-4A17-A7EC-B52CD4234C4D}"/>
                                            </p:graphicEl>
                                          </p:spTgt>
                                        </p:tgtEl>
                                        <p:attrNameLst>
                                          <p:attrName>style.visibility</p:attrName>
                                        </p:attrNameLst>
                                      </p:cBhvr>
                                      <p:to>
                                        <p:strVal val="visible"/>
                                      </p:to>
                                    </p:set>
                                    <p:anim calcmode="lin" valueType="num">
                                      <p:cBhvr>
                                        <p:cTn id="52" dur="500" fill="hold"/>
                                        <p:tgtEl>
                                          <p:spTgt spid="5">
                                            <p:graphicEl>
                                              <a:dgm id="{14F977E6-19DE-4A17-A7EC-B52CD4234C4D}"/>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14F977E6-19DE-4A17-A7EC-B52CD4234C4D}"/>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14F977E6-19DE-4A17-A7EC-B52CD4234C4D}"/>
                                            </p:graphicEl>
                                          </p:spTgt>
                                        </p:tgtEl>
                                      </p:cBhvr>
                                    </p:animEffect>
                                  </p:childTnLst>
                                </p:cTn>
                              </p:par>
                            </p:childTnLst>
                          </p:cTn>
                        </p:par>
                        <p:par>
                          <p:cTn id="55" fill="hold">
                            <p:stCondLst>
                              <p:cond delay="1500"/>
                            </p:stCondLst>
                            <p:childTnLst>
                              <p:par>
                                <p:cTn id="56" presetID="53" presetClass="entr" presetSubtype="16" fill="hold" grpId="0" nodeType="afterEffect">
                                  <p:stCondLst>
                                    <p:cond delay="0"/>
                                  </p:stCondLst>
                                  <p:childTnLst>
                                    <p:set>
                                      <p:cBhvr>
                                        <p:cTn id="57" dur="1" fill="hold">
                                          <p:stCondLst>
                                            <p:cond delay="0"/>
                                          </p:stCondLst>
                                        </p:cTn>
                                        <p:tgtEl>
                                          <p:spTgt spid="5">
                                            <p:graphicEl>
                                              <a:dgm id="{3E7152F2-7C34-4146-987E-1E7D145B67B0}"/>
                                            </p:graphicEl>
                                          </p:spTgt>
                                        </p:tgtEl>
                                        <p:attrNameLst>
                                          <p:attrName>style.visibility</p:attrName>
                                        </p:attrNameLst>
                                      </p:cBhvr>
                                      <p:to>
                                        <p:strVal val="visible"/>
                                      </p:to>
                                    </p:set>
                                    <p:anim calcmode="lin" valueType="num">
                                      <p:cBhvr>
                                        <p:cTn id="58" dur="500" fill="hold"/>
                                        <p:tgtEl>
                                          <p:spTgt spid="5">
                                            <p:graphicEl>
                                              <a:dgm id="{3E7152F2-7C34-4146-987E-1E7D145B67B0}"/>
                                            </p:graphicEl>
                                          </p:spTgt>
                                        </p:tgtEl>
                                        <p:attrNameLst>
                                          <p:attrName>ppt_w</p:attrName>
                                        </p:attrNameLst>
                                      </p:cBhvr>
                                      <p:tavLst>
                                        <p:tav tm="0">
                                          <p:val>
                                            <p:fltVal val="0"/>
                                          </p:val>
                                        </p:tav>
                                        <p:tav tm="100000">
                                          <p:val>
                                            <p:strVal val="#ppt_w"/>
                                          </p:val>
                                        </p:tav>
                                      </p:tavLst>
                                    </p:anim>
                                    <p:anim calcmode="lin" valueType="num">
                                      <p:cBhvr>
                                        <p:cTn id="59" dur="500" fill="hold"/>
                                        <p:tgtEl>
                                          <p:spTgt spid="5">
                                            <p:graphicEl>
                                              <a:dgm id="{3E7152F2-7C34-4146-987E-1E7D145B67B0}"/>
                                            </p:graphicEl>
                                          </p:spTgt>
                                        </p:tgtEl>
                                        <p:attrNameLst>
                                          <p:attrName>ppt_h</p:attrName>
                                        </p:attrNameLst>
                                      </p:cBhvr>
                                      <p:tavLst>
                                        <p:tav tm="0">
                                          <p:val>
                                            <p:fltVal val="0"/>
                                          </p:val>
                                        </p:tav>
                                        <p:tav tm="100000">
                                          <p:val>
                                            <p:strVal val="#ppt_h"/>
                                          </p:val>
                                        </p:tav>
                                      </p:tavLst>
                                    </p:anim>
                                    <p:animEffect transition="in" filter="fade">
                                      <p:cBhvr>
                                        <p:cTn id="60" dur="500"/>
                                        <p:tgtEl>
                                          <p:spTgt spid="5">
                                            <p:graphicEl>
                                              <a:dgm id="{3E7152F2-7C34-4146-987E-1E7D145B67B0}"/>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graphicEl>
                                              <a:dgm id="{D0E9131C-B5E4-46A6-BE77-543BD1A71080}"/>
                                            </p:graphicEl>
                                          </p:spTgt>
                                        </p:tgtEl>
                                        <p:attrNameLst>
                                          <p:attrName>style.visibility</p:attrName>
                                        </p:attrNameLst>
                                      </p:cBhvr>
                                      <p:to>
                                        <p:strVal val="visible"/>
                                      </p:to>
                                    </p:set>
                                    <p:anim calcmode="lin" valueType="num">
                                      <p:cBhvr>
                                        <p:cTn id="63" dur="500" fill="hold"/>
                                        <p:tgtEl>
                                          <p:spTgt spid="5">
                                            <p:graphicEl>
                                              <a:dgm id="{D0E9131C-B5E4-46A6-BE77-543BD1A71080}"/>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D0E9131C-B5E4-46A6-BE77-543BD1A71080}"/>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D0E9131C-B5E4-46A6-BE77-543BD1A71080}"/>
                                            </p:graphicEl>
                                          </p:spTgt>
                                        </p:tgtEl>
                                      </p:cBhvr>
                                    </p:animEffect>
                                  </p:childTnLst>
                                </p:cTn>
                              </p:par>
                            </p:childTnLst>
                          </p:cTn>
                        </p:par>
                        <p:par>
                          <p:cTn id="66" fill="hold">
                            <p:stCondLst>
                              <p:cond delay="2000"/>
                            </p:stCondLst>
                            <p:childTnLst>
                              <p:par>
                                <p:cTn id="67" presetID="53" presetClass="entr" presetSubtype="16" fill="hold" grpId="0" nodeType="afterEffect">
                                  <p:stCondLst>
                                    <p:cond delay="0"/>
                                  </p:stCondLst>
                                  <p:childTnLst>
                                    <p:set>
                                      <p:cBhvr>
                                        <p:cTn id="68" dur="1" fill="hold">
                                          <p:stCondLst>
                                            <p:cond delay="0"/>
                                          </p:stCondLst>
                                        </p:cTn>
                                        <p:tgtEl>
                                          <p:spTgt spid="5">
                                            <p:graphicEl>
                                              <a:dgm id="{51D46FA3-BA20-4F20-8AF6-47C360370A67}"/>
                                            </p:graphicEl>
                                          </p:spTgt>
                                        </p:tgtEl>
                                        <p:attrNameLst>
                                          <p:attrName>style.visibility</p:attrName>
                                        </p:attrNameLst>
                                      </p:cBhvr>
                                      <p:to>
                                        <p:strVal val="visible"/>
                                      </p:to>
                                    </p:set>
                                    <p:anim calcmode="lin" valueType="num">
                                      <p:cBhvr>
                                        <p:cTn id="69" dur="500" fill="hold"/>
                                        <p:tgtEl>
                                          <p:spTgt spid="5">
                                            <p:graphicEl>
                                              <a:dgm id="{51D46FA3-BA20-4F20-8AF6-47C360370A67}"/>
                                            </p:graphicEl>
                                          </p:spTgt>
                                        </p:tgtEl>
                                        <p:attrNameLst>
                                          <p:attrName>ppt_w</p:attrName>
                                        </p:attrNameLst>
                                      </p:cBhvr>
                                      <p:tavLst>
                                        <p:tav tm="0">
                                          <p:val>
                                            <p:fltVal val="0"/>
                                          </p:val>
                                        </p:tav>
                                        <p:tav tm="100000">
                                          <p:val>
                                            <p:strVal val="#ppt_w"/>
                                          </p:val>
                                        </p:tav>
                                      </p:tavLst>
                                    </p:anim>
                                    <p:anim calcmode="lin" valueType="num">
                                      <p:cBhvr>
                                        <p:cTn id="70" dur="500" fill="hold"/>
                                        <p:tgtEl>
                                          <p:spTgt spid="5">
                                            <p:graphicEl>
                                              <a:dgm id="{51D46FA3-BA20-4F20-8AF6-47C360370A67}"/>
                                            </p:graphicEl>
                                          </p:spTgt>
                                        </p:tgtEl>
                                        <p:attrNameLst>
                                          <p:attrName>ppt_h</p:attrName>
                                        </p:attrNameLst>
                                      </p:cBhvr>
                                      <p:tavLst>
                                        <p:tav tm="0">
                                          <p:val>
                                            <p:fltVal val="0"/>
                                          </p:val>
                                        </p:tav>
                                        <p:tav tm="100000">
                                          <p:val>
                                            <p:strVal val="#ppt_h"/>
                                          </p:val>
                                        </p:tav>
                                      </p:tavLst>
                                    </p:anim>
                                    <p:animEffect transition="in" filter="fade">
                                      <p:cBhvr>
                                        <p:cTn id="71" dur="500"/>
                                        <p:tgtEl>
                                          <p:spTgt spid="5">
                                            <p:graphicEl>
                                              <a:dgm id="{51D46FA3-BA20-4F20-8AF6-47C360370A67}"/>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
                                            <p:graphicEl>
                                              <a:dgm id="{E8F268E7-E19F-425A-85E7-DF480FA124AD}"/>
                                            </p:graphicEl>
                                          </p:spTgt>
                                        </p:tgtEl>
                                        <p:attrNameLst>
                                          <p:attrName>style.visibility</p:attrName>
                                        </p:attrNameLst>
                                      </p:cBhvr>
                                      <p:to>
                                        <p:strVal val="visible"/>
                                      </p:to>
                                    </p:set>
                                    <p:anim calcmode="lin" valueType="num">
                                      <p:cBhvr>
                                        <p:cTn id="74" dur="500" fill="hold"/>
                                        <p:tgtEl>
                                          <p:spTgt spid="5">
                                            <p:graphicEl>
                                              <a:dgm id="{E8F268E7-E19F-425A-85E7-DF480FA124AD}"/>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E8F268E7-E19F-425A-85E7-DF480FA124AD}"/>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E8F268E7-E19F-425A-85E7-DF480FA124A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4DA2F03-0D6F-4C08-A165-879D83A536F0}"/>
                                            </p:graphicEl>
                                          </p:spTgt>
                                        </p:tgtEl>
                                        <p:attrNameLst>
                                          <p:attrName>style.visibility</p:attrName>
                                        </p:attrNameLst>
                                      </p:cBhvr>
                                      <p:to>
                                        <p:strVal val="visible"/>
                                      </p:to>
                                    </p:set>
                                    <p:anim calcmode="lin" valueType="num">
                                      <p:cBhvr>
                                        <p:cTn id="79" dur="500" fill="hold"/>
                                        <p:tgtEl>
                                          <p:spTgt spid="5">
                                            <p:graphicEl>
                                              <a:dgm id="{44DA2F03-0D6F-4C08-A165-879D83A536F0}"/>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4DA2F03-0D6F-4C08-A165-879D83A536F0}"/>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4DA2F03-0D6F-4C08-A165-879D83A536F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down)">
                                      <p:cBhvr>
                                        <p:cTn id="86" dur="580">
                                          <p:stCondLst>
                                            <p:cond delay="0"/>
                                          </p:stCondLst>
                                        </p:cTn>
                                        <p:tgtEl>
                                          <p:spTgt spid="10"/>
                                        </p:tgtEl>
                                      </p:cBhvr>
                                    </p:animEffect>
                                    <p:anim calcmode="lin" valueType="num">
                                      <p:cBhvr>
                                        <p:cTn id="8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2" dur="26">
                                          <p:stCondLst>
                                            <p:cond delay="650"/>
                                          </p:stCondLst>
                                        </p:cTn>
                                        <p:tgtEl>
                                          <p:spTgt spid="10"/>
                                        </p:tgtEl>
                                      </p:cBhvr>
                                      <p:to x="100000" y="60000"/>
                                    </p:animScale>
                                    <p:animScale>
                                      <p:cBhvr>
                                        <p:cTn id="93" dur="166" decel="50000">
                                          <p:stCondLst>
                                            <p:cond delay="676"/>
                                          </p:stCondLst>
                                        </p:cTn>
                                        <p:tgtEl>
                                          <p:spTgt spid="10"/>
                                        </p:tgtEl>
                                      </p:cBhvr>
                                      <p:to x="100000" y="100000"/>
                                    </p:animScale>
                                    <p:animScale>
                                      <p:cBhvr>
                                        <p:cTn id="94" dur="26">
                                          <p:stCondLst>
                                            <p:cond delay="1312"/>
                                          </p:stCondLst>
                                        </p:cTn>
                                        <p:tgtEl>
                                          <p:spTgt spid="10"/>
                                        </p:tgtEl>
                                      </p:cBhvr>
                                      <p:to x="100000" y="80000"/>
                                    </p:animScale>
                                    <p:animScale>
                                      <p:cBhvr>
                                        <p:cTn id="95" dur="166" decel="50000">
                                          <p:stCondLst>
                                            <p:cond delay="1338"/>
                                          </p:stCondLst>
                                        </p:cTn>
                                        <p:tgtEl>
                                          <p:spTgt spid="10"/>
                                        </p:tgtEl>
                                      </p:cBhvr>
                                      <p:to x="100000" y="100000"/>
                                    </p:animScale>
                                    <p:animScale>
                                      <p:cBhvr>
                                        <p:cTn id="96" dur="26">
                                          <p:stCondLst>
                                            <p:cond delay="1642"/>
                                          </p:stCondLst>
                                        </p:cTn>
                                        <p:tgtEl>
                                          <p:spTgt spid="10"/>
                                        </p:tgtEl>
                                      </p:cBhvr>
                                      <p:to x="100000" y="90000"/>
                                    </p:animScale>
                                    <p:animScale>
                                      <p:cBhvr>
                                        <p:cTn id="97" dur="166" decel="50000">
                                          <p:stCondLst>
                                            <p:cond delay="1668"/>
                                          </p:stCondLst>
                                        </p:cTn>
                                        <p:tgtEl>
                                          <p:spTgt spid="10"/>
                                        </p:tgtEl>
                                      </p:cBhvr>
                                      <p:to x="100000" y="100000"/>
                                    </p:animScale>
                                    <p:animScale>
                                      <p:cBhvr>
                                        <p:cTn id="98" dur="26">
                                          <p:stCondLst>
                                            <p:cond delay="1808"/>
                                          </p:stCondLst>
                                        </p:cTn>
                                        <p:tgtEl>
                                          <p:spTgt spid="10"/>
                                        </p:tgtEl>
                                      </p:cBhvr>
                                      <p:to x="100000" y="95000"/>
                                    </p:animScale>
                                    <p:animScale>
                                      <p:cBhvr>
                                        <p:cTn id="99" dur="166" decel="50000">
                                          <p:stCondLst>
                                            <p:cond delay="1834"/>
                                          </p:stCondLst>
                                        </p:cTn>
                                        <p:tgtEl>
                                          <p:spTgt spid="10"/>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down)">
                                      <p:cBhvr>
                                        <p:cTn id="102" dur="580">
                                          <p:stCondLst>
                                            <p:cond delay="0"/>
                                          </p:stCondLst>
                                        </p:cTn>
                                        <p:tgtEl>
                                          <p:spTgt spid="12"/>
                                        </p:tgtEl>
                                      </p:cBhvr>
                                    </p:animEffect>
                                    <p:anim calcmode="lin" valueType="num">
                                      <p:cBhvr>
                                        <p:cTn id="10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8" dur="26">
                                          <p:stCondLst>
                                            <p:cond delay="650"/>
                                          </p:stCondLst>
                                        </p:cTn>
                                        <p:tgtEl>
                                          <p:spTgt spid="12"/>
                                        </p:tgtEl>
                                      </p:cBhvr>
                                      <p:to x="100000" y="60000"/>
                                    </p:animScale>
                                    <p:animScale>
                                      <p:cBhvr>
                                        <p:cTn id="109" dur="166" decel="50000">
                                          <p:stCondLst>
                                            <p:cond delay="676"/>
                                          </p:stCondLst>
                                        </p:cTn>
                                        <p:tgtEl>
                                          <p:spTgt spid="12"/>
                                        </p:tgtEl>
                                      </p:cBhvr>
                                      <p:to x="100000" y="100000"/>
                                    </p:animScale>
                                    <p:animScale>
                                      <p:cBhvr>
                                        <p:cTn id="110" dur="26">
                                          <p:stCondLst>
                                            <p:cond delay="1312"/>
                                          </p:stCondLst>
                                        </p:cTn>
                                        <p:tgtEl>
                                          <p:spTgt spid="12"/>
                                        </p:tgtEl>
                                      </p:cBhvr>
                                      <p:to x="100000" y="80000"/>
                                    </p:animScale>
                                    <p:animScale>
                                      <p:cBhvr>
                                        <p:cTn id="111" dur="166" decel="50000">
                                          <p:stCondLst>
                                            <p:cond delay="1338"/>
                                          </p:stCondLst>
                                        </p:cTn>
                                        <p:tgtEl>
                                          <p:spTgt spid="12"/>
                                        </p:tgtEl>
                                      </p:cBhvr>
                                      <p:to x="100000" y="100000"/>
                                    </p:animScale>
                                    <p:animScale>
                                      <p:cBhvr>
                                        <p:cTn id="112" dur="26">
                                          <p:stCondLst>
                                            <p:cond delay="1642"/>
                                          </p:stCondLst>
                                        </p:cTn>
                                        <p:tgtEl>
                                          <p:spTgt spid="12"/>
                                        </p:tgtEl>
                                      </p:cBhvr>
                                      <p:to x="100000" y="90000"/>
                                    </p:animScale>
                                    <p:animScale>
                                      <p:cBhvr>
                                        <p:cTn id="113" dur="166" decel="50000">
                                          <p:stCondLst>
                                            <p:cond delay="1668"/>
                                          </p:stCondLst>
                                        </p:cTn>
                                        <p:tgtEl>
                                          <p:spTgt spid="12"/>
                                        </p:tgtEl>
                                      </p:cBhvr>
                                      <p:to x="100000" y="100000"/>
                                    </p:animScale>
                                    <p:animScale>
                                      <p:cBhvr>
                                        <p:cTn id="114" dur="26">
                                          <p:stCondLst>
                                            <p:cond delay="1808"/>
                                          </p:stCondLst>
                                        </p:cTn>
                                        <p:tgtEl>
                                          <p:spTgt spid="12"/>
                                        </p:tgtEl>
                                      </p:cBhvr>
                                      <p:to x="100000" y="95000"/>
                                    </p:animScale>
                                    <p:animScale>
                                      <p:cBhvr>
                                        <p:cTn id="115" dur="166" decel="50000">
                                          <p:stCondLst>
                                            <p:cond delay="1834"/>
                                          </p:stCondLst>
                                        </p:cTn>
                                        <p:tgtEl>
                                          <p:spTgt spid="12"/>
                                        </p:tgtEl>
                                      </p:cBhvr>
                                      <p:to x="100000" y="100000"/>
                                    </p:animScale>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left)">
                                      <p:cBhvr>
                                        <p:cTn id="1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3" grpId="0"/>
      <p:bldP spid="4"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B5F6CBF-6205-4763-B92C-032267396922}"/>
              </a:ext>
            </a:extLst>
          </p:cNvPr>
          <p:cNvSpPr/>
          <p:nvPr/>
        </p:nvSpPr>
        <p:spPr>
          <a:xfrm>
            <a:off x="1133113" y="1535477"/>
            <a:ext cx="7431767" cy="4524315"/>
          </a:xfrm>
          <a:prstGeom prst="rect">
            <a:avLst/>
          </a:prstGeom>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mn-ea"/>
              </a:rPr>
              <a:t>「執り成しとは何か？それは、有限の人間を無限の神の玉座に結びつける金の鎖です。キリストが救うために死なれた</a:t>
            </a:r>
            <a:r>
              <a:rPr lang="ja-JP" altLang="en-US" sz="3200" b="1" dirty="0" smtClean="0">
                <a:effectLst>
                  <a:outerShdw blurRad="38100" dist="38100" dir="2700000" algn="tl">
                    <a:srgbClr val="000000">
                      <a:alpha val="43137"/>
                    </a:srgbClr>
                  </a:outerShdw>
                </a:effectLst>
                <a:latin typeface="+mn-ea"/>
              </a:rPr>
              <a:t>罪人が</a:t>
            </a:r>
            <a:r>
              <a:rPr lang="ja-JP" altLang="en-US" sz="3200" b="1" dirty="0">
                <a:effectLst>
                  <a:outerShdw blurRad="38100" dist="38100" dir="2700000" algn="tl">
                    <a:srgbClr val="000000">
                      <a:alpha val="43137"/>
                    </a:srgbClr>
                  </a:outerShdw>
                </a:effectLst>
                <a:latin typeface="+mn-ea"/>
              </a:rPr>
              <a:t>神の</a:t>
            </a:r>
            <a:r>
              <a:rPr lang="ja-JP" altLang="en-US" sz="3200" b="1" dirty="0" smtClean="0">
                <a:effectLst>
                  <a:outerShdw blurRad="38100" dist="38100" dir="2700000" algn="tl">
                    <a:srgbClr val="000000">
                      <a:alpha val="43137"/>
                    </a:srgbClr>
                  </a:outerShdw>
                </a:effectLst>
                <a:latin typeface="+mn-ea"/>
              </a:rPr>
              <a:t>御座を懇願し、</a:t>
            </a:r>
            <a:r>
              <a:rPr lang="ja-JP" altLang="en-US" sz="3200" b="1" dirty="0">
                <a:effectLst>
                  <a:outerShdw blurRad="38100" dist="38100" dir="2700000" algn="tl">
                    <a:srgbClr val="000000">
                      <a:alpha val="43137"/>
                    </a:srgbClr>
                  </a:outerShdw>
                </a:effectLst>
                <a:latin typeface="+mn-ea"/>
              </a:rPr>
              <a:t>彼の願いは、ご自身の血で彼</a:t>
            </a:r>
            <a:r>
              <a:rPr lang="ja-JP" altLang="en-US" sz="3200" b="1" dirty="0" smtClean="0">
                <a:effectLst>
                  <a:outerShdw blurRad="38100" dist="38100" dir="2700000" algn="tl">
                    <a:srgbClr val="000000">
                      <a:alpha val="43137"/>
                    </a:srgbClr>
                  </a:outerShdw>
                </a:effectLst>
                <a:latin typeface="+mn-ea"/>
              </a:rPr>
              <a:t>を贖われたイエス</a:t>
            </a:r>
            <a:r>
              <a:rPr lang="ja-JP" altLang="en-US" sz="3200" b="1" dirty="0">
                <a:effectLst>
                  <a:outerShdw blurRad="38100" dist="38100" dir="2700000" algn="tl">
                    <a:srgbClr val="000000">
                      <a:alpha val="43137"/>
                    </a:srgbClr>
                  </a:outerShdw>
                </a:effectLst>
                <a:latin typeface="+mn-ea"/>
              </a:rPr>
              <a:t>によって取り上げられます。私たちの偉大な大祭司は、その義を誠実な嘆願者の側に置き、キリストの祈りは人間の嘆願者の祈り</a:t>
            </a:r>
            <a:r>
              <a:rPr lang="ja-JP" altLang="en-US" sz="3200" b="1" dirty="0" smtClean="0">
                <a:effectLst>
                  <a:outerShdw blurRad="38100" dist="38100" dir="2700000" algn="tl">
                    <a:srgbClr val="000000">
                      <a:alpha val="43137"/>
                    </a:srgbClr>
                  </a:outerShdw>
                </a:effectLst>
                <a:latin typeface="+mn-ea"/>
              </a:rPr>
              <a:t>と調和します</a:t>
            </a:r>
            <a:r>
              <a:rPr lang="ja-JP" altLang="en-US" sz="3200" b="1" dirty="0">
                <a:effectLst>
                  <a:outerShdw blurRad="38100" dist="38100" dir="2700000" algn="tl">
                    <a:srgbClr val="000000">
                      <a:alpha val="43137"/>
                    </a:srgbClr>
                  </a:outerShdw>
                </a:effectLst>
                <a:latin typeface="+mn-ea"/>
              </a:rPr>
              <a:t>。」</a:t>
            </a:r>
            <a:endParaRPr lang="es-ES" sz="3200" b="1" dirty="0">
              <a:effectLst>
                <a:outerShdw blurRad="38100" dist="38100" dir="2700000" algn="tl">
                  <a:srgbClr val="000000">
                    <a:alpha val="43137"/>
                  </a:srgbClr>
                </a:outerShdw>
              </a:effectLst>
              <a:latin typeface="+mn-ea"/>
            </a:endParaRPr>
          </a:p>
        </p:txBody>
      </p:sp>
      <p:sp>
        <p:nvSpPr>
          <p:cNvPr id="3" name="CuadroTexto 2">
            <a:extLst>
              <a:ext uri="{FF2B5EF4-FFF2-40B4-BE49-F238E27FC236}">
                <a16:creationId xmlns="" xmlns:a16="http://schemas.microsoft.com/office/drawing/2014/main" id="{E2452030-99DD-4143-A7DE-39F71FF276BE}"/>
              </a:ext>
            </a:extLst>
          </p:cNvPr>
          <p:cNvSpPr txBox="1"/>
          <p:nvPr/>
        </p:nvSpPr>
        <p:spPr>
          <a:xfrm>
            <a:off x="3357888" y="6400801"/>
            <a:ext cx="5672900" cy="369332"/>
          </a:xfrm>
          <a:prstGeom prst="rect">
            <a:avLst/>
          </a:prstGeom>
          <a:noFill/>
        </p:spPr>
        <p:txBody>
          <a:bodyPr wrap="none" rtlCol="0">
            <a:spAutoFit/>
          </a:bodyPr>
          <a:lstStyle/>
          <a:p>
            <a:pPr algn="r"/>
            <a:r>
              <a:rPr lang="en-US" b="1" dirty="0"/>
              <a:t>E.G.</a:t>
            </a:r>
            <a:r>
              <a:rPr lang="ja-JP" altLang="en-US" b="1" dirty="0"/>
              <a:t>ホワイト著　</a:t>
            </a:r>
            <a:r>
              <a:rPr lang="en-US" b="1" dirty="0"/>
              <a:t> (That I May Know Him, March 13)</a:t>
            </a:r>
            <a:r>
              <a:rPr lang="ja-JP" altLang="en-US" b="1" dirty="0"/>
              <a:t>英文</a:t>
            </a:r>
            <a:endParaRPr lang="es-ES" b="1" dirty="0"/>
          </a:p>
        </p:txBody>
      </p:sp>
    </p:spTree>
    <p:extLst>
      <p:ext uri="{BB962C8B-B14F-4D97-AF65-F5344CB8AC3E}">
        <p14:creationId xmlns:p14="http://schemas.microsoft.com/office/powerpoint/2010/main" val="177185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B5F6CBF-6205-4763-B92C-032267396922}"/>
              </a:ext>
            </a:extLst>
          </p:cNvPr>
          <p:cNvSpPr/>
          <p:nvPr/>
        </p:nvSpPr>
        <p:spPr>
          <a:xfrm>
            <a:off x="1663342" y="960048"/>
            <a:ext cx="6923314" cy="4555093"/>
          </a:xfrm>
          <a:prstGeom prst="rect">
            <a:avLst/>
          </a:prstGeom>
        </p:spPr>
        <p:txBody>
          <a:bodyPr wrap="square">
            <a:spAutoFit/>
          </a:bodyPr>
          <a:lstStyle/>
          <a:p>
            <a:pPr>
              <a:spcBef>
                <a:spcPts val="600"/>
              </a:spcBef>
            </a:pPr>
            <a:r>
              <a:rPr lang="ja-JP" altLang="en-US" sz="3600" b="1" dirty="0">
                <a:effectLst>
                  <a:outerShdw blurRad="38100" dist="38100" dir="2700000" algn="tl">
                    <a:srgbClr val="000000">
                      <a:alpha val="43137"/>
                    </a:srgbClr>
                  </a:outerShdw>
                </a:effectLst>
                <a:latin typeface="Cooper Black" panose="0208090404030B020404" pitchFamily="18" charset="0"/>
              </a:rPr>
              <a:t>魂のため</a:t>
            </a:r>
            <a:r>
              <a:rPr lang="ja-JP" altLang="en-US" sz="3600" b="1" dirty="0" smtClean="0">
                <a:effectLst>
                  <a:outerShdw blurRad="38100" dist="38100" dir="2700000" algn="tl">
                    <a:srgbClr val="000000">
                      <a:alpha val="43137"/>
                    </a:srgbClr>
                  </a:outerShdw>
                </a:effectLst>
                <a:latin typeface="Cooper Black" panose="0208090404030B020404" pitchFamily="18" charset="0"/>
              </a:rPr>
              <a:t>にキリストに近づき、キリストの傷の側で、祈り始めなさい</a:t>
            </a:r>
            <a:r>
              <a:rPr lang="ja-JP" altLang="en-US" sz="3600" b="1" dirty="0">
                <a:effectLst>
                  <a:outerShdw blurRad="38100" dist="38100" dir="2700000" algn="tl">
                    <a:srgbClr val="000000">
                      <a:alpha val="43137"/>
                    </a:srgbClr>
                  </a:outerShdw>
                </a:effectLst>
                <a:latin typeface="Cooper Black" panose="0208090404030B020404" pitchFamily="18" charset="0"/>
              </a:rPr>
              <a:t>。柔和で</a:t>
            </a:r>
            <a:r>
              <a:rPr lang="ja-JP" altLang="en-US" sz="3600" b="1" dirty="0" smtClean="0">
                <a:effectLst>
                  <a:outerShdw blurRad="38100" dist="38100" dir="2700000" algn="tl">
                    <a:srgbClr val="000000">
                      <a:alpha val="43137"/>
                    </a:srgbClr>
                  </a:outerShdw>
                </a:effectLst>
                <a:latin typeface="Cooper Black" panose="0208090404030B020404" pitchFamily="18" charset="0"/>
              </a:rPr>
              <a:t>落ち着いた精神が</a:t>
            </a:r>
            <a:r>
              <a:rPr lang="ja-JP" altLang="en-US" sz="3600" b="1" dirty="0">
                <a:effectLst>
                  <a:outerShdw blurRad="38100" dist="38100" dir="2700000" algn="tl">
                    <a:srgbClr val="000000">
                      <a:alpha val="43137"/>
                    </a:srgbClr>
                  </a:outerShdw>
                </a:effectLst>
                <a:latin typeface="Cooper Black" panose="0208090404030B020404" pitchFamily="18" charset="0"/>
              </a:rPr>
              <a:t>あなた方の生活を彩り</a:t>
            </a:r>
            <a:r>
              <a:rPr lang="ja-JP" altLang="en-US" sz="3600" b="1" dirty="0" smtClean="0">
                <a:effectLst>
                  <a:outerShdw blurRad="38100" dist="38100" dir="2700000" algn="tl">
                    <a:srgbClr val="000000">
                      <a:alpha val="43137"/>
                    </a:srgbClr>
                  </a:outerShdw>
                </a:effectLst>
                <a:latin typeface="Cooper Black" panose="0208090404030B020404" pitchFamily="18" charset="0"/>
              </a:rPr>
              <a:t>、熱心で</a:t>
            </a:r>
            <a:r>
              <a:rPr lang="ja-JP" altLang="en-US" sz="3600" b="1" dirty="0">
                <a:effectLst>
                  <a:outerShdw blurRad="38100" dist="38100" dir="2700000" algn="tl">
                    <a:srgbClr val="000000">
                      <a:alpha val="43137"/>
                    </a:srgbClr>
                  </a:outerShdw>
                </a:effectLst>
                <a:latin typeface="Cooper Black" panose="0208090404030B020404" pitchFamily="18" charset="0"/>
              </a:rPr>
              <a:t>砕かれた謙虚な</a:t>
            </a:r>
            <a:r>
              <a:rPr lang="ja-JP" altLang="en-US" sz="3600" b="1" dirty="0" smtClean="0">
                <a:effectLst>
                  <a:outerShdw blurRad="38100" dist="38100" dir="2700000" algn="tl">
                    <a:srgbClr val="000000">
                      <a:alpha val="43137"/>
                    </a:srgbClr>
                  </a:outerShdw>
                </a:effectLst>
                <a:latin typeface="Cooper Black" panose="0208090404030B020404" pitchFamily="18" charset="0"/>
              </a:rPr>
              <a:t>嘆願が神</a:t>
            </a:r>
            <a:r>
              <a:rPr lang="ja-JP" altLang="en-US" sz="3600" b="1" dirty="0">
                <a:effectLst>
                  <a:outerShdw blurRad="38100" dist="38100" dir="2700000" algn="tl">
                    <a:srgbClr val="000000">
                      <a:alpha val="43137"/>
                    </a:srgbClr>
                  </a:outerShdw>
                </a:effectLst>
                <a:latin typeface="Cooper Black" panose="0208090404030B020404" pitchFamily="18" charset="0"/>
              </a:rPr>
              <a:t>のもとに昇り、自分の魂だけでなく、他の人の魂をも救うことに成功</a:t>
            </a:r>
            <a:r>
              <a:rPr lang="ja-JP" altLang="en-US" sz="3600" b="1" dirty="0" smtClean="0">
                <a:effectLst>
                  <a:outerShdw blurRad="38100" dist="38100" dir="2700000" algn="tl">
                    <a:srgbClr val="000000">
                      <a:alpha val="43137"/>
                    </a:srgbClr>
                  </a:outerShdw>
                </a:effectLst>
                <a:latin typeface="Cooper Black" panose="0208090404030B020404" pitchFamily="18" charset="0"/>
              </a:rPr>
              <a:t>する知恵を求め祈りましょう</a:t>
            </a:r>
            <a:r>
              <a:rPr lang="ja-JP" altLang="en-US" sz="3800" b="1" dirty="0">
                <a:effectLst>
                  <a:outerShdw blurRad="38100" dist="38100" dir="2700000" algn="tl">
                    <a:srgbClr val="000000">
                      <a:alpha val="43137"/>
                    </a:srgbClr>
                  </a:outerShdw>
                </a:effectLst>
                <a:latin typeface="Cooper Black" panose="0208090404030B020404" pitchFamily="18" charset="0"/>
              </a:rPr>
              <a:t>。</a:t>
            </a:r>
            <a:endParaRPr lang="es-ES" sz="3800" b="1" dirty="0">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 xmlns:a16="http://schemas.microsoft.com/office/drawing/2014/main" id="{E2452030-99DD-4143-A7DE-39F71FF276BE}"/>
              </a:ext>
            </a:extLst>
          </p:cNvPr>
          <p:cNvSpPr txBox="1"/>
          <p:nvPr/>
        </p:nvSpPr>
        <p:spPr>
          <a:xfrm>
            <a:off x="978238" y="5895703"/>
            <a:ext cx="7401258" cy="707886"/>
          </a:xfrm>
          <a:prstGeom prst="rect">
            <a:avLst/>
          </a:prstGeom>
          <a:noFill/>
        </p:spPr>
        <p:txBody>
          <a:bodyPr wrap="none" rtlCol="0">
            <a:spAutoFit/>
          </a:bodyPr>
          <a:lstStyle/>
          <a:p>
            <a:pPr algn="r"/>
            <a:r>
              <a:rPr lang="en-US" sz="2000" b="1" dirty="0">
                <a:effectLst>
                  <a:outerShdw blurRad="38100" dist="38100" dir="2700000" algn="tl">
                    <a:srgbClr val="000000">
                      <a:alpha val="43137"/>
                    </a:srgbClr>
                  </a:outerShdw>
                </a:effectLst>
              </a:rPr>
              <a:t>E.G.</a:t>
            </a:r>
            <a:r>
              <a:rPr lang="ja-JP" altLang="en-US" sz="2000" b="1" dirty="0">
                <a:effectLst>
                  <a:outerShdw blurRad="38100" dist="38100" dir="2700000" algn="tl">
                    <a:srgbClr val="000000">
                      <a:alpha val="43137"/>
                    </a:srgbClr>
                  </a:outerShdw>
                </a:effectLst>
              </a:rPr>
              <a:t>ホワイト著</a:t>
            </a:r>
            <a:r>
              <a:rPr lang="en-US" sz="2000" b="1" dirty="0">
                <a:effectLst>
                  <a:outerShdw blurRad="38100" dist="38100" dir="2700000" algn="tl">
                    <a:srgbClr val="000000">
                      <a:alpha val="43137"/>
                    </a:srgbClr>
                  </a:outerShdw>
                </a:effectLst>
              </a:rPr>
              <a:t>. (Testimonies for the Church, book 1, cp. 86, p. 513)</a:t>
            </a:r>
          </a:p>
          <a:p>
            <a:pPr algn="r"/>
            <a:r>
              <a:rPr lang="ja-JP" altLang="en-US" sz="2000" b="1" dirty="0">
                <a:effectLst>
                  <a:outerShdw blurRad="38100" dist="38100" dir="2700000" algn="tl">
                    <a:srgbClr val="000000">
                      <a:alpha val="43137"/>
                    </a:srgbClr>
                  </a:outerShdw>
                </a:effectLst>
              </a:rPr>
              <a:t>英文</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28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TotalTime>
  <Words>987</Words>
  <Application>Microsoft Office PowerPoint</Application>
  <PresentationFormat>画面に合わせる (4:3)</PresentationFormat>
  <Paragraphs>51</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Cooper Black</vt:lpstr>
      <vt:lpstr>Calibri Light</vt:lpstr>
      <vt:lpstr>游ゴシック</vt:lpstr>
      <vt:lpstr>Arial</vt:lpstr>
      <vt:lpstr>Comic Sans MS</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88</cp:revision>
  <cp:lastPrinted>2020-07-21T23:45:37Z</cp:lastPrinted>
  <dcterms:created xsi:type="dcterms:W3CDTF">2020-06-27T14:53:24Z</dcterms:created>
  <dcterms:modified xsi:type="dcterms:W3CDTF">2020-07-24T00:51:49Z</dcterms:modified>
</cp:coreProperties>
</file>