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6" r:id="rId7"/>
    <p:sldId id="262" r:id="rId8"/>
    <p:sldId id="265"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omic Sans MS" panose="030F0702030302020204" pitchFamily="66" charset="0"/>
      <p:regular r:id="rId16"/>
      <p:bold r:id="rId17"/>
      <p:italic r:id="rId18"/>
      <p:boldItalic r:id="rId19"/>
    </p:embeddedFont>
    <p:embeddedFont>
      <p:font typeface="Cooper Black" panose="0208090404030B020404" pitchFamily="18"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2C"/>
    <a:srgbClr val="1F2A18"/>
    <a:srgbClr val="960000"/>
    <a:srgbClr val="8743B0"/>
    <a:srgbClr val="F6CB7C"/>
    <a:srgbClr val="E7BA08"/>
    <a:srgbClr val="760000"/>
    <a:srgbClr val="FFDDDD"/>
    <a:srgbClr val="FFA7A7"/>
    <a:srgbClr val="8BE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6357"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6DC61-3117-427C-AEEF-96C5DFA78B9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S"/>
        </a:p>
      </dgm:t>
    </dgm:pt>
    <dgm:pt modelId="{C64E954D-D5FB-49A6-B826-A371986C2ED1}">
      <dgm:prSet custT="1"/>
      <dgm:spPr>
        <a:solidFill>
          <a:srgbClr val="8A103C"/>
        </a:solidFill>
      </dgm:spPr>
      <dgm:t>
        <a:bodyPr/>
        <a:lstStyle/>
        <a:p>
          <a:pPr algn="ctr">
            <a:lnSpc>
              <a:spcPct val="70000"/>
            </a:lnSpc>
          </a:pPr>
          <a:r>
            <a:rPr kumimoji="1" lang="ja-JP" altLang="en-US" sz="1400" b="1" kern="1200" dirty="0"/>
            <a:t>その視覚ハンディキャップの方はイエス様を信じていませんでしたが、友人たちは信じていました。</a:t>
          </a:r>
          <a:endParaRPr lang="es-ES" sz="1400" kern="1200" dirty="0"/>
        </a:p>
      </dgm:t>
    </dgm:pt>
    <dgm:pt modelId="{0CF61CA6-A028-43F4-87C2-FB487154865C}" type="parTrans" cxnId="{3F332749-D1C5-4E2D-B4B3-D9CF131ABD2B}">
      <dgm:prSet/>
      <dgm:spPr/>
      <dgm:t>
        <a:bodyPr/>
        <a:lstStyle/>
        <a:p>
          <a:pPr algn="ctr"/>
          <a:endParaRPr lang="es-ES" sz="2000"/>
        </a:p>
      </dgm:t>
    </dgm:pt>
    <dgm:pt modelId="{6F71F00C-EE3F-43B0-BDBA-4D798E5AED51}" type="sibTrans" cxnId="{3F332749-D1C5-4E2D-B4B3-D9CF131ABD2B}">
      <dgm:prSet/>
      <dgm:spPr/>
      <dgm:t>
        <a:bodyPr/>
        <a:lstStyle/>
        <a:p>
          <a:pPr algn="ctr"/>
          <a:endParaRPr lang="es-ES" sz="2000"/>
        </a:p>
      </dgm:t>
    </dgm:pt>
    <dgm:pt modelId="{BA2546C8-77F8-4751-A93F-6FBD4D5933A7}">
      <dgm:prSet custT="1"/>
      <dgm:spPr>
        <a:solidFill>
          <a:srgbClr val="065281"/>
        </a:solidFill>
      </dgm:spPr>
      <dgm:t>
        <a:bodyPr/>
        <a:lstStyle/>
        <a:p>
          <a:pPr algn="ctr">
            <a:lnSpc>
              <a:spcPct val="70000"/>
            </a:lnSpc>
          </a:pPr>
          <a:r>
            <a:rPr kumimoji="1" lang="ja-JP" altLang="en-US" sz="1800" b="1" kern="1200" dirty="0">
              <a:solidFill>
                <a:prstClr val="white"/>
              </a:solidFill>
              <a:latin typeface="Calibri" panose="020F0502020204030204"/>
              <a:ea typeface="+mn-ea"/>
              <a:cs typeface="+mn-cs"/>
            </a:rPr>
            <a:t>イエス様は二度の触れて目の見えない人を癒しました。</a:t>
          </a:r>
          <a:endParaRPr lang="es-ES" sz="1800" kern="1200" dirty="0"/>
        </a:p>
      </dgm:t>
    </dgm:pt>
    <dgm:pt modelId="{4B6744B1-939B-4ACE-9072-70DE7BB8C05B}" type="parTrans" cxnId="{44D96BA3-FC86-46EC-909C-7534A43AE190}">
      <dgm:prSet/>
      <dgm:spPr/>
      <dgm:t>
        <a:bodyPr/>
        <a:lstStyle/>
        <a:p>
          <a:pPr algn="ctr"/>
          <a:endParaRPr lang="es-ES" sz="2000"/>
        </a:p>
      </dgm:t>
    </dgm:pt>
    <dgm:pt modelId="{0626D87C-F2FF-4695-AC72-74A80E099A23}" type="sibTrans" cxnId="{44D96BA3-FC86-46EC-909C-7534A43AE190}">
      <dgm:prSet/>
      <dgm:spPr/>
      <dgm:t>
        <a:bodyPr/>
        <a:lstStyle/>
        <a:p>
          <a:pPr algn="ctr"/>
          <a:endParaRPr lang="es-ES" sz="2000"/>
        </a:p>
      </dgm:t>
    </dgm:pt>
    <dgm:pt modelId="{0933E7EA-724E-4812-8FE9-B5AF16D5C033}" type="pres">
      <dgm:prSet presAssocID="{E546DC61-3117-427C-AEEF-96C5DFA78B9A}" presName="linear" presStyleCnt="0">
        <dgm:presLayoutVars>
          <dgm:animLvl val="lvl"/>
          <dgm:resizeHandles val="exact"/>
        </dgm:presLayoutVars>
      </dgm:prSet>
      <dgm:spPr/>
    </dgm:pt>
    <dgm:pt modelId="{D9087786-6835-4208-8EB1-E21E60BE299A}" type="pres">
      <dgm:prSet presAssocID="{C64E954D-D5FB-49A6-B826-A371986C2ED1}" presName="parentText" presStyleLbl="node1" presStyleIdx="0" presStyleCnt="2">
        <dgm:presLayoutVars>
          <dgm:chMax val="0"/>
          <dgm:bulletEnabled val="1"/>
        </dgm:presLayoutVars>
      </dgm:prSet>
      <dgm:spPr/>
    </dgm:pt>
    <dgm:pt modelId="{ABA8472D-5AD0-42D9-B7A5-F67B4387B475}" type="pres">
      <dgm:prSet presAssocID="{6F71F00C-EE3F-43B0-BDBA-4D798E5AED51}" presName="spacer" presStyleCnt="0"/>
      <dgm:spPr/>
    </dgm:pt>
    <dgm:pt modelId="{23CBD3D4-11BE-4181-877A-585632D63142}" type="pres">
      <dgm:prSet presAssocID="{BA2546C8-77F8-4751-A93F-6FBD4D5933A7}" presName="parentText" presStyleLbl="node1" presStyleIdx="1" presStyleCnt="2" custLinFactY="7106" custLinFactNeighborY="100000">
        <dgm:presLayoutVars>
          <dgm:chMax val="0"/>
          <dgm:bulletEnabled val="1"/>
        </dgm:presLayoutVars>
      </dgm:prSet>
      <dgm:spPr/>
    </dgm:pt>
  </dgm:ptLst>
  <dgm:cxnLst>
    <dgm:cxn modelId="{6E66C909-5863-4F5C-BB50-EF0576072151}" type="presOf" srcId="{C64E954D-D5FB-49A6-B826-A371986C2ED1}" destId="{D9087786-6835-4208-8EB1-E21E60BE299A}" srcOrd="0" destOrd="0" presId="urn:microsoft.com/office/officeart/2005/8/layout/vList2"/>
    <dgm:cxn modelId="{A7273B2E-633C-450F-B092-96C830920A37}" type="presOf" srcId="{E546DC61-3117-427C-AEEF-96C5DFA78B9A}" destId="{0933E7EA-724E-4812-8FE9-B5AF16D5C033}" srcOrd="0" destOrd="0" presId="urn:microsoft.com/office/officeart/2005/8/layout/vList2"/>
    <dgm:cxn modelId="{3F332749-D1C5-4E2D-B4B3-D9CF131ABD2B}" srcId="{E546DC61-3117-427C-AEEF-96C5DFA78B9A}" destId="{C64E954D-D5FB-49A6-B826-A371986C2ED1}" srcOrd="0" destOrd="0" parTransId="{0CF61CA6-A028-43F4-87C2-FB487154865C}" sibTransId="{6F71F00C-EE3F-43B0-BDBA-4D798E5AED51}"/>
    <dgm:cxn modelId="{32312850-15BD-429F-AAA1-782AB9015080}" type="presOf" srcId="{BA2546C8-77F8-4751-A93F-6FBD4D5933A7}" destId="{23CBD3D4-11BE-4181-877A-585632D63142}" srcOrd="0" destOrd="0" presId="urn:microsoft.com/office/officeart/2005/8/layout/vList2"/>
    <dgm:cxn modelId="{44D96BA3-FC86-46EC-909C-7534A43AE190}" srcId="{E546DC61-3117-427C-AEEF-96C5DFA78B9A}" destId="{BA2546C8-77F8-4751-A93F-6FBD4D5933A7}" srcOrd="1" destOrd="0" parTransId="{4B6744B1-939B-4ACE-9072-70DE7BB8C05B}" sibTransId="{0626D87C-F2FF-4695-AC72-74A80E099A23}"/>
    <dgm:cxn modelId="{38EE717E-1B2E-47EC-9320-2A96E8B71F23}" type="presParOf" srcId="{0933E7EA-724E-4812-8FE9-B5AF16D5C033}" destId="{D9087786-6835-4208-8EB1-E21E60BE299A}" srcOrd="0" destOrd="0" presId="urn:microsoft.com/office/officeart/2005/8/layout/vList2"/>
    <dgm:cxn modelId="{1467CF37-20A6-4F59-A9CE-437E0F792842}" type="presParOf" srcId="{0933E7EA-724E-4812-8FE9-B5AF16D5C033}" destId="{ABA8472D-5AD0-42D9-B7A5-F67B4387B475}" srcOrd="1" destOrd="0" presId="urn:microsoft.com/office/officeart/2005/8/layout/vList2"/>
    <dgm:cxn modelId="{2932FF96-6D84-41F2-8823-4CD91E03CF91}" type="presParOf" srcId="{0933E7EA-724E-4812-8FE9-B5AF16D5C033}" destId="{23CBD3D4-11BE-4181-877A-585632D63142}"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1513D-8E4F-4B88-95D7-2740337441C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S"/>
        </a:p>
      </dgm:t>
    </dgm:pt>
    <dgm:pt modelId="{21FA18D6-452D-4A5A-B7B0-21F93BC5677A}">
      <dgm:prSet/>
      <dgm:spPr>
        <a:solidFill>
          <a:srgbClr val="8A103C"/>
        </a:solidFill>
      </dgm:spPr>
      <dgm:t>
        <a:bodyPr/>
        <a:lstStyle/>
        <a:p>
          <a:r>
            <a:rPr kumimoji="1" lang="ja-JP" altLang="en-US" b="1" dirty="0">
              <a:effectLst>
                <a:outerShdw blurRad="38100" dist="38100" dir="2700000" algn="tl">
                  <a:srgbClr val="000000">
                    <a:alpha val="43137"/>
                  </a:srgbClr>
                </a:outerShdw>
              </a:effectLst>
            </a:rPr>
            <a:t>信仰を持った人がイエス様のところに連れてこない限り、多くの人がイエス様のところに来ることはありません。これが私たちの使命です。</a:t>
          </a:r>
        </a:p>
      </dgm:t>
    </dgm:pt>
    <dgm:pt modelId="{38FC8D53-CA2F-4D47-AE70-808549929BBC}" type="parTrans" cxnId="{ACF6A288-646F-43F8-866F-CF410E273ACE}">
      <dgm:prSet/>
      <dgm:spPr/>
      <dgm:t>
        <a:bodyPr/>
        <a:lstStyle/>
        <a:p>
          <a:endParaRPr lang="es-ES"/>
        </a:p>
      </dgm:t>
    </dgm:pt>
    <dgm:pt modelId="{9B6ACDF5-9A19-4B75-8BD2-43ED186DA159}" type="sibTrans" cxnId="{ACF6A288-646F-43F8-866F-CF410E273ACE}">
      <dgm:prSet/>
      <dgm:spPr/>
      <dgm:t>
        <a:bodyPr/>
        <a:lstStyle/>
        <a:p>
          <a:endParaRPr lang="es-ES"/>
        </a:p>
      </dgm:t>
    </dgm:pt>
    <dgm:pt modelId="{AEFE68BA-8376-4110-9BC4-F715B2380E5D}">
      <dgm:prSet/>
      <dgm:spPr>
        <a:solidFill>
          <a:srgbClr val="065281"/>
        </a:solidFill>
      </dgm:spPr>
      <dgm:t>
        <a:bodyPr/>
        <a:lstStyle/>
        <a:p>
          <a:r>
            <a:rPr kumimoji="1" lang="ja-JP" altLang="en-US" b="1" dirty="0">
              <a:effectLst>
                <a:outerShdw blurRad="38100" dist="38100" dir="2700000" algn="tl">
                  <a:srgbClr val="000000">
                    <a:alpha val="43137"/>
                  </a:srgbClr>
                </a:outerShdw>
              </a:effectLst>
            </a:rPr>
            <a:t>霊的真理をはっきりと見るためには、イエス様からの「２度触れる」ことが必要になることもあります。</a:t>
          </a:r>
        </a:p>
      </dgm:t>
    </dgm:pt>
    <dgm:pt modelId="{1A4B8BC3-172E-4E76-8171-F89221109B9F}" type="parTrans" cxnId="{99F9D88B-472F-4453-AE64-DC0183B1359A}">
      <dgm:prSet/>
      <dgm:spPr/>
      <dgm:t>
        <a:bodyPr/>
        <a:lstStyle/>
        <a:p>
          <a:endParaRPr lang="es-ES"/>
        </a:p>
      </dgm:t>
    </dgm:pt>
    <dgm:pt modelId="{71488EAA-ADE9-415A-87D5-A43CFD20E36E}" type="sibTrans" cxnId="{99F9D88B-472F-4453-AE64-DC0183B1359A}">
      <dgm:prSet/>
      <dgm:spPr/>
      <dgm:t>
        <a:bodyPr/>
        <a:lstStyle/>
        <a:p>
          <a:endParaRPr lang="es-ES"/>
        </a:p>
      </dgm:t>
    </dgm:pt>
    <dgm:pt modelId="{0C5AEA6B-7EC7-4A8E-B871-7B32B12749EE}" type="pres">
      <dgm:prSet presAssocID="{0651513D-8E4F-4B88-95D7-2740337441C9}" presName="linear" presStyleCnt="0">
        <dgm:presLayoutVars>
          <dgm:animLvl val="lvl"/>
          <dgm:resizeHandles val="exact"/>
        </dgm:presLayoutVars>
      </dgm:prSet>
      <dgm:spPr/>
    </dgm:pt>
    <dgm:pt modelId="{F050D1AF-60B9-4303-ACF2-465674D567F0}" type="pres">
      <dgm:prSet presAssocID="{21FA18D6-452D-4A5A-B7B0-21F93BC5677A}" presName="parentText" presStyleLbl="node1" presStyleIdx="0" presStyleCnt="2">
        <dgm:presLayoutVars>
          <dgm:chMax val="0"/>
          <dgm:bulletEnabled val="1"/>
        </dgm:presLayoutVars>
      </dgm:prSet>
      <dgm:spPr/>
    </dgm:pt>
    <dgm:pt modelId="{F76BF9A6-F436-411F-94E2-DDF3AEEE2811}" type="pres">
      <dgm:prSet presAssocID="{9B6ACDF5-9A19-4B75-8BD2-43ED186DA159}" presName="spacer" presStyleCnt="0"/>
      <dgm:spPr/>
    </dgm:pt>
    <dgm:pt modelId="{11BEC216-BBC1-46E1-BBDC-38BBA4D6EF4C}" type="pres">
      <dgm:prSet presAssocID="{AEFE68BA-8376-4110-9BC4-F715B2380E5D}" presName="parentText" presStyleLbl="node1" presStyleIdx="1" presStyleCnt="2">
        <dgm:presLayoutVars>
          <dgm:chMax val="0"/>
          <dgm:bulletEnabled val="1"/>
        </dgm:presLayoutVars>
      </dgm:prSet>
      <dgm:spPr/>
    </dgm:pt>
  </dgm:ptLst>
  <dgm:cxnLst>
    <dgm:cxn modelId="{F597FF73-3365-41A2-866E-098252150D98}" type="presOf" srcId="{21FA18D6-452D-4A5A-B7B0-21F93BC5677A}" destId="{F050D1AF-60B9-4303-ACF2-465674D567F0}" srcOrd="0" destOrd="0" presId="urn:microsoft.com/office/officeart/2005/8/layout/vList2"/>
    <dgm:cxn modelId="{ACF6A288-646F-43F8-866F-CF410E273ACE}" srcId="{0651513D-8E4F-4B88-95D7-2740337441C9}" destId="{21FA18D6-452D-4A5A-B7B0-21F93BC5677A}" srcOrd="0" destOrd="0" parTransId="{38FC8D53-CA2F-4D47-AE70-808549929BBC}" sibTransId="{9B6ACDF5-9A19-4B75-8BD2-43ED186DA159}"/>
    <dgm:cxn modelId="{99F9D88B-472F-4453-AE64-DC0183B1359A}" srcId="{0651513D-8E4F-4B88-95D7-2740337441C9}" destId="{AEFE68BA-8376-4110-9BC4-F715B2380E5D}" srcOrd="1" destOrd="0" parTransId="{1A4B8BC3-172E-4E76-8171-F89221109B9F}" sibTransId="{71488EAA-ADE9-415A-87D5-A43CFD20E36E}"/>
    <dgm:cxn modelId="{E3F00BA2-E7BE-4CFC-B4F1-DF290F473383}" type="presOf" srcId="{AEFE68BA-8376-4110-9BC4-F715B2380E5D}" destId="{11BEC216-BBC1-46E1-BBDC-38BBA4D6EF4C}" srcOrd="0" destOrd="0" presId="urn:microsoft.com/office/officeart/2005/8/layout/vList2"/>
    <dgm:cxn modelId="{0EB212E3-A795-40C1-BB3A-1E99ED7D7819}" type="presOf" srcId="{0651513D-8E4F-4B88-95D7-2740337441C9}" destId="{0C5AEA6B-7EC7-4A8E-B871-7B32B12749EE}" srcOrd="0" destOrd="0" presId="urn:microsoft.com/office/officeart/2005/8/layout/vList2"/>
    <dgm:cxn modelId="{592F4030-08D8-4BD6-BFFB-40C038696D86}" type="presParOf" srcId="{0C5AEA6B-7EC7-4A8E-B871-7B32B12749EE}" destId="{F050D1AF-60B9-4303-ACF2-465674D567F0}" srcOrd="0" destOrd="0" presId="urn:microsoft.com/office/officeart/2005/8/layout/vList2"/>
    <dgm:cxn modelId="{9581989C-619A-40E6-AFB9-9A4DD58D0845}" type="presParOf" srcId="{0C5AEA6B-7EC7-4A8E-B871-7B32B12749EE}" destId="{F76BF9A6-F436-411F-94E2-DDF3AEEE2811}" srcOrd="1" destOrd="0" presId="urn:microsoft.com/office/officeart/2005/8/layout/vList2"/>
    <dgm:cxn modelId="{B2511BB7-F7C7-477C-B3B9-E90BEF71676C}" type="presParOf" srcId="{0C5AEA6B-7EC7-4A8E-B871-7B32B12749EE}" destId="{11BEC216-BBC1-46E1-BBDC-38BBA4D6EF4C}" srcOrd="2"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6A219-BE84-40EF-9FB1-47E6D60012F6}"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F35A5B48-6411-4FB5-822C-622E1C3508DF}">
      <dgm:prSet custT="1"/>
      <dgm:spPr>
        <a:solidFill>
          <a:schemeClr val="accent2">
            <a:lumMod val="60000"/>
            <a:lumOff val="40000"/>
          </a:schemeClr>
        </a:solidFill>
        <a:ln>
          <a:solidFill>
            <a:schemeClr val="bg1"/>
          </a:solidFill>
        </a:ln>
      </dgm:spPr>
      <dgm:t>
        <a:bodyPr anchor="ctr"/>
        <a:lstStyle/>
        <a:p>
          <a:pPr algn="l"/>
          <a:r>
            <a:rPr kumimoji="1" lang="ja-JP" altLang="en-US" sz="1600" b="1" dirty="0">
              <a:solidFill>
                <a:schemeClr val="tx1"/>
              </a:solidFill>
              <a:effectLst>
                <a:outerShdw blurRad="38100" dist="38100" dir="2700000" algn="tl">
                  <a:srgbClr val="000000">
                    <a:alpha val="43137"/>
                  </a:srgbClr>
                </a:outerShdw>
              </a:effectLst>
            </a:rPr>
            <a:t>　彼らの話を注意深く聞いていました</a:t>
          </a:r>
        </a:p>
      </dgm:t>
    </dgm:pt>
    <dgm:pt modelId="{683A3BF9-9F96-48F9-9B2B-790F7DEFD837}" type="parTrans" cxnId="{21421DA5-57F5-4918-BC0E-E6455E1D368E}">
      <dgm:prSet/>
      <dgm:spPr/>
      <dgm:t>
        <a:bodyPr/>
        <a:lstStyle/>
        <a:p>
          <a:pPr algn="l"/>
          <a:endParaRPr lang="es-ES" sz="2000" b="1"/>
        </a:p>
      </dgm:t>
    </dgm:pt>
    <dgm:pt modelId="{34F1DF74-442D-4BCB-AA71-4E14E84E5B54}" type="sibTrans" cxnId="{21421DA5-57F5-4918-BC0E-E6455E1D368E}">
      <dgm:prSet/>
      <dgm:spPr/>
      <dgm:t>
        <a:bodyPr/>
        <a:lstStyle/>
        <a:p>
          <a:pPr algn="l"/>
          <a:endParaRPr lang="es-ES" sz="2000" b="1"/>
        </a:p>
      </dgm:t>
    </dgm:pt>
    <dgm:pt modelId="{983924D2-BD17-4E25-AFD8-DD6B56231B3E}">
      <dgm:prSet custT="1"/>
      <dgm:spPr>
        <a:ln>
          <a:solidFill>
            <a:schemeClr val="bg1"/>
          </a:solidFill>
        </a:ln>
      </dgm:spPr>
      <dgm:t>
        <a:bodyPr anchor="ctr"/>
        <a:lstStyle/>
        <a:p>
          <a:pPr algn="l"/>
          <a:r>
            <a:rPr kumimoji="1" lang="ja-JP" altLang="en-US" sz="1600" b="1" dirty="0">
              <a:solidFill>
                <a:schemeClr val="tx1"/>
              </a:solidFill>
              <a:effectLst>
                <a:outerShdw blurRad="38100" dist="38100" dir="2700000" algn="tl">
                  <a:srgbClr val="000000">
                    <a:alpha val="43137"/>
                  </a:srgbClr>
                </a:outerShdw>
              </a:effectLst>
            </a:rPr>
            <a:t>　彼らに質問をしました</a:t>
          </a:r>
          <a:endParaRPr lang="es-ES" sz="1600" b="1" dirty="0">
            <a:solidFill>
              <a:schemeClr val="tx1"/>
            </a:solidFill>
            <a:effectLst>
              <a:outerShdw blurRad="38100" dist="38100" dir="2700000" algn="tl">
                <a:srgbClr val="000000">
                  <a:alpha val="43137"/>
                </a:srgbClr>
              </a:outerShdw>
            </a:effectLst>
          </a:endParaRPr>
        </a:p>
      </dgm:t>
    </dgm:pt>
    <dgm:pt modelId="{08AF5CF4-0988-4BA6-9024-77FB7E6AF0B2}" type="parTrans" cxnId="{E1F68DEB-2977-4C3E-8097-5853697F39D5}">
      <dgm:prSet/>
      <dgm:spPr/>
      <dgm:t>
        <a:bodyPr/>
        <a:lstStyle/>
        <a:p>
          <a:pPr algn="l"/>
          <a:endParaRPr lang="es-ES" sz="2000" b="1"/>
        </a:p>
      </dgm:t>
    </dgm:pt>
    <dgm:pt modelId="{4298002F-A0E1-4F60-92F2-A0338653851D}" type="sibTrans" cxnId="{E1F68DEB-2977-4C3E-8097-5853697F39D5}">
      <dgm:prSet/>
      <dgm:spPr/>
      <dgm:t>
        <a:bodyPr/>
        <a:lstStyle/>
        <a:p>
          <a:pPr algn="l"/>
          <a:endParaRPr lang="es-ES" sz="2000" b="1"/>
        </a:p>
      </dgm:t>
    </dgm:pt>
    <dgm:pt modelId="{BF58252F-7E52-4FCF-B82E-4FB2DB47C273}">
      <dgm:prSet custT="1"/>
      <dgm:spPr>
        <a:ln>
          <a:solidFill>
            <a:schemeClr val="bg1"/>
          </a:solidFill>
        </a:ln>
      </dgm:spPr>
      <dgm:t>
        <a:bodyPr anchor="ctr"/>
        <a:lstStyle/>
        <a:p>
          <a:pPr algn="l"/>
          <a:r>
            <a:rPr kumimoji="1" lang="ja-JP" altLang="en-US" sz="1600" b="1" dirty="0">
              <a:solidFill>
                <a:schemeClr val="tx1"/>
              </a:solidFill>
              <a:effectLst>
                <a:outerShdw blurRad="38100" dist="38100" dir="2700000" algn="tl">
                  <a:srgbClr val="000000">
                    <a:alpha val="43137"/>
                  </a:srgbClr>
                </a:outerShdw>
              </a:effectLst>
            </a:rPr>
            <a:t>　徐々に真実を明らかにしていった</a:t>
          </a:r>
          <a:endParaRPr lang="es-ES" sz="1600" b="1" dirty="0">
            <a:solidFill>
              <a:schemeClr val="tx1"/>
            </a:solidFill>
            <a:effectLst>
              <a:outerShdw blurRad="38100" dist="38100" dir="2700000" algn="tl">
                <a:srgbClr val="000000">
                  <a:alpha val="43137"/>
                </a:srgbClr>
              </a:outerShdw>
            </a:effectLst>
          </a:endParaRPr>
        </a:p>
      </dgm:t>
    </dgm:pt>
    <dgm:pt modelId="{0BFD3C4E-6F39-4981-A726-1AD3729FCE8D}" type="parTrans" cxnId="{084E8710-943C-47F3-9912-900C6189F492}">
      <dgm:prSet/>
      <dgm:spPr/>
      <dgm:t>
        <a:bodyPr/>
        <a:lstStyle/>
        <a:p>
          <a:pPr algn="l"/>
          <a:endParaRPr lang="es-ES" sz="2000" b="1"/>
        </a:p>
      </dgm:t>
    </dgm:pt>
    <dgm:pt modelId="{44CFABC7-A8E7-4BBF-897D-98C04A400683}" type="sibTrans" cxnId="{084E8710-943C-47F3-9912-900C6189F492}">
      <dgm:prSet/>
      <dgm:spPr/>
      <dgm:t>
        <a:bodyPr/>
        <a:lstStyle/>
        <a:p>
          <a:pPr algn="l"/>
          <a:endParaRPr lang="es-ES" sz="2000" b="1"/>
        </a:p>
      </dgm:t>
    </dgm:pt>
    <dgm:pt modelId="{25C8B2CF-B980-4D58-9BA8-45FF2F838D02}">
      <dgm:prSet custT="1"/>
      <dgm:spPr>
        <a:solidFill>
          <a:srgbClr val="FFA7A7"/>
        </a:solidFill>
        <a:ln>
          <a:solidFill>
            <a:schemeClr val="bg1"/>
          </a:solidFill>
        </a:ln>
      </dgm:spPr>
      <dgm:t>
        <a:bodyPr/>
        <a:lstStyle/>
        <a:p>
          <a:pPr algn="l"/>
          <a:r>
            <a:rPr kumimoji="1" lang="ja-JP" altLang="en-US" sz="1600" b="1" dirty="0">
              <a:solidFill>
                <a:schemeClr val="tx1"/>
              </a:solidFill>
              <a:effectLst>
                <a:outerShdw blurRad="38100" dist="38100" dir="2700000" algn="tl">
                  <a:srgbClr val="000000">
                    <a:alpha val="43137"/>
                  </a:srgbClr>
                </a:outerShdw>
              </a:effectLst>
            </a:rPr>
            <a:t>     彼らの思考を高め、彼らが何になるかを発見できるようにした。</a:t>
          </a:r>
        </a:p>
      </dgm:t>
    </dgm:pt>
    <dgm:pt modelId="{14E03DB8-087D-4CB3-B27D-063E6114BCF0}" type="parTrans" cxnId="{D09FF19B-6B11-4853-AE4C-0F8CB0ED2621}">
      <dgm:prSet/>
      <dgm:spPr/>
      <dgm:t>
        <a:bodyPr/>
        <a:lstStyle/>
        <a:p>
          <a:pPr algn="l"/>
          <a:endParaRPr lang="es-ES" sz="2000" b="1"/>
        </a:p>
      </dgm:t>
    </dgm:pt>
    <dgm:pt modelId="{900260EE-A4F2-4410-9372-3903099D62A8}" type="sibTrans" cxnId="{D09FF19B-6B11-4853-AE4C-0F8CB0ED2621}">
      <dgm:prSet/>
      <dgm:spPr/>
      <dgm:t>
        <a:bodyPr/>
        <a:lstStyle/>
        <a:p>
          <a:pPr algn="l"/>
          <a:endParaRPr lang="es-ES" sz="2000" b="1"/>
        </a:p>
      </dgm:t>
    </dgm:pt>
    <dgm:pt modelId="{5B259DDF-CB41-4748-B6DD-65BEC7F4B416}">
      <dgm:prSet custT="1"/>
      <dgm:spPr>
        <a:ln>
          <a:solidFill>
            <a:schemeClr val="bg1"/>
          </a:solidFill>
        </a:ln>
      </dgm:spPr>
      <dgm:t>
        <a:bodyPr/>
        <a:lstStyle/>
        <a:p>
          <a:pPr algn="l"/>
          <a:r>
            <a:rPr kumimoji="1" lang="ja-JP" altLang="en-US" sz="1600" b="1" dirty="0">
              <a:solidFill>
                <a:schemeClr val="tx1"/>
              </a:solidFill>
              <a:effectLst>
                <a:outerShdw blurRad="38100" dist="38100" dir="2700000" algn="tl">
                  <a:srgbClr val="000000">
                    <a:alpha val="43137"/>
                  </a:srgbClr>
                </a:outerShdw>
              </a:effectLst>
            </a:rPr>
            <a:t>　心の内なる願いを知っていた</a:t>
          </a:r>
          <a:endParaRPr lang="es-ES" sz="1600" b="1" dirty="0">
            <a:solidFill>
              <a:schemeClr val="tx1"/>
            </a:solidFill>
            <a:effectLst>
              <a:outerShdw blurRad="38100" dist="38100" dir="2700000" algn="tl">
                <a:srgbClr val="000000">
                  <a:alpha val="43137"/>
                </a:srgbClr>
              </a:outerShdw>
            </a:effectLst>
          </a:endParaRPr>
        </a:p>
      </dgm:t>
    </dgm:pt>
    <dgm:pt modelId="{63F983B7-AC02-4AC8-90D9-79D4B9009A32}" type="sibTrans" cxnId="{ED4C9818-F8D8-42E0-8DD0-F2EDBB3BB539}">
      <dgm:prSet/>
      <dgm:spPr/>
      <dgm:t>
        <a:bodyPr/>
        <a:lstStyle/>
        <a:p>
          <a:pPr algn="l"/>
          <a:endParaRPr lang="es-ES" sz="2000" b="1"/>
        </a:p>
      </dgm:t>
    </dgm:pt>
    <dgm:pt modelId="{B5614FD2-167E-406C-92DC-D68F9BFE9F4A}" type="parTrans" cxnId="{ED4C9818-F8D8-42E0-8DD0-F2EDBB3BB539}">
      <dgm:prSet/>
      <dgm:spPr/>
      <dgm:t>
        <a:bodyPr/>
        <a:lstStyle/>
        <a:p>
          <a:pPr algn="l"/>
          <a:endParaRPr lang="es-ES" sz="2000" b="1"/>
        </a:p>
      </dgm:t>
    </dgm:pt>
    <dgm:pt modelId="{2F8C5972-6118-433C-B882-6CF532058D48}">
      <dgm:prSet custT="1"/>
      <dgm:spPr>
        <a:ln>
          <a:solidFill>
            <a:schemeClr val="bg1"/>
          </a:solidFill>
        </a:ln>
      </dgm:spPr>
      <dgm:t>
        <a:bodyPr/>
        <a:lstStyle/>
        <a:p>
          <a:pPr algn="l"/>
          <a:r>
            <a:rPr kumimoji="1" lang="ja-JP" altLang="en-US" sz="1600" b="1" dirty="0">
              <a:solidFill>
                <a:schemeClr val="tx1"/>
              </a:solidFill>
              <a:effectLst>
                <a:outerShdw blurRad="38100" dist="38100" dir="2700000" algn="tl">
                  <a:srgbClr val="000000">
                    <a:alpha val="43137"/>
                  </a:srgbClr>
                </a:outerShdw>
              </a:effectLst>
            </a:rPr>
            <a:t>　彼は最も卑しい人々の中に可能性</a:t>
          </a:r>
          <a:r>
            <a:rPr kumimoji="1" lang="ja-JP" altLang="en-US" sz="1600" b="1">
              <a:solidFill>
                <a:schemeClr val="tx1"/>
              </a:solidFill>
              <a:effectLst>
                <a:outerShdw blurRad="38100" dist="38100" dir="2700000" algn="tl">
                  <a:srgbClr val="000000">
                    <a:alpha val="43137"/>
                  </a:srgbClr>
                </a:outerShdw>
              </a:effectLst>
            </a:rPr>
            <a:t>を見出した</a:t>
          </a:r>
          <a:endParaRPr kumimoji="1" lang="ja-JP" altLang="en-US" sz="1600" b="1" dirty="0">
            <a:solidFill>
              <a:schemeClr val="tx1"/>
            </a:solidFill>
            <a:effectLst>
              <a:outerShdw blurRad="38100" dist="38100" dir="2700000" algn="tl">
                <a:srgbClr val="000000">
                  <a:alpha val="43137"/>
                </a:srgbClr>
              </a:outerShdw>
            </a:effectLst>
          </a:endParaRPr>
        </a:p>
      </dgm:t>
    </dgm:pt>
    <dgm:pt modelId="{42D0C119-9DA0-4088-9FE0-FDDE9F470B2E}" type="parTrans" cxnId="{86F54EF5-C5EB-415A-AF5F-05A71F4C7E1D}">
      <dgm:prSet/>
      <dgm:spPr/>
      <dgm:t>
        <a:bodyPr/>
        <a:lstStyle/>
        <a:p>
          <a:endParaRPr kumimoji="1" lang="ja-JP" altLang="en-US"/>
        </a:p>
      </dgm:t>
    </dgm:pt>
    <dgm:pt modelId="{4D1F56F7-2782-428F-9F18-1F33E3AFE9C1}" type="sibTrans" cxnId="{86F54EF5-C5EB-415A-AF5F-05A71F4C7E1D}">
      <dgm:prSet/>
      <dgm:spPr/>
      <dgm:t>
        <a:bodyPr/>
        <a:lstStyle/>
        <a:p>
          <a:endParaRPr kumimoji="1" lang="ja-JP" altLang="en-US"/>
        </a:p>
      </dgm:t>
    </dgm:pt>
    <dgm:pt modelId="{830E6F42-C5ED-43D6-B856-4B15AF91B12A}">
      <dgm:prSet custT="1"/>
      <dgm:spPr>
        <a:solidFill>
          <a:srgbClr val="C59EE2"/>
        </a:solidFill>
        <a:ln>
          <a:solidFill>
            <a:schemeClr val="bg1"/>
          </a:solidFill>
        </a:ln>
      </dgm:spPr>
      <dgm:t>
        <a:bodyPr/>
        <a:lstStyle/>
        <a:p>
          <a:pPr algn="l"/>
          <a:r>
            <a:rPr kumimoji="1" lang="ja-JP" altLang="en-US" sz="1600" b="1" dirty="0">
              <a:solidFill>
                <a:schemeClr val="tx1"/>
              </a:solidFill>
              <a:effectLst>
                <a:outerShdw blurRad="38100" dist="38100" dir="2700000" algn="tl">
                  <a:srgbClr val="000000">
                    <a:alpha val="43137"/>
                  </a:srgbClr>
                </a:outerShdw>
              </a:effectLst>
            </a:rPr>
            <a:t>       すべての人の中に創造の栄光の残っているのを見た。</a:t>
          </a:r>
          <a:endParaRPr lang="es-ES" sz="1600" b="1" dirty="0">
            <a:solidFill>
              <a:schemeClr val="tx1"/>
            </a:solidFill>
            <a:effectLst>
              <a:outerShdw blurRad="38100" dist="38100" dir="2700000" algn="tl">
                <a:srgbClr val="000000">
                  <a:alpha val="43137"/>
                </a:srgbClr>
              </a:outerShdw>
            </a:effectLst>
          </a:endParaRPr>
        </a:p>
      </dgm:t>
    </dgm:pt>
    <dgm:pt modelId="{C6C62752-C2E0-4682-8205-6541289AE54E}" type="parTrans" cxnId="{B8623F1A-60C2-4107-9A3E-30FDE484B2F8}">
      <dgm:prSet/>
      <dgm:spPr/>
      <dgm:t>
        <a:bodyPr/>
        <a:lstStyle/>
        <a:p>
          <a:endParaRPr kumimoji="1" lang="ja-JP" altLang="en-US"/>
        </a:p>
      </dgm:t>
    </dgm:pt>
    <dgm:pt modelId="{D168E418-1FCE-429A-95C2-ABA9B1BBEB4C}" type="sibTrans" cxnId="{B8623F1A-60C2-4107-9A3E-30FDE484B2F8}">
      <dgm:prSet/>
      <dgm:spPr/>
      <dgm:t>
        <a:bodyPr/>
        <a:lstStyle/>
        <a:p>
          <a:endParaRPr kumimoji="1" lang="ja-JP" altLang="en-US"/>
        </a:p>
      </dgm:t>
    </dgm:pt>
    <dgm:pt modelId="{F0699D16-FC77-45AB-A8C9-95230217558B}">
      <dgm:prSet custT="1"/>
      <dgm:spPr>
        <a:solidFill>
          <a:srgbClr val="C59EE2"/>
        </a:solidFill>
        <a:ln>
          <a:solidFill>
            <a:schemeClr val="bg1"/>
          </a:solidFill>
        </a:ln>
      </dgm:spPr>
      <dgm:t>
        <a:bodyPr/>
        <a:lstStyle/>
        <a:p>
          <a:pPr algn="l"/>
          <a:r>
            <a:rPr kumimoji="1" lang="ja-JP" altLang="en-US" sz="1600" b="1" dirty="0">
              <a:solidFill>
                <a:schemeClr val="tx1"/>
              </a:solidFill>
              <a:effectLst>
                <a:outerShdw blurRad="38100" dist="38100" dir="2700000" algn="tl">
                  <a:srgbClr val="000000">
                    <a:alpha val="43137"/>
                  </a:srgbClr>
                </a:outerShdw>
              </a:effectLst>
            </a:rPr>
            <a:t>    福音の届かない人はいないと思っていた</a:t>
          </a:r>
          <a:endParaRPr lang="es-ES" sz="1600" b="1" dirty="0">
            <a:solidFill>
              <a:schemeClr val="tx1"/>
            </a:solidFill>
            <a:effectLst>
              <a:outerShdw blurRad="38100" dist="38100" dir="2700000" algn="tl">
                <a:srgbClr val="000000">
                  <a:alpha val="43137"/>
                </a:srgbClr>
              </a:outerShdw>
            </a:effectLst>
          </a:endParaRPr>
        </a:p>
      </dgm:t>
    </dgm:pt>
    <dgm:pt modelId="{9535859C-CD0F-4B0F-8522-8BF9A6FBE54F}" type="sibTrans" cxnId="{A232764D-F31C-4FA3-9D1B-2DB1D6A8959B}">
      <dgm:prSet/>
      <dgm:spPr/>
      <dgm:t>
        <a:bodyPr/>
        <a:lstStyle/>
        <a:p>
          <a:pPr algn="l"/>
          <a:endParaRPr lang="es-ES" sz="2000" b="1"/>
        </a:p>
      </dgm:t>
    </dgm:pt>
    <dgm:pt modelId="{4E553F7D-164B-4BC8-831A-CC5A281CD5A8}" type="parTrans" cxnId="{A232764D-F31C-4FA3-9D1B-2DB1D6A8959B}">
      <dgm:prSet/>
      <dgm:spPr/>
      <dgm:t>
        <a:bodyPr/>
        <a:lstStyle/>
        <a:p>
          <a:pPr algn="l"/>
          <a:endParaRPr lang="es-ES" sz="2000" b="1"/>
        </a:p>
      </dgm:t>
    </dgm:pt>
    <dgm:pt modelId="{CC631839-B663-472B-BE99-0168AA3EB425}" type="pres">
      <dgm:prSet presAssocID="{0686A219-BE84-40EF-9FB1-47E6D60012F6}" presName="linearFlow" presStyleCnt="0">
        <dgm:presLayoutVars>
          <dgm:dir/>
          <dgm:resizeHandles val="exact"/>
        </dgm:presLayoutVars>
      </dgm:prSet>
      <dgm:spPr/>
    </dgm:pt>
    <dgm:pt modelId="{C93CB78D-17C6-4393-8487-35A5EAA94052}" type="pres">
      <dgm:prSet presAssocID="{F35A5B48-6411-4FB5-822C-622E1C3508DF}" presName="composite" presStyleCnt="0"/>
      <dgm:spPr/>
    </dgm:pt>
    <dgm:pt modelId="{4819AE25-1A8C-4F21-A1E0-45775C3E814C}" type="pres">
      <dgm:prSet presAssocID="{F35A5B48-6411-4FB5-822C-622E1C3508DF}" presName="imgShp" presStyleLbl="fgImgPlace1" presStyleIdx="0" presStyleCnt="8" custLinFactX="-215316" custLinFactNeighborX="-300000"/>
      <dgm:spPr>
        <a:scene3d>
          <a:camera prst="orthographicFront"/>
          <a:lightRig rig="threePt" dir="t"/>
        </a:scene3d>
        <a:sp3d>
          <a:bevelT/>
        </a:sp3d>
      </dgm:spPr>
    </dgm:pt>
    <dgm:pt modelId="{ACADA62B-DD63-4BAE-B969-7DFD36CDF4D2}" type="pres">
      <dgm:prSet presAssocID="{F35A5B48-6411-4FB5-822C-622E1C3508DF}" presName="txShp" presStyleLbl="node1" presStyleIdx="0" presStyleCnt="8" custAng="0" custScaleX="146659" custLinFactNeighborX="10282" custLinFactNeighborY="-3460">
        <dgm:presLayoutVars>
          <dgm:bulletEnabled val="1"/>
        </dgm:presLayoutVars>
      </dgm:prSet>
      <dgm:spPr/>
    </dgm:pt>
    <dgm:pt modelId="{04DFAC8A-667A-4098-9C16-C3D2D43001D8}" type="pres">
      <dgm:prSet presAssocID="{34F1DF74-442D-4BCB-AA71-4E14E84E5B54}" presName="spacing" presStyleCnt="0"/>
      <dgm:spPr/>
    </dgm:pt>
    <dgm:pt modelId="{90BB3694-BAF7-4AF3-8CF9-F0A4D65251A6}" type="pres">
      <dgm:prSet presAssocID="{983924D2-BD17-4E25-AFD8-DD6B56231B3E}" presName="composite" presStyleCnt="0"/>
      <dgm:spPr/>
    </dgm:pt>
    <dgm:pt modelId="{96259374-B613-4FAC-8986-A4EB8F691F09}" type="pres">
      <dgm:prSet presAssocID="{983924D2-BD17-4E25-AFD8-DD6B56231B3E}" presName="imgShp" presStyleLbl="fgImgPlace1" presStyleIdx="1" presStyleCnt="8" custLinFactX="-215316" custLinFactNeighborX="-300000"/>
      <dgm:spPr>
        <a:scene3d>
          <a:camera prst="orthographicFront"/>
          <a:lightRig rig="threePt" dir="t"/>
        </a:scene3d>
        <a:sp3d>
          <a:bevelT/>
        </a:sp3d>
      </dgm:spPr>
    </dgm:pt>
    <dgm:pt modelId="{7E0AE222-2DBF-4684-A549-C69BD012EE98}" type="pres">
      <dgm:prSet presAssocID="{983924D2-BD17-4E25-AFD8-DD6B56231B3E}" presName="txShp" presStyleLbl="node1" presStyleIdx="1" presStyleCnt="8" custScaleX="146659" custLinFactNeighborX="735">
        <dgm:presLayoutVars>
          <dgm:bulletEnabled val="1"/>
        </dgm:presLayoutVars>
      </dgm:prSet>
      <dgm:spPr/>
    </dgm:pt>
    <dgm:pt modelId="{ED0CDEFD-B130-42E9-AA15-F3E09E552413}" type="pres">
      <dgm:prSet presAssocID="{4298002F-A0E1-4F60-92F2-A0338653851D}" presName="spacing" presStyleCnt="0"/>
      <dgm:spPr/>
    </dgm:pt>
    <dgm:pt modelId="{24961231-0BC7-4E5F-9EEA-F33DD1FC7D9A}" type="pres">
      <dgm:prSet presAssocID="{BF58252F-7E52-4FCF-B82E-4FB2DB47C273}" presName="composite" presStyleCnt="0"/>
      <dgm:spPr/>
    </dgm:pt>
    <dgm:pt modelId="{A91E9782-06CC-4012-AA89-B11A073C1DCA}" type="pres">
      <dgm:prSet presAssocID="{BF58252F-7E52-4FCF-B82E-4FB2DB47C273}" presName="imgShp" presStyleLbl="fgImgPlace1" presStyleIdx="2" presStyleCnt="8" custLinFactX="-215316" custLinFactNeighborX="-300000"/>
      <dgm:spPr>
        <a:scene3d>
          <a:camera prst="orthographicFront"/>
          <a:lightRig rig="threePt" dir="t"/>
        </a:scene3d>
        <a:sp3d>
          <a:bevelT/>
        </a:sp3d>
      </dgm:spPr>
    </dgm:pt>
    <dgm:pt modelId="{C5E3EF51-B667-4579-B1F2-DADE7C6D5605}" type="pres">
      <dgm:prSet presAssocID="{BF58252F-7E52-4FCF-B82E-4FB2DB47C273}" presName="txShp" presStyleLbl="node1" presStyleIdx="2" presStyleCnt="8" custScaleX="146659" custLinFactNeighborX="735">
        <dgm:presLayoutVars>
          <dgm:bulletEnabled val="1"/>
        </dgm:presLayoutVars>
      </dgm:prSet>
      <dgm:spPr/>
    </dgm:pt>
    <dgm:pt modelId="{FD188F04-7439-4874-86A1-F684E67260B8}" type="pres">
      <dgm:prSet presAssocID="{44CFABC7-A8E7-4BBF-897D-98C04A400683}" presName="spacing" presStyleCnt="0"/>
      <dgm:spPr/>
    </dgm:pt>
    <dgm:pt modelId="{56A8B877-5AC2-40FE-B378-BF8F0A4743E5}" type="pres">
      <dgm:prSet presAssocID="{5B259DDF-CB41-4748-B6DD-65BEC7F4B416}" presName="composite" presStyleCnt="0"/>
      <dgm:spPr/>
    </dgm:pt>
    <dgm:pt modelId="{752B2BFA-955E-423F-BAF0-F5AD5186FE9A}" type="pres">
      <dgm:prSet presAssocID="{5B259DDF-CB41-4748-B6DD-65BEC7F4B416}" presName="imgShp" presStyleLbl="fgImgPlace1" presStyleIdx="3" presStyleCnt="8" custLinFactX="-215316" custLinFactNeighborX="-300000"/>
      <dgm:spPr>
        <a:scene3d>
          <a:camera prst="orthographicFront"/>
          <a:lightRig rig="threePt" dir="t"/>
        </a:scene3d>
        <a:sp3d>
          <a:bevelT/>
        </a:sp3d>
      </dgm:spPr>
    </dgm:pt>
    <dgm:pt modelId="{8B66735C-764E-4A55-A0D4-C93F8CCDE2E8}" type="pres">
      <dgm:prSet presAssocID="{5B259DDF-CB41-4748-B6DD-65BEC7F4B416}" presName="txShp" presStyleLbl="node1" presStyleIdx="3" presStyleCnt="8" custScaleX="146659" custLinFactNeighborX="447" custLinFactNeighborY="-699">
        <dgm:presLayoutVars>
          <dgm:bulletEnabled val="1"/>
        </dgm:presLayoutVars>
      </dgm:prSet>
      <dgm:spPr/>
    </dgm:pt>
    <dgm:pt modelId="{40F2CB2A-9D6E-4D6F-A152-3694919BA859}" type="pres">
      <dgm:prSet presAssocID="{63F983B7-AC02-4AC8-90D9-79D4B9009A32}" presName="spacing" presStyleCnt="0"/>
      <dgm:spPr/>
    </dgm:pt>
    <dgm:pt modelId="{4BD2A975-E21A-403D-B4DE-963F972D689F}" type="pres">
      <dgm:prSet presAssocID="{2F8C5972-6118-433C-B882-6CF532058D48}" presName="composite" presStyleCnt="0"/>
      <dgm:spPr/>
    </dgm:pt>
    <dgm:pt modelId="{59E1665D-3962-4464-AC5D-0AB6063CC02D}" type="pres">
      <dgm:prSet presAssocID="{2F8C5972-6118-433C-B882-6CF532058D48}" presName="imgShp" presStyleLbl="fgImgPlace1" presStyleIdx="4" presStyleCnt="8" custLinFactX="-234431" custLinFactNeighborX="-300000" custLinFactNeighborY="-6616"/>
      <dgm:spPr/>
    </dgm:pt>
    <dgm:pt modelId="{EF7C1572-9059-41DE-88C8-0C3FA4B608D9}" type="pres">
      <dgm:prSet presAssocID="{2F8C5972-6118-433C-B882-6CF532058D48}" presName="txShp" presStyleLbl="node1" presStyleIdx="4" presStyleCnt="8" custLinFactNeighborX="-24005" custLinFactNeighborY="-6616">
        <dgm:presLayoutVars>
          <dgm:bulletEnabled val="1"/>
        </dgm:presLayoutVars>
      </dgm:prSet>
      <dgm:spPr/>
    </dgm:pt>
    <dgm:pt modelId="{D7528163-A886-4C60-BF1F-043E976CF67E}" type="pres">
      <dgm:prSet presAssocID="{4D1F56F7-2782-428F-9F18-1F33E3AFE9C1}" presName="spacing" presStyleCnt="0"/>
      <dgm:spPr/>
    </dgm:pt>
    <dgm:pt modelId="{15EA0A85-8808-4CC0-B94D-4A4A7B7BF418}" type="pres">
      <dgm:prSet presAssocID="{F0699D16-FC77-45AB-A8C9-95230217558B}" presName="composite" presStyleCnt="0"/>
      <dgm:spPr/>
    </dgm:pt>
    <dgm:pt modelId="{A031695C-EB6F-4AB5-90CD-A980A34F3DB9}" type="pres">
      <dgm:prSet presAssocID="{F0699D16-FC77-45AB-A8C9-95230217558B}" presName="imgShp" presStyleLbl="fgImgPlace1" presStyleIdx="5" presStyleCnt="8" custLinFactX="-215316" custLinFactNeighborX="-300000"/>
      <dgm:spPr>
        <a:solidFill>
          <a:srgbClr val="EDD2F2"/>
        </a:solidFill>
        <a:scene3d>
          <a:camera prst="orthographicFront"/>
          <a:lightRig rig="threePt" dir="t"/>
        </a:scene3d>
        <a:sp3d>
          <a:bevelT/>
        </a:sp3d>
      </dgm:spPr>
    </dgm:pt>
    <dgm:pt modelId="{4B642A86-F675-4B92-86F9-0BCD1AB24AA0}" type="pres">
      <dgm:prSet presAssocID="{F0699D16-FC77-45AB-A8C9-95230217558B}" presName="txShp" presStyleLbl="node1" presStyleIdx="5" presStyleCnt="8" custScaleX="146659" custLinFactNeighborX="735">
        <dgm:presLayoutVars>
          <dgm:bulletEnabled val="1"/>
        </dgm:presLayoutVars>
      </dgm:prSet>
      <dgm:spPr/>
    </dgm:pt>
    <dgm:pt modelId="{0648F76B-A3AB-449F-8358-D67E85C49E6A}" type="pres">
      <dgm:prSet presAssocID="{9535859C-CD0F-4B0F-8522-8BF9A6FBE54F}" presName="spacing" presStyleCnt="0"/>
      <dgm:spPr/>
    </dgm:pt>
    <dgm:pt modelId="{3901BE7E-D201-41F1-A5EC-7BFDD4551C79}" type="pres">
      <dgm:prSet presAssocID="{830E6F42-C5ED-43D6-B856-4B15AF91B12A}" presName="composite" presStyleCnt="0"/>
      <dgm:spPr/>
    </dgm:pt>
    <dgm:pt modelId="{5BDF2899-276F-4915-B20D-9AB3D7DA0AC6}" type="pres">
      <dgm:prSet presAssocID="{830E6F42-C5ED-43D6-B856-4B15AF91B12A}" presName="imgShp" presStyleLbl="fgImgPlace1" presStyleIdx="6" presStyleCnt="8" custLinFactX="-263869" custLinFactNeighborX="-300000" custLinFactNeighborY="3634"/>
      <dgm:spPr/>
    </dgm:pt>
    <dgm:pt modelId="{788D0EC7-E505-464E-AF4D-9FF0AC092D9D}" type="pres">
      <dgm:prSet presAssocID="{830E6F42-C5ED-43D6-B856-4B15AF91B12A}" presName="txShp" presStyleLbl="node1" presStyleIdx="6" presStyleCnt="8" custLinFactNeighborX="-27603" custLinFactNeighborY="-39">
        <dgm:presLayoutVars>
          <dgm:bulletEnabled val="1"/>
        </dgm:presLayoutVars>
      </dgm:prSet>
      <dgm:spPr/>
    </dgm:pt>
    <dgm:pt modelId="{63AC620F-C4A6-4A5A-847D-1757E02AED0C}" type="pres">
      <dgm:prSet presAssocID="{D168E418-1FCE-429A-95C2-ABA9B1BBEB4C}" presName="spacing" presStyleCnt="0"/>
      <dgm:spPr/>
    </dgm:pt>
    <dgm:pt modelId="{43EFC1E2-4C60-4A7F-B47C-06D8A2D45174}" type="pres">
      <dgm:prSet presAssocID="{25C8B2CF-B980-4D58-9BA8-45FF2F838D02}" presName="composite" presStyleCnt="0"/>
      <dgm:spPr/>
    </dgm:pt>
    <dgm:pt modelId="{E55BF215-9070-4277-9F50-FB0E5B6F26AA}" type="pres">
      <dgm:prSet presAssocID="{25C8B2CF-B980-4D58-9BA8-45FF2F838D02}" presName="imgShp" presStyleLbl="fgImgPlace1" presStyleIdx="7" presStyleCnt="8" custLinFactX="-215316" custLinFactNeighborX="-300000"/>
      <dgm:spPr>
        <a:solidFill>
          <a:srgbClr val="FFDDDD"/>
        </a:solidFill>
        <a:scene3d>
          <a:camera prst="orthographicFront"/>
          <a:lightRig rig="threePt" dir="t"/>
        </a:scene3d>
        <a:sp3d>
          <a:bevelT/>
        </a:sp3d>
      </dgm:spPr>
    </dgm:pt>
    <dgm:pt modelId="{BB9F5194-A879-4E30-8B42-BCC5CC3F290D}" type="pres">
      <dgm:prSet presAssocID="{25C8B2CF-B980-4D58-9BA8-45FF2F838D02}" presName="txShp" presStyleLbl="node1" presStyleIdx="7" presStyleCnt="8" custScaleX="146659" custLinFactNeighborX="-875" custLinFactNeighborY="8377">
        <dgm:presLayoutVars>
          <dgm:bulletEnabled val="1"/>
        </dgm:presLayoutVars>
      </dgm:prSet>
      <dgm:spPr/>
    </dgm:pt>
  </dgm:ptLst>
  <dgm:cxnLst>
    <dgm:cxn modelId="{A7FEC800-9DC7-4BD7-A74D-2DC9C6B5AFD3}" type="presOf" srcId="{F0699D16-FC77-45AB-A8C9-95230217558B}" destId="{4B642A86-F675-4B92-86F9-0BCD1AB24AA0}" srcOrd="0" destOrd="0" presId="urn:microsoft.com/office/officeart/2005/8/layout/vList3"/>
    <dgm:cxn modelId="{68D40B08-45EC-470C-8ECB-E68C2F3883F5}" type="presOf" srcId="{25C8B2CF-B980-4D58-9BA8-45FF2F838D02}" destId="{BB9F5194-A879-4E30-8B42-BCC5CC3F290D}" srcOrd="0" destOrd="0" presId="urn:microsoft.com/office/officeart/2005/8/layout/vList3"/>
    <dgm:cxn modelId="{084E8710-943C-47F3-9912-900C6189F492}" srcId="{0686A219-BE84-40EF-9FB1-47E6D60012F6}" destId="{BF58252F-7E52-4FCF-B82E-4FB2DB47C273}" srcOrd="2" destOrd="0" parTransId="{0BFD3C4E-6F39-4981-A726-1AD3729FCE8D}" sibTransId="{44CFABC7-A8E7-4BBF-897D-98C04A400683}"/>
    <dgm:cxn modelId="{68B30A11-8A31-4DA7-9C51-E0D663F40949}" type="presOf" srcId="{2F8C5972-6118-433C-B882-6CF532058D48}" destId="{EF7C1572-9059-41DE-88C8-0C3FA4B608D9}" srcOrd="0" destOrd="0" presId="urn:microsoft.com/office/officeart/2005/8/layout/vList3"/>
    <dgm:cxn modelId="{ED4C9818-F8D8-42E0-8DD0-F2EDBB3BB539}" srcId="{0686A219-BE84-40EF-9FB1-47E6D60012F6}" destId="{5B259DDF-CB41-4748-B6DD-65BEC7F4B416}" srcOrd="3" destOrd="0" parTransId="{B5614FD2-167E-406C-92DC-D68F9BFE9F4A}" sibTransId="{63F983B7-AC02-4AC8-90D9-79D4B9009A32}"/>
    <dgm:cxn modelId="{B8623F1A-60C2-4107-9A3E-30FDE484B2F8}" srcId="{0686A219-BE84-40EF-9FB1-47E6D60012F6}" destId="{830E6F42-C5ED-43D6-B856-4B15AF91B12A}" srcOrd="6" destOrd="0" parTransId="{C6C62752-C2E0-4682-8205-6541289AE54E}" sibTransId="{D168E418-1FCE-429A-95C2-ABA9B1BBEB4C}"/>
    <dgm:cxn modelId="{A232764D-F31C-4FA3-9D1B-2DB1D6A8959B}" srcId="{0686A219-BE84-40EF-9FB1-47E6D60012F6}" destId="{F0699D16-FC77-45AB-A8C9-95230217558B}" srcOrd="5" destOrd="0" parTransId="{4E553F7D-164B-4BC8-831A-CC5A281CD5A8}" sibTransId="{9535859C-CD0F-4B0F-8522-8BF9A6FBE54F}"/>
    <dgm:cxn modelId="{C283A850-A0A1-4081-91BE-23B9B3B8EE27}" type="presOf" srcId="{0686A219-BE84-40EF-9FB1-47E6D60012F6}" destId="{CC631839-B663-472B-BE99-0168AA3EB425}" srcOrd="0" destOrd="0" presId="urn:microsoft.com/office/officeart/2005/8/layout/vList3"/>
    <dgm:cxn modelId="{CAEED18C-AF8C-45F3-AE84-6AB42C778731}" type="presOf" srcId="{983924D2-BD17-4E25-AFD8-DD6B56231B3E}" destId="{7E0AE222-2DBF-4684-A549-C69BD012EE98}" srcOrd="0" destOrd="0" presId="urn:microsoft.com/office/officeart/2005/8/layout/vList3"/>
    <dgm:cxn modelId="{D09FF19B-6B11-4853-AE4C-0F8CB0ED2621}" srcId="{0686A219-BE84-40EF-9FB1-47E6D60012F6}" destId="{25C8B2CF-B980-4D58-9BA8-45FF2F838D02}" srcOrd="7" destOrd="0" parTransId="{14E03DB8-087D-4CB3-B27D-063E6114BCF0}" sibTransId="{900260EE-A4F2-4410-9372-3903099D62A8}"/>
    <dgm:cxn modelId="{21421DA5-57F5-4918-BC0E-E6455E1D368E}" srcId="{0686A219-BE84-40EF-9FB1-47E6D60012F6}" destId="{F35A5B48-6411-4FB5-822C-622E1C3508DF}" srcOrd="0" destOrd="0" parTransId="{683A3BF9-9F96-48F9-9B2B-790F7DEFD837}" sibTransId="{34F1DF74-442D-4BCB-AA71-4E14E84E5B54}"/>
    <dgm:cxn modelId="{F82018B5-0B84-4494-9FC4-A752DFFA0F89}" type="presOf" srcId="{5B259DDF-CB41-4748-B6DD-65BEC7F4B416}" destId="{8B66735C-764E-4A55-A0D4-C93F8CCDE2E8}" srcOrd="0" destOrd="0" presId="urn:microsoft.com/office/officeart/2005/8/layout/vList3"/>
    <dgm:cxn modelId="{8F76BDBD-55FE-4AE3-B468-FD9ADAFA2F79}" type="presOf" srcId="{BF58252F-7E52-4FCF-B82E-4FB2DB47C273}" destId="{C5E3EF51-B667-4579-B1F2-DADE7C6D5605}" srcOrd="0" destOrd="0" presId="urn:microsoft.com/office/officeart/2005/8/layout/vList3"/>
    <dgm:cxn modelId="{972AF8CC-B5D1-408C-AC32-6763F93FC26E}" type="presOf" srcId="{830E6F42-C5ED-43D6-B856-4B15AF91B12A}" destId="{788D0EC7-E505-464E-AF4D-9FF0AC092D9D}" srcOrd="0" destOrd="0" presId="urn:microsoft.com/office/officeart/2005/8/layout/vList3"/>
    <dgm:cxn modelId="{A9A959D4-EDF5-4CF5-B76E-CBEE9D745D21}" type="presOf" srcId="{F35A5B48-6411-4FB5-822C-622E1C3508DF}" destId="{ACADA62B-DD63-4BAE-B969-7DFD36CDF4D2}" srcOrd="0" destOrd="0" presId="urn:microsoft.com/office/officeart/2005/8/layout/vList3"/>
    <dgm:cxn modelId="{E1F68DEB-2977-4C3E-8097-5853697F39D5}" srcId="{0686A219-BE84-40EF-9FB1-47E6D60012F6}" destId="{983924D2-BD17-4E25-AFD8-DD6B56231B3E}" srcOrd="1" destOrd="0" parTransId="{08AF5CF4-0988-4BA6-9024-77FB7E6AF0B2}" sibTransId="{4298002F-A0E1-4F60-92F2-A0338653851D}"/>
    <dgm:cxn modelId="{86F54EF5-C5EB-415A-AF5F-05A71F4C7E1D}" srcId="{0686A219-BE84-40EF-9FB1-47E6D60012F6}" destId="{2F8C5972-6118-433C-B882-6CF532058D48}" srcOrd="4" destOrd="0" parTransId="{42D0C119-9DA0-4088-9FE0-FDDE9F470B2E}" sibTransId="{4D1F56F7-2782-428F-9F18-1F33E3AFE9C1}"/>
    <dgm:cxn modelId="{D0FCEF5B-2733-4403-813D-091476C7C719}" type="presParOf" srcId="{CC631839-B663-472B-BE99-0168AA3EB425}" destId="{C93CB78D-17C6-4393-8487-35A5EAA94052}" srcOrd="0" destOrd="0" presId="urn:microsoft.com/office/officeart/2005/8/layout/vList3"/>
    <dgm:cxn modelId="{CB112185-2CDA-45DA-BDCF-78286DB0005E}" type="presParOf" srcId="{C93CB78D-17C6-4393-8487-35A5EAA94052}" destId="{4819AE25-1A8C-4F21-A1E0-45775C3E814C}" srcOrd="0" destOrd="0" presId="urn:microsoft.com/office/officeart/2005/8/layout/vList3"/>
    <dgm:cxn modelId="{CDB9197A-881A-4CCD-9D95-C16D3D3F01A7}" type="presParOf" srcId="{C93CB78D-17C6-4393-8487-35A5EAA94052}" destId="{ACADA62B-DD63-4BAE-B969-7DFD36CDF4D2}" srcOrd="1" destOrd="0" presId="urn:microsoft.com/office/officeart/2005/8/layout/vList3"/>
    <dgm:cxn modelId="{68A1CF1B-8EA7-4E98-A5E9-23E2C155A896}" type="presParOf" srcId="{CC631839-B663-472B-BE99-0168AA3EB425}" destId="{04DFAC8A-667A-4098-9C16-C3D2D43001D8}" srcOrd="1" destOrd="0" presId="urn:microsoft.com/office/officeart/2005/8/layout/vList3"/>
    <dgm:cxn modelId="{7913D762-063A-4A84-9399-485A39219549}" type="presParOf" srcId="{CC631839-B663-472B-BE99-0168AA3EB425}" destId="{90BB3694-BAF7-4AF3-8CF9-F0A4D65251A6}" srcOrd="2" destOrd="0" presId="urn:microsoft.com/office/officeart/2005/8/layout/vList3"/>
    <dgm:cxn modelId="{4A64A720-476C-4FD3-A962-CF7CFA500185}" type="presParOf" srcId="{90BB3694-BAF7-4AF3-8CF9-F0A4D65251A6}" destId="{96259374-B613-4FAC-8986-A4EB8F691F09}" srcOrd="0" destOrd="0" presId="urn:microsoft.com/office/officeart/2005/8/layout/vList3"/>
    <dgm:cxn modelId="{ADDB5E8B-0531-4418-AD25-761E02B78338}" type="presParOf" srcId="{90BB3694-BAF7-4AF3-8CF9-F0A4D65251A6}" destId="{7E0AE222-2DBF-4684-A549-C69BD012EE98}" srcOrd="1" destOrd="0" presId="urn:microsoft.com/office/officeart/2005/8/layout/vList3"/>
    <dgm:cxn modelId="{0EC95795-1013-4BA5-952E-45937D0CC52D}" type="presParOf" srcId="{CC631839-B663-472B-BE99-0168AA3EB425}" destId="{ED0CDEFD-B130-42E9-AA15-F3E09E552413}" srcOrd="3" destOrd="0" presId="urn:microsoft.com/office/officeart/2005/8/layout/vList3"/>
    <dgm:cxn modelId="{7FDCBB20-D223-4010-ACE9-F839D1864769}" type="presParOf" srcId="{CC631839-B663-472B-BE99-0168AA3EB425}" destId="{24961231-0BC7-4E5F-9EEA-F33DD1FC7D9A}" srcOrd="4" destOrd="0" presId="urn:microsoft.com/office/officeart/2005/8/layout/vList3"/>
    <dgm:cxn modelId="{8F1215EA-3B87-4B4C-87C1-83DAF710F563}" type="presParOf" srcId="{24961231-0BC7-4E5F-9EEA-F33DD1FC7D9A}" destId="{A91E9782-06CC-4012-AA89-B11A073C1DCA}" srcOrd="0" destOrd="0" presId="urn:microsoft.com/office/officeart/2005/8/layout/vList3"/>
    <dgm:cxn modelId="{388962B7-FF6E-4389-8DBC-A75BA4C5B0E7}" type="presParOf" srcId="{24961231-0BC7-4E5F-9EEA-F33DD1FC7D9A}" destId="{C5E3EF51-B667-4579-B1F2-DADE7C6D5605}" srcOrd="1" destOrd="0" presId="urn:microsoft.com/office/officeart/2005/8/layout/vList3"/>
    <dgm:cxn modelId="{50DA430A-D2EE-4F71-BE6C-37E5DD3CD9B4}" type="presParOf" srcId="{CC631839-B663-472B-BE99-0168AA3EB425}" destId="{FD188F04-7439-4874-86A1-F684E67260B8}" srcOrd="5" destOrd="0" presId="urn:microsoft.com/office/officeart/2005/8/layout/vList3"/>
    <dgm:cxn modelId="{24FB3466-AD21-4FF2-8592-922143116B0E}" type="presParOf" srcId="{CC631839-B663-472B-BE99-0168AA3EB425}" destId="{56A8B877-5AC2-40FE-B378-BF8F0A4743E5}" srcOrd="6" destOrd="0" presId="urn:microsoft.com/office/officeart/2005/8/layout/vList3"/>
    <dgm:cxn modelId="{4D36AACC-0AB2-4829-A3B4-668B19296668}" type="presParOf" srcId="{56A8B877-5AC2-40FE-B378-BF8F0A4743E5}" destId="{752B2BFA-955E-423F-BAF0-F5AD5186FE9A}" srcOrd="0" destOrd="0" presId="urn:microsoft.com/office/officeart/2005/8/layout/vList3"/>
    <dgm:cxn modelId="{F36575AB-72F8-481E-A599-C52118D23B22}" type="presParOf" srcId="{56A8B877-5AC2-40FE-B378-BF8F0A4743E5}" destId="{8B66735C-764E-4A55-A0D4-C93F8CCDE2E8}" srcOrd="1" destOrd="0" presId="urn:microsoft.com/office/officeart/2005/8/layout/vList3"/>
    <dgm:cxn modelId="{089F8FF2-2761-4EFA-8331-030DFB0508F5}" type="presParOf" srcId="{CC631839-B663-472B-BE99-0168AA3EB425}" destId="{40F2CB2A-9D6E-4D6F-A152-3694919BA859}" srcOrd="7" destOrd="0" presId="urn:microsoft.com/office/officeart/2005/8/layout/vList3"/>
    <dgm:cxn modelId="{F0464DF6-8A27-4AA7-81B0-32D453C35592}" type="presParOf" srcId="{CC631839-B663-472B-BE99-0168AA3EB425}" destId="{4BD2A975-E21A-403D-B4DE-963F972D689F}" srcOrd="8" destOrd="0" presId="urn:microsoft.com/office/officeart/2005/8/layout/vList3"/>
    <dgm:cxn modelId="{FBE90326-81C7-4BB4-BBA2-B8D2AD6ADBE8}" type="presParOf" srcId="{4BD2A975-E21A-403D-B4DE-963F972D689F}" destId="{59E1665D-3962-4464-AC5D-0AB6063CC02D}" srcOrd="0" destOrd="0" presId="urn:microsoft.com/office/officeart/2005/8/layout/vList3"/>
    <dgm:cxn modelId="{26077FB5-E6E4-455A-876E-0FE54370A1CE}" type="presParOf" srcId="{4BD2A975-E21A-403D-B4DE-963F972D689F}" destId="{EF7C1572-9059-41DE-88C8-0C3FA4B608D9}" srcOrd="1" destOrd="0" presId="urn:microsoft.com/office/officeart/2005/8/layout/vList3"/>
    <dgm:cxn modelId="{5149CB9D-0CF6-4AAF-B03C-D5F12496A1A7}" type="presParOf" srcId="{CC631839-B663-472B-BE99-0168AA3EB425}" destId="{D7528163-A886-4C60-BF1F-043E976CF67E}" srcOrd="9" destOrd="0" presId="urn:microsoft.com/office/officeart/2005/8/layout/vList3"/>
    <dgm:cxn modelId="{161A61FF-EA0C-4C4B-95A4-FF0F568E9038}" type="presParOf" srcId="{CC631839-B663-472B-BE99-0168AA3EB425}" destId="{15EA0A85-8808-4CC0-B94D-4A4A7B7BF418}" srcOrd="10" destOrd="0" presId="urn:microsoft.com/office/officeart/2005/8/layout/vList3"/>
    <dgm:cxn modelId="{06396662-2B8E-466B-9F4F-719706E8AD6E}" type="presParOf" srcId="{15EA0A85-8808-4CC0-B94D-4A4A7B7BF418}" destId="{A031695C-EB6F-4AB5-90CD-A980A34F3DB9}" srcOrd="0" destOrd="0" presId="urn:microsoft.com/office/officeart/2005/8/layout/vList3"/>
    <dgm:cxn modelId="{19962C67-4AE4-4AF6-B0F1-05532E006D3D}" type="presParOf" srcId="{15EA0A85-8808-4CC0-B94D-4A4A7B7BF418}" destId="{4B642A86-F675-4B92-86F9-0BCD1AB24AA0}" srcOrd="1" destOrd="0" presId="urn:microsoft.com/office/officeart/2005/8/layout/vList3"/>
    <dgm:cxn modelId="{04CEF2C0-95B5-400B-ACA0-9294DEFAC62C}" type="presParOf" srcId="{CC631839-B663-472B-BE99-0168AA3EB425}" destId="{0648F76B-A3AB-449F-8358-D67E85C49E6A}" srcOrd="11" destOrd="0" presId="urn:microsoft.com/office/officeart/2005/8/layout/vList3"/>
    <dgm:cxn modelId="{44DB4FB0-A352-404C-A379-7C9ED87B7B12}" type="presParOf" srcId="{CC631839-B663-472B-BE99-0168AA3EB425}" destId="{3901BE7E-D201-41F1-A5EC-7BFDD4551C79}" srcOrd="12" destOrd="0" presId="urn:microsoft.com/office/officeart/2005/8/layout/vList3"/>
    <dgm:cxn modelId="{D55DA7EC-F5EA-47E0-982F-CAEEE185AE65}" type="presParOf" srcId="{3901BE7E-D201-41F1-A5EC-7BFDD4551C79}" destId="{5BDF2899-276F-4915-B20D-9AB3D7DA0AC6}" srcOrd="0" destOrd="0" presId="urn:microsoft.com/office/officeart/2005/8/layout/vList3"/>
    <dgm:cxn modelId="{D6E34C6D-E866-48A1-9B1F-0F2F97971EB7}" type="presParOf" srcId="{3901BE7E-D201-41F1-A5EC-7BFDD4551C79}" destId="{788D0EC7-E505-464E-AF4D-9FF0AC092D9D}" srcOrd="1" destOrd="0" presId="urn:microsoft.com/office/officeart/2005/8/layout/vList3"/>
    <dgm:cxn modelId="{7CD1759E-E14B-4412-BF19-4D763BEF2732}" type="presParOf" srcId="{CC631839-B663-472B-BE99-0168AA3EB425}" destId="{63AC620F-C4A6-4A5A-847D-1757E02AED0C}" srcOrd="13" destOrd="0" presId="urn:microsoft.com/office/officeart/2005/8/layout/vList3"/>
    <dgm:cxn modelId="{C4EDE6C1-1DB4-4A41-84CF-03E90CAB39F2}" type="presParOf" srcId="{CC631839-B663-472B-BE99-0168AA3EB425}" destId="{43EFC1E2-4C60-4A7F-B47C-06D8A2D45174}" srcOrd="14" destOrd="0" presId="urn:microsoft.com/office/officeart/2005/8/layout/vList3"/>
    <dgm:cxn modelId="{619420D2-3F94-4D76-9670-2B7150DCF271}" type="presParOf" srcId="{43EFC1E2-4C60-4A7F-B47C-06D8A2D45174}" destId="{E55BF215-9070-4277-9F50-FB0E5B6F26AA}" srcOrd="0" destOrd="0" presId="urn:microsoft.com/office/officeart/2005/8/layout/vList3"/>
    <dgm:cxn modelId="{66AE18A8-F603-4CD8-A49E-97CE7376A25B}" type="presParOf" srcId="{43EFC1E2-4C60-4A7F-B47C-06D8A2D45174}" destId="{BB9F5194-A879-4E30-8B42-BCC5CC3F29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87786-6835-4208-8EB1-E21E60BE299A}">
      <dsp:nvSpPr>
        <dsp:cNvPr id="0" name=""/>
        <dsp:cNvSpPr/>
      </dsp:nvSpPr>
      <dsp:spPr>
        <a:xfrm>
          <a:off x="0" y="431"/>
          <a:ext cx="3389559" cy="789749"/>
        </a:xfrm>
        <a:prstGeom prst="roundRect">
          <a:avLst/>
        </a:prstGeom>
        <a:solidFill>
          <a:srgbClr val="8A103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70000"/>
            </a:lnSpc>
            <a:spcBef>
              <a:spcPct val="0"/>
            </a:spcBef>
            <a:spcAft>
              <a:spcPct val="35000"/>
            </a:spcAft>
            <a:buNone/>
          </a:pPr>
          <a:r>
            <a:rPr kumimoji="1" lang="ja-JP" altLang="en-US" sz="1400" b="1" kern="1200" dirty="0"/>
            <a:t>その視覚ハンディキャップの方はイエス様を信じていませんでしたが、友人たちは信じていました。</a:t>
          </a:r>
          <a:endParaRPr lang="es-ES" sz="1400" kern="1200" dirty="0"/>
        </a:p>
      </dsp:txBody>
      <dsp:txXfrm>
        <a:off x="38552" y="38983"/>
        <a:ext cx="3312455" cy="712645"/>
      </dsp:txXfrm>
    </dsp:sp>
    <dsp:sp modelId="{23CBD3D4-11BE-4181-877A-585632D63142}">
      <dsp:nvSpPr>
        <dsp:cNvPr id="0" name=""/>
        <dsp:cNvSpPr/>
      </dsp:nvSpPr>
      <dsp:spPr>
        <a:xfrm>
          <a:off x="0" y="804113"/>
          <a:ext cx="3389559" cy="789749"/>
        </a:xfrm>
        <a:prstGeom prst="roundRect">
          <a:avLst/>
        </a:prstGeom>
        <a:solidFill>
          <a:srgbClr val="06528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70000"/>
            </a:lnSpc>
            <a:spcBef>
              <a:spcPct val="0"/>
            </a:spcBef>
            <a:spcAft>
              <a:spcPct val="35000"/>
            </a:spcAft>
            <a:buNone/>
          </a:pPr>
          <a:r>
            <a:rPr kumimoji="1" lang="ja-JP" altLang="en-US" sz="1800" b="1" kern="1200" dirty="0">
              <a:solidFill>
                <a:prstClr val="white"/>
              </a:solidFill>
              <a:latin typeface="Calibri" panose="020F0502020204030204"/>
              <a:ea typeface="+mn-ea"/>
              <a:cs typeface="+mn-cs"/>
            </a:rPr>
            <a:t>イエス様は二度の触れて目の見えない人を癒しました。</a:t>
          </a:r>
          <a:endParaRPr lang="es-ES" sz="1800" kern="1200" dirty="0"/>
        </a:p>
      </dsp:txBody>
      <dsp:txXfrm>
        <a:off x="38552" y="842665"/>
        <a:ext cx="3312455" cy="712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0D1AF-60B9-4303-ACF2-465674D567F0}">
      <dsp:nvSpPr>
        <dsp:cNvPr id="0" name=""/>
        <dsp:cNvSpPr/>
      </dsp:nvSpPr>
      <dsp:spPr>
        <a:xfrm>
          <a:off x="0" y="131779"/>
          <a:ext cx="2187726" cy="2545920"/>
        </a:xfrm>
        <a:prstGeom prst="roundRect">
          <a:avLst/>
        </a:prstGeom>
        <a:solidFill>
          <a:srgbClr val="8A103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信仰を持った人がイエス様のところに連れてこない限り、多くの人がイエス様のところに来ることはありません。これが私たちの使命です。</a:t>
          </a:r>
        </a:p>
      </dsp:txBody>
      <dsp:txXfrm>
        <a:off x="106796" y="238575"/>
        <a:ext cx="1974134" cy="2332328"/>
      </dsp:txXfrm>
    </dsp:sp>
    <dsp:sp modelId="{11BEC216-BBC1-46E1-BBDC-38BBA4D6EF4C}">
      <dsp:nvSpPr>
        <dsp:cNvPr id="0" name=""/>
        <dsp:cNvSpPr/>
      </dsp:nvSpPr>
      <dsp:spPr>
        <a:xfrm>
          <a:off x="0" y="2723779"/>
          <a:ext cx="2187726" cy="2545920"/>
        </a:xfrm>
        <a:prstGeom prst="roundRect">
          <a:avLst/>
        </a:prstGeom>
        <a:solidFill>
          <a:srgbClr val="06528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effectLst>
                <a:outerShdw blurRad="38100" dist="38100" dir="2700000" algn="tl">
                  <a:srgbClr val="000000">
                    <a:alpha val="43137"/>
                  </a:srgbClr>
                </a:outerShdw>
              </a:effectLst>
            </a:rPr>
            <a:t>霊的真理をはっきりと見るためには、イエス様からの「２度触れる」ことが必要になることもあります。</a:t>
          </a:r>
        </a:p>
      </dsp:txBody>
      <dsp:txXfrm>
        <a:off x="106796" y="2830575"/>
        <a:ext cx="1974134" cy="2332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A62B-DD63-4BAE-B969-7DFD36CDF4D2}">
      <dsp:nvSpPr>
        <dsp:cNvPr id="0" name=""/>
        <dsp:cNvSpPr/>
      </dsp:nvSpPr>
      <dsp:spPr>
        <a:xfrm rot="10800000">
          <a:off x="220313" y="0"/>
          <a:ext cx="8692910" cy="266237"/>
        </a:xfrm>
        <a:prstGeom prst="homePlate">
          <a:avLst/>
        </a:prstGeom>
        <a:solidFill>
          <a:schemeClr val="accent2">
            <a:lumMod val="60000"/>
            <a:lumOff val="40000"/>
          </a:schemeClr>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彼らの話を注意深く聞いていました</a:t>
          </a:r>
        </a:p>
      </dsp:txBody>
      <dsp:txXfrm rot="10800000">
        <a:off x="286872" y="0"/>
        <a:ext cx="8626351" cy="266237"/>
      </dsp:txXfrm>
    </dsp:sp>
    <dsp:sp modelId="{4819AE25-1A8C-4F21-A1E0-45775C3E814C}">
      <dsp:nvSpPr>
        <dsp:cNvPr id="0" name=""/>
        <dsp:cNvSpPr/>
      </dsp:nvSpPr>
      <dsp:spPr>
        <a:xfrm>
          <a:off x="0" y="316"/>
          <a:ext cx="266237" cy="266237"/>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7E0AE222-2DBF-4684-A549-C69BD012EE98}">
      <dsp:nvSpPr>
        <dsp:cNvPr id="0" name=""/>
        <dsp:cNvSpPr/>
      </dsp:nvSpPr>
      <dsp:spPr>
        <a:xfrm rot="10800000">
          <a:off x="153722" y="333114"/>
          <a:ext cx="8692910" cy="266237"/>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彼らに質問をしました</a:t>
          </a:r>
          <a:endParaRPr lang="es-ES" sz="1600" b="1" kern="1200" dirty="0">
            <a:solidFill>
              <a:schemeClr val="tx1"/>
            </a:solidFill>
            <a:effectLst>
              <a:outerShdw blurRad="38100" dist="38100" dir="2700000" algn="tl">
                <a:srgbClr val="000000">
                  <a:alpha val="43137"/>
                </a:srgbClr>
              </a:outerShdw>
            </a:effectLst>
          </a:endParaRPr>
        </a:p>
      </dsp:txBody>
      <dsp:txXfrm rot="10800000">
        <a:off x="220281" y="333114"/>
        <a:ext cx="8626351" cy="266237"/>
      </dsp:txXfrm>
    </dsp:sp>
    <dsp:sp modelId="{96259374-B613-4FAC-8986-A4EB8F691F09}">
      <dsp:nvSpPr>
        <dsp:cNvPr id="0" name=""/>
        <dsp:cNvSpPr/>
      </dsp:nvSpPr>
      <dsp:spPr>
        <a:xfrm>
          <a:off x="0" y="333114"/>
          <a:ext cx="266237" cy="266237"/>
        </a:xfrm>
        <a:prstGeom prst="ellipse">
          <a:avLst/>
        </a:prstGeom>
        <a:solidFill>
          <a:schemeClr val="accent3">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C5E3EF51-B667-4579-B1F2-DADE7C6D5605}">
      <dsp:nvSpPr>
        <dsp:cNvPr id="0" name=""/>
        <dsp:cNvSpPr/>
      </dsp:nvSpPr>
      <dsp:spPr>
        <a:xfrm rot="10800000">
          <a:off x="153722" y="665911"/>
          <a:ext cx="8692910" cy="266237"/>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徐々に真実を明らかにしていった</a:t>
          </a:r>
          <a:endParaRPr lang="es-ES" sz="1600" b="1" kern="1200" dirty="0">
            <a:solidFill>
              <a:schemeClr val="tx1"/>
            </a:solidFill>
            <a:effectLst>
              <a:outerShdw blurRad="38100" dist="38100" dir="2700000" algn="tl">
                <a:srgbClr val="000000">
                  <a:alpha val="43137"/>
                </a:srgbClr>
              </a:outerShdw>
            </a:effectLst>
          </a:endParaRPr>
        </a:p>
      </dsp:txBody>
      <dsp:txXfrm rot="10800000">
        <a:off x="220281" y="665911"/>
        <a:ext cx="8626351" cy="266237"/>
      </dsp:txXfrm>
    </dsp:sp>
    <dsp:sp modelId="{A91E9782-06CC-4012-AA89-B11A073C1DCA}">
      <dsp:nvSpPr>
        <dsp:cNvPr id="0" name=""/>
        <dsp:cNvSpPr/>
      </dsp:nvSpPr>
      <dsp:spPr>
        <a:xfrm>
          <a:off x="0" y="665911"/>
          <a:ext cx="266237" cy="266237"/>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8B66735C-764E-4A55-A0D4-C93F8CCDE2E8}">
      <dsp:nvSpPr>
        <dsp:cNvPr id="0" name=""/>
        <dsp:cNvSpPr/>
      </dsp:nvSpPr>
      <dsp:spPr>
        <a:xfrm rot="10800000">
          <a:off x="136651" y="996848"/>
          <a:ext cx="8692910" cy="266237"/>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心の内なる願いを知っていた</a:t>
          </a:r>
          <a:endParaRPr lang="es-ES" sz="1600" b="1" kern="1200" dirty="0">
            <a:solidFill>
              <a:schemeClr val="tx1"/>
            </a:solidFill>
            <a:effectLst>
              <a:outerShdw blurRad="38100" dist="38100" dir="2700000" algn="tl">
                <a:srgbClr val="000000">
                  <a:alpha val="43137"/>
                </a:srgbClr>
              </a:outerShdw>
            </a:effectLst>
          </a:endParaRPr>
        </a:p>
      </dsp:txBody>
      <dsp:txXfrm rot="10800000">
        <a:off x="203210" y="996848"/>
        <a:ext cx="8626351" cy="266237"/>
      </dsp:txXfrm>
    </dsp:sp>
    <dsp:sp modelId="{752B2BFA-955E-423F-BAF0-F5AD5186FE9A}">
      <dsp:nvSpPr>
        <dsp:cNvPr id="0" name=""/>
        <dsp:cNvSpPr/>
      </dsp:nvSpPr>
      <dsp:spPr>
        <a:xfrm>
          <a:off x="0" y="998709"/>
          <a:ext cx="266237" cy="266237"/>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EF7C1572-9059-41DE-88C8-0C3FA4B608D9}">
      <dsp:nvSpPr>
        <dsp:cNvPr id="0" name=""/>
        <dsp:cNvSpPr/>
      </dsp:nvSpPr>
      <dsp:spPr>
        <a:xfrm rot="10800000">
          <a:off x="136677" y="1313892"/>
          <a:ext cx="5927293" cy="266237"/>
        </a:xfrm>
        <a:prstGeom prst="homePlat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彼は最も卑しい人々の中に可能性</a:t>
          </a:r>
          <a:r>
            <a:rPr kumimoji="1" lang="ja-JP" altLang="en-US" sz="1600" b="1" kern="1200">
              <a:solidFill>
                <a:schemeClr val="tx1"/>
              </a:solidFill>
              <a:effectLst>
                <a:outerShdw blurRad="38100" dist="38100" dir="2700000" algn="tl">
                  <a:srgbClr val="000000">
                    <a:alpha val="43137"/>
                  </a:srgbClr>
                </a:outerShdw>
              </a:effectLst>
            </a:rPr>
            <a:t>を見出した</a:t>
          </a:r>
          <a:endParaRPr kumimoji="1" lang="ja-JP" altLang="en-US" sz="1600" b="1" kern="1200" dirty="0">
            <a:solidFill>
              <a:schemeClr val="tx1"/>
            </a:solidFill>
            <a:effectLst>
              <a:outerShdw blurRad="38100" dist="38100" dir="2700000" algn="tl">
                <a:srgbClr val="000000">
                  <a:alpha val="43137"/>
                </a:srgbClr>
              </a:outerShdw>
            </a:effectLst>
          </a:endParaRPr>
        </a:p>
      </dsp:txBody>
      <dsp:txXfrm rot="10800000">
        <a:off x="203236" y="1313892"/>
        <a:ext cx="5860734" cy="266237"/>
      </dsp:txXfrm>
    </dsp:sp>
    <dsp:sp modelId="{59E1665D-3962-4464-AC5D-0AB6063CC02D}">
      <dsp:nvSpPr>
        <dsp:cNvPr id="0" name=""/>
        <dsp:cNvSpPr/>
      </dsp:nvSpPr>
      <dsp:spPr>
        <a:xfrm>
          <a:off x="3547" y="1313892"/>
          <a:ext cx="266237" cy="266237"/>
        </a:xfrm>
        <a:prstGeom prst="ellipse">
          <a:avLst/>
        </a:prstGeom>
        <a:solidFill>
          <a:schemeClr val="accent6">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B642A86-F675-4B92-86F9-0BCD1AB24AA0}">
      <dsp:nvSpPr>
        <dsp:cNvPr id="0" name=""/>
        <dsp:cNvSpPr/>
      </dsp:nvSpPr>
      <dsp:spPr>
        <a:xfrm rot="10800000">
          <a:off x="153722" y="1664304"/>
          <a:ext cx="8692910" cy="266237"/>
        </a:xfrm>
        <a:prstGeom prst="homePlate">
          <a:avLst/>
        </a:prstGeom>
        <a:solidFill>
          <a:srgbClr val="C59EE2"/>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福音の届かない人はいないと思っていた</a:t>
          </a:r>
          <a:endParaRPr lang="es-ES" sz="1600" b="1" kern="1200" dirty="0">
            <a:solidFill>
              <a:schemeClr val="tx1"/>
            </a:solidFill>
            <a:effectLst>
              <a:outerShdw blurRad="38100" dist="38100" dir="2700000" algn="tl">
                <a:srgbClr val="000000">
                  <a:alpha val="43137"/>
                </a:srgbClr>
              </a:outerShdw>
            </a:effectLst>
          </a:endParaRPr>
        </a:p>
      </dsp:txBody>
      <dsp:txXfrm rot="10800000">
        <a:off x="220281" y="1664304"/>
        <a:ext cx="8626351" cy="266237"/>
      </dsp:txXfrm>
    </dsp:sp>
    <dsp:sp modelId="{A031695C-EB6F-4AB5-90CD-A980A34F3DB9}">
      <dsp:nvSpPr>
        <dsp:cNvPr id="0" name=""/>
        <dsp:cNvSpPr/>
      </dsp:nvSpPr>
      <dsp:spPr>
        <a:xfrm>
          <a:off x="0" y="1664304"/>
          <a:ext cx="266237" cy="266237"/>
        </a:xfrm>
        <a:prstGeom prst="ellipse">
          <a:avLst/>
        </a:prstGeom>
        <a:solidFill>
          <a:srgbClr val="EDD2F2"/>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 modelId="{788D0EC7-E505-464E-AF4D-9FF0AC092D9D}">
      <dsp:nvSpPr>
        <dsp:cNvPr id="0" name=""/>
        <dsp:cNvSpPr/>
      </dsp:nvSpPr>
      <dsp:spPr>
        <a:xfrm rot="10800000">
          <a:off x="0" y="1996997"/>
          <a:ext cx="5927293" cy="266237"/>
        </a:xfrm>
        <a:prstGeom prst="homePlate">
          <a:avLst/>
        </a:prstGeom>
        <a:solidFill>
          <a:srgbClr val="C59EE2"/>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すべての人の中に創造の栄光の残っているのを見た。</a:t>
          </a:r>
          <a:endParaRPr lang="es-ES" sz="1600" b="1" kern="1200" dirty="0">
            <a:solidFill>
              <a:schemeClr val="tx1"/>
            </a:solidFill>
            <a:effectLst>
              <a:outerShdw blurRad="38100" dist="38100" dir="2700000" algn="tl">
                <a:srgbClr val="000000">
                  <a:alpha val="43137"/>
                </a:srgbClr>
              </a:outerShdw>
            </a:effectLst>
          </a:endParaRPr>
        </a:p>
      </dsp:txBody>
      <dsp:txXfrm rot="10800000">
        <a:off x="66559" y="1996997"/>
        <a:ext cx="5860734" cy="266237"/>
      </dsp:txXfrm>
    </dsp:sp>
    <dsp:sp modelId="{5BDF2899-276F-4915-B20D-9AB3D7DA0AC6}">
      <dsp:nvSpPr>
        <dsp:cNvPr id="0" name=""/>
        <dsp:cNvSpPr/>
      </dsp:nvSpPr>
      <dsp:spPr>
        <a:xfrm>
          <a:off x="0" y="2006776"/>
          <a:ext cx="266237" cy="266237"/>
        </a:xfrm>
        <a:prstGeom prst="ellipse">
          <a:avLst/>
        </a:prstGeom>
        <a:solidFill>
          <a:schemeClr val="accent3">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B9F5194-A879-4E30-8B42-BCC5CC3F290D}">
      <dsp:nvSpPr>
        <dsp:cNvPr id="0" name=""/>
        <dsp:cNvSpPr/>
      </dsp:nvSpPr>
      <dsp:spPr>
        <a:xfrm rot="10800000">
          <a:off x="58293" y="2330216"/>
          <a:ext cx="8692910" cy="266237"/>
        </a:xfrm>
        <a:prstGeom prst="homePlate">
          <a:avLst/>
        </a:prstGeom>
        <a:solidFill>
          <a:srgbClr val="FFA7A7"/>
        </a:solidFill>
        <a:ln>
          <a:solidFill>
            <a:schemeClr val="bg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7404" tIns="60960" rIns="113792"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solidFill>
                <a:schemeClr val="tx1"/>
              </a:solidFill>
              <a:effectLst>
                <a:outerShdw blurRad="38100" dist="38100" dir="2700000" algn="tl">
                  <a:srgbClr val="000000">
                    <a:alpha val="43137"/>
                  </a:srgbClr>
                </a:outerShdw>
              </a:effectLst>
            </a:rPr>
            <a:t>     彼らの思考を高め、彼らが何になるかを発見できるようにした。</a:t>
          </a:r>
        </a:p>
      </dsp:txBody>
      <dsp:txXfrm rot="10800000">
        <a:off x="124852" y="2330216"/>
        <a:ext cx="8626351" cy="266237"/>
      </dsp:txXfrm>
    </dsp:sp>
    <dsp:sp modelId="{E55BF215-9070-4277-9F50-FB0E5B6F26AA}">
      <dsp:nvSpPr>
        <dsp:cNvPr id="0" name=""/>
        <dsp:cNvSpPr/>
      </dsp:nvSpPr>
      <dsp:spPr>
        <a:xfrm>
          <a:off x="0" y="2329899"/>
          <a:ext cx="266237" cy="266237"/>
        </a:xfrm>
        <a:prstGeom prst="ellipse">
          <a:avLst/>
        </a:prstGeom>
        <a:solidFill>
          <a:srgbClr val="FFDDDD"/>
        </a:soli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38379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40363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272625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5324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913C8D-CE1C-4011-B74D-DFE34358E6FD}" type="datetimeFigureOut">
              <a:rPr lang="es-ES" smtClean="0"/>
              <a:t>14/07/2020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268231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913C8D-CE1C-4011-B74D-DFE34358E6FD}" type="datetimeFigureOut">
              <a:rPr lang="es-ES" smtClean="0"/>
              <a:t>14/07/2020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41577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913C8D-CE1C-4011-B74D-DFE34358E6FD}" type="datetimeFigureOut">
              <a:rPr lang="es-ES" smtClean="0"/>
              <a:t>14/07/2020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42951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913C8D-CE1C-4011-B74D-DFE34358E6FD}" type="datetimeFigureOut">
              <a:rPr lang="es-ES" smtClean="0"/>
              <a:t>14/07/2020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26932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13C8D-CE1C-4011-B74D-DFE34358E6FD}" type="datetimeFigureOut">
              <a:rPr lang="es-ES" smtClean="0"/>
              <a:t>14/07/2020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4014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913C8D-CE1C-4011-B74D-DFE34358E6FD}" type="datetimeFigureOut">
              <a:rPr lang="es-ES" smtClean="0"/>
              <a:t>14/07/2020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39178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913C8D-CE1C-4011-B74D-DFE34358E6FD}" type="datetimeFigureOut">
              <a:rPr lang="es-ES" smtClean="0"/>
              <a:t>14/07/2020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5503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13C8D-CE1C-4011-B74D-DFE34358E6FD}" type="datetimeFigureOut">
              <a:rPr lang="es-ES" smtClean="0"/>
              <a:t>14/07/2020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0E497-1A0A-4840-B392-5E99365899F8}" type="slidenum">
              <a:rPr lang="es-ES" smtClean="0"/>
              <a:t>‹#›</a:t>
            </a:fld>
            <a:endParaRPr lang="es-ES"/>
          </a:p>
        </p:txBody>
      </p:sp>
    </p:spTree>
    <p:extLst>
      <p:ext uri="{BB962C8B-B14F-4D97-AF65-F5344CB8AC3E}">
        <p14:creationId xmlns:p14="http://schemas.microsoft.com/office/powerpoint/2010/main" val="307379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11.png"/><Relationship Id="rId21" Type="http://schemas.openxmlformats.org/officeDocument/2006/relationships/image" Target="../media/image19.png"/><Relationship Id="rId7" Type="http://schemas.openxmlformats.org/officeDocument/2006/relationships/image" Target="../media/image15.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image" Target="../media/image10.jpeg"/><Relationship Id="rId16" Type="http://schemas.openxmlformats.org/officeDocument/2006/relationships/diagramQuickStyle" Target="../diagrams/quickStyle2.xml"/><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diagramQuickStyle" Target="../diagrams/quickStyle1.xml"/><Relationship Id="rId5" Type="http://schemas.openxmlformats.org/officeDocument/2006/relationships/image" Target="../media/image13.png"/><Relationship Id="rId15" Type="http://schemas.openxmlformats.org/officeDocument/2006/relationships/diagramLayout" Target="../diagrams/layout2.xml"/><Relationship Id="rId10" Type="http://schemas.openxmlformats.org/officeDocument/2006/relationships/diagramLayout" Target="../diagrams/layout1.xml"/><Relationship Id="rId19"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2.jpeg"/><Relationship Id="rId4" Type="http://schemas.openxmlformats.org/officeDocument/2006/relationships/diagramLayout" Target="../diagrams/layout3.xml"/><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0683BB1-5EBF-4AE1-8F25-12D6D9BED786}"/>
              </a:ext>
            </a:extLst>
          </p:cNvPr>
          <p:cNvSpPr txBox="1"/>
          <p:nvPr/>
        </p:nvSpPr>
        <p:spPr>
          <a:xfrm>
            <a:off x="957943" y="3429000"/>
            <a:ext cx="7228113" cy="830997"/>
          </a:xfrm>
          <a:prstGeom prst="rect">
            <a:avLst/>
          </a:prstGeom>
          <a:noFill/>
        </p:spPr>
        <p:txBody>
          <a:bodyPr wrap="square" rtlCol="0">
            <a:spAutoFit/>
          </a:bodyPr>
          <a:lstStyle/>
          <a:p>
            <a:pPr algn="ctr"/>
            <a:r>
              <a:rPr lang="ja-JP" altLang="en-US" sz="4800" b="1" spc="50" dirty="0">
                <a:ln w="9525" cmpd="sng">
                  <a:solidFill>
                    <a:schemeClr val="accent1">
                      <a:lumMod val="50000"/>
                    </a:schemeClr>
                  </a:solidFill>
                  <a:prstDash val="solid"/>
                </a:ln>
                <a:solidFill>
                  <a:srgbClr val="70AD47">
                    <a:tint val="1000"/>
                  </a:srgbClr>
                </a:solidFill>
                <a:effectLst>
                  <a:glow rad="38100">
                    <a:srgbClr val="2C4E8C">
                      <a:alpha val="40000"/>
                    </a:srgbClr>
                  </a:glow>
                  <a:outerShdw blurRad="38100" dist="38100" dir="2700000" algn="tl">
                    <a:srgbClr val="000000">
                      <a:alpha val="43137"/>
                    </a:srgbClr>
                  </a:outerShdw>
                </a:effectLst>
              </a:rPr>
              <a:t>イエスの目で人々を見る</a:t>
            </a:r>
            <a:endParaRPr lang="es-ES" sz="4800" b="1" spc="50" dirty="0">
              <a:ln w="9525" cmpd="sng">
                <a:solidFill>
                  <a:schemeClr val="accent1">
                    <a:lumMod val="50000"/>
                  </a:schemeClr>
                </a:solidFill>
                <a:prstDash val="solid"/>
              </a:ln>
              <a:solidFill>
                <a:srgbClr val="70AD47">
                  <a:tint val="1000"/>
                </a:srgbClr>
              </a:solidFill>
              <a:effectLst>
                <a:glow rad="38100">
                  <a:srgbClr val="2C4E8C">
                    <a:alpha val="40000"/>
                  </a:srgb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0EAB1A8-EC82-431A-840F-3927E52EFD55}"/>
              </a:ext>
            </a:extLst>
          </p:cNvPr>
          <p:cNvSpPr txBox="1"/>
          <p:nvPr/>
        </p:nvSpPr>
        <p:spPr>
          <a:xfrm>
            <a:off x="1469306" y="5462755"/>
            <a:ext cx="6537270" cy="1015663"/>
          </a:xfrm>
          <a:prstGeom prst="rect">
            <a:avLst/>
          </a:prstGeom>
          <a:noFill/>
        </p:spPr>
        <p:txBody>
          <a:bodyPr wrap="square" rtlCol="0">
            <a:spAutoFit/>
          </a:bodyPr>
          <a:lstStyle/>
          <a:p>
            <a:pPr algn="ctr"/>
            <a:r>
              <a:rPr lang="en-US" sz="32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2020</a:t>
            </a:r>
            <a:r>
              <a:rPr lang="ja-JP" altLang="en-US" sz="32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年</a:t>
            </a:r>
            <a:r>
              <a:rPr lang="en-US" altLang="ja-JP" sz="54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7</a:t>
            </a:r>
            <a:r>
              <a:rPr lang="ja-JP" altLang="en-US" sz="32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月</a:t>
            </a:r>
            <a:r>
              <a:rPr lang="en-US" altLang="ja-JP" sz="54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18</a:t>
            </a:r>
            <a:r>
              <a:rPr lang="ja-JP" altLang="en-US" sz="32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日 第</a:t>
            </a:r>
            <a:r>
              <a:rPr lang="en-US" altLang="ja-JP" sz="60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3</a:t>
            </a:r>
            <a:r>
              <a:rPr lang="ja-JP" altLang="en-US" sz="32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rPr>
              <a:t>課　第三期</a:t>
            </a:r>
            <a:endParaRPr lang="es-ES" sz="3200" b="1" dirty="0">
              <a:ln w="9525">
                <a:solidFill>
                  <a:schemeClr val="bg1"/>
                </a:solidFill>
                <a:prstDash val="solid"/>
              </a:ln>
              <a:solidFill>
                <a:srgbClr val="4EAE2C"/>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5333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93A2C30-963C-4B36-B544-25136DA1A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3211" y="371076"/>
            <a:ext cx="4738871" cy="3554154"/>
          </a:xfrm>
          <a:prstGeom prst="roundRect">
            <a:avLst>
              <a:gd name="adj" fmla="val 0"/>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CuadroTexto 1">
            <a:extLst>
              <a:ext uri="{FF2B5EF4-FFF2-40B4-BE49-F238E27FC236}">
                <a16:creationId xmlns:a16="http://schemas.microsoft.com/office/drawing/2014/main" id="{FCCAFD4F-0810-40D0-9392-B20F2EC4B893}"/>
              </a:ext>
            </a:extLst>
          </p:cNvPr>
          <p:cNvSpPr txBox="1"/>
          <p:nvPr/>
        </p:nvSpPr>
        <p:spPr>
          <a:xfrm>
            <a:off x="4855025" y="4228341"/>
            <a:ext cx="4288975" cy="2246769"/>
          </a:xfrm>
          <a:prstGeom prst="rect">
            <a:avLst/>
          </a:prstGeom>
          <a:noFill/>
        </p:spPr>
        <p:txBody>
          <a:bodyPr wrap="square" rtlCol="0">
            <a:spAutoFit/>
          </a:bodyPr>
          <a:lstStyle/>
          <a:p>
            <a:pPr>
              <a:spcBef>
                <a:spcPts val="600"/>
              </a:spcBef>
              <a:spcAft>
                <a:spcPts val="600"/>
              </a:spcAft>
            </a:pPr>
            <a:r>
              <a:rPr lang="ja-JP" altLang="en-US" sz="2000" b="1" dirty="0">
                <a:effectLst>
                  <a:outerShdw blurRad="50800" dist="38100" dir="2700000" algn="tl" rotWithShape="0">
                    <a:prstClr val="black">
                      <a:alpha val="40000"/>
                    </a:prstClr>
                  </a:outerShdw>
                </a:effectLst>
              </a:rPr>
              <a:t>二度触れる</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ja-JP" altLang="en-US" sz="2000" b="1" dirty="0">
                <a:effectLst>
                  <a:outerShdw blurRad="50800" dist="38100" dir="2700000" algn="tl" rotWithShape="0">
                    <a:prstClr val="black">
                      <a:alpha val="40000"/>
                    </a:prstClr>
                  </a:outerShdw>
                </a:effectLst>
              </a:rPr>
              <a:t>受容することの教訓</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ja-JP" altLang="en-US" sz="2000" b="1" dirty="0">
                <a:effectLst>
                  <a:outerShdw blurRad="50800" dist="38100" dir="2700000" algn="tl" rotWithShape="0">
                    <a:prstClr val="black">
                      <a:alpha val="40000"/>
                    </a:prstClr>
                  </a:outerShdw>
                </a:effectLst>
              </a:rPr>
              <a:t>あなたがいる場所から始める</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ja-JP" altLang="en-US" sz="2000" b="1" dirty="0">
                <a:effectLst>
                  <a:outerShdw blurRad="50800" dist="38100" dir="2700000" algn="tl" rotWithShape="0">
                    <a:prstClr val="black">
                      <a:alpha val="40000"/>
                    </a:prstClr>
                  </a:outerShdw>
                </a:effectLst>
              </a:rPr>
              <a:t>難しい人たちと接する</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ja-JP" altLang="en-US" sz="2000" b="1" dirty="0">
                <a:effectLst>
                  <a:outerShdw blurRad="50800" dist="38100" dir="2700000" algn="tl" rotWithShape="0">
                    <a:prstClr val="black">
                      <a:alpha val="40000"/>
                    </a:prstClr>
                  </a:outerShdw>
                </a:effectLst>
              </a:rPr>
              <a:t>摂理による機会に気づく</a:t>
            </a:r>
            <a:endParaRPr lang="es-ES" sz="2000" b="1" dirty="0">
              <a:effectLst>
                <a:outerShdw blurRad="50800" dist="38100" dir="2700000" algn="tl" rotWithShape="0">
                  <a:prstClr val="black">
                    <a:alpha val="40000"/>
                  </a:prstClr>
                </a:outerShdw>
              </a:effectLst>
            </a:endParaRPr>
          </a:p>
        </p:txBody>
      </p:sp>
      <p:sp>
        <p:nvSpPr>
          <p:cNvPr id="3" name="CuadroTexto 2">
            <a:extLst>
              <a:ext uri="{FF2B5EF4-FFF2-40B4-BE49-F238E27FC236}">
                <a16:creationId xmlns:a16="http://schemas.microsoft.com/office/drawing/2014/main" id="{5EE3FA3B-EFB6-430F-9D73-BF4D609248C2}"/>
              </a:ext>
            </a:extLst>
          </p:cNvPr>
          <p:cNvSpPr txBox="1"/>
          <p:nvPr/>
        </p:nvSpPr>
        <p:spPr>
          <a:xfrm>
            <a:off x="137810" y="148050"/>
            <a:ext cx="4005211" cy="4478149"/>
          </a:xfrm>
          <a:prstGeom prst="rect">
            <a:avLst/>
          </a:prstGeom>
          <a:noFill/>
        </p:spPr>
        <p:txBody>
          <a:bodyPr wrap="square" rtlCol="0">
            <a:spAutoFit/>
          </a:bodyPr>
          <a:lstStyle/>
          <a:p>
            <a:pPr>
              <a:spcBef>
                <a:spcPts val="600"/>
              </a:spcBef>
            </a:pPr>
            <a:r>
              <a:rPr lang="ja-JP" altLang="en-US" b="1" dirty="0">
                <a:solidFill>
                  <a:schemeClr val="accent1">
                    <a:lumMod val="50000"/>
                  </a:schemeClr>
                </a:solidFill>
                <a:effectLst>
                  <a:outerShdw blurRad="38100" dist="38100" dir="2700000" algn="tl">
                    <a:srgbClr val="000000">
                      <a:alpha val="43137"/>
                    </a:srgbClr>
                  </a:outerShdw>
                </a:effectLst>
              </a:rPr>
              <a:t>イエス様は人々をどのようにご覧になっていたのでしょうか？</a:t>
            </a:r>
            <a:endParaRPr lang="en-US" altLang="ja-JP" b="1" dirty="0">
              <a:solidFill>
                <a:schemeClr val="accent1">
                  <a:lumMod val="50000"/>
                </a:schemeClr>
              </a:solidFill>
              <a:effectLst>
                <a:outerShdw blurRad="38100" dist="38100" dir="2700000" algn="tl">
                  <a:srgbClr val="000000">
                    <a:alpha val="43137"/>
                  </a:srgbClr>
                </a:outerShdw>
              </a:effectLst>
            </a:endParaRPr>
          </a:p>
          <a:p>
            <a:pPr>
              <a:spcBef>
                <a:spcPts val="600"/>
              </a:spcBef>
            </a:pPr>
            <a:r>
              <a:rPr lang="ja-JP" altLang="en-US" b="1" dirty="0">
                <a:effectLst>
                  <a:outerShdw blurRad="38100" dist="38100" dir="2700000" algn="tl">
                    <a:srgbClr val="000000">
                      <a:alpha val="43137"/>
                    </a:srgbClr>
                  </a:outerShdw>
                </a:effectLst>
              </a:rPr>
              <a:t>イエス様は憐れみの心を持って人々をご覧になっておられました。一人一人の存在を救うべき命であり、救いを受け入れた時に、救われた人がどのように成長するかを見ておられました。</a:t>
            </a:r>
          </a:p>
          <a:p>
            <a:pPr>
              <a:spcBef>
                <a:spcPts val="600"/>
              </a:spcBef>
            </a:pPr>
            <a:r>
              <a:rPr lang="ja-JP" altLang="en-US" b="1" dirty="0">
                <a:effectLst>
                  <a:outerShdw blurRad="38100" dist="38100" dir="2700000" algn="tl">
                    <a:srgbClr val="000000">
                      <a:alpha val="43137"/>
                    </a:srgbClr>
                  </a:outerShdw>
                </a:effectLst>
              </a:rPr>
              <a:t>イエス様にとって、一人一人は価値があり、ユニークな存在でした。ですから、イエス様はすべての人を特別に扱い、誰かを軽蔑することはありませんでした。</a:t>
            </a:r>
          </a:p>
          <a:p>
            <a:pPr>
              <a:spcBef>
                <a:spcPts val="600"/>
              </a:spcBef>
            </a:pPr>
            <a:r>
              <a:rPr lang="ja-JP" altLang="en-US" b="1" dirty="0">
                <a:effectLst>
                  <a:outerShdw blurRad="38100" dist="38100" dir="2700000" algn="tl">
                    <a:srgbClr val="000000">
                      <a:alpha val="43137"/>
                    </a:srgbClr>
                  </a:outerShdw>
                </a:effectLst>
              </a:rPr>
              <a:t>私たちもイエス様のような人に対しての接し方を学んでみましょう！</a:t>
            </a:r>
          </a:p>
        </p:txBody>
      </p:sp>
      <p:pic>
        <p:nvPicPr>
          <p:cNvPr id="7" name="Imagen 6">
            <a:extLst>
              <a:ext uri="{FF2B5EF4-FFF2-40B4-BE49-F238E27FC236}">
                <a16:creationId xmlns:a16="http://schemas.microsoft.com/office/drawing/2014/main" id="{623661F0-3B7D-4A0A-AA8D-E09D0AED13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6432" y="4890171"/>
            <a:ext cx="4005211" cy="1819779"/>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id="{981C0F0A-9A7C-4663-8439-0F27A57915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4484" y="4292749"/>
            <a:ext cx="297085" cy="296345"/>
          </a:xfrm>
          <a:prstGeom prst="rect">
            <a:avLst/>
          </a:prstGeom>
        </p:spPr>
      </p:pic>
      <p:pic>
        <p:nvPicPr>
          <p:cNvPr id="9" name="Imagen 8">
            <a:extLst>
              <a:ext uri="{FF2B5EF4-FFF2-40B4-BE49-F238E27FC236}">
                <a16:creationId xmlns:a16="http://schemas.microsoft.com/office/drawing/2014/main" id="{F0EEB328-FE64-4BC2-B914-E62AB870C6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64484" y="4754304"/>
            <a:ext cx="297085" cy="296345"/>
          </a:xfrm>
          <a:prstGeom prst="rect">
            <a:avLst/>
          </a:prstGeom>
        </p:spPr>
      </p:pic>
      <p:pic>
        <p:nvPicPr>
          <p:cNvPr id="10" name="Imagen 9">
            <a:extLst>
              <a:ext uri="{FF2B5EF4-FFF2-40B4-BE49-F238E27FC236}">
                <a16:creationId xmlns:a16="http://schemas.microsoft.com/office/drawing/2014/main" id="{CDAA4692-5D89-4EF9-92B9-4BF0A9EB0B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64484" y="5215859"/>
            <a:ext cx="297085" cy="296345"/>
          </a:xfrm>
          <a:prstGeom prst="rect">
            <a:avLst/>
          </a:prstGeom>
        </p:spPr>
      </p:pic>
      <p:pic>
        <p:nvPicPr>
          <p:cNvPr id="11" name="Imagen 10">
            <a:extLst>
              <a:ext uri="{FF2B5EF4-FFF2-40B4-BE49-F238E27FC236}">
                <a16:creationId xmlns:a16="http://schemas.microsoft.com/office/drawing/2014/main" id="{97784BAD-D4E0-4E04-ADFC-75522E8A00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64484" y="5677414"/>
            <a:ext cx="297085" cy="296345"/>
          </a:xfrm>
          <a:prstGeom prst="rect">
            <a:avLst/>
          </a:prstGeom>
        </p:spPr>
      </p:pic>
      <p:pic>
        <p:nvPicPr>
          <p:cNvPr id="12" name="Imagen 11">
            <a:extLst>
              <a:ext uri="{FF2B5EF4-FFF2-40B4-BE49-F238E27FC236}">
                <a16:creationId xmlns:a16="http://schemas.microsoft.com/office/drawing/2014/main" id="{4272C286-58CB-4737-A959-57BF3F8A62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64484" y="6138968"/>
            <a:ext cx="297085" cy="296345"/>
          </a:xfrm>
          <a:prstGeom prst="rect">
            <a:avLst/>
          </a:prstGeom>
        </p:spPr>
      </p:pic>
    </p:spTree>
    <p:extLst>
      <p:ext uri="{BB962C8B-B14F-4D97-AF65-F5344CB8AC3E}">
        <p14:creationId xmlns:p14="http://schemas.microsoft.com/office/powerpoint/2010/main" val="3977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2" dur="1000" fill="hold"/>
                                        <p:tgtEl>
                                          <p:spTgt spid="7"/>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9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90"/>
                                          </p:val>
                                        </p:tav>
                                        <p:tav tm="100000">
                                          <p:val>
                                            <p:fltVal val="0"/>
                                          </p:val>
                                        </p:tav>
                                      </p:tavLst>
                                    </p:anim>
                                    <p:animEffect transition="in" filter="fade">
                                      <p:cBhvr>
                                        <p:cTn id="61" dur="500"/>
                                        <p:tgtEl>
                                          <p:spTgt spid="9"/>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Effect transition="in" filter="wipe(left)">
                                      <p:cBhvr>
                                        <p:cTn id="65" dur="500"/>
                                        <p:tgtEl>
                                          <p:spTgt spid="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txEl>
                                              <p:pRg st="1" end="1"/>
                                            </p:txEl>
                                          </p:spTgt>
                                        </p:tgtEl>
                                        <p:attrNameLst>
                                          <p:attrName>style.visibility</p:attrName>
                                        </p:attrNameLst>
                                      </p:cBhvr>
                                      <p:to>
                                        <p:strVal val="visible"/>
                                      </p:to>
                                    </p:set>
                                    <p:animEffect transition="in" filter="wipe(left)">
                                      <p:cBhvr>
                                        <p:cTn id="70" dur="500"/>
                                        <p:tgtEl>
                                          <p:spTgt spid="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500"/>
                            </p:stCondLst>
                            <p:childTnLst>
                              <p:par>
                                <p:cTn id="87" presetID="31" presetClass="entr" presetSubtype="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500" fill="hold"/>
                                        <p:tgtEl>
                                          <p:spTgt spid="10"/>
                                        </p:tgtEl>
                                        <p:attrNameLst>
                                          <p:attrName>ppt_w</p:attrName>
                                        </p:attrNameLst>
                                      </p:cBhvr>
                                      <p:tavLst>
                                        <p:tav tm="0">
                                          <p:val>
                                            <p:fltVal val="0"/>
                                          </p:val>
                                        </p:tav>
                                        <p:tav tm="100000">
                                          <p:val>
                                            <p:strVal val="#ppt_w"/>
                                          </p:val>
                                        </p:tav>
                                      </p:tavLst>
                                    </p:anim>
                                    <p:anim calcmode="lin" valueType="num">
                                      <p:cBhvr>
                                        <p:cTn id="90" dur="500" fill="hold"/>
                                        <p:tgtEl>
                                          <p:spTgt spid="10"/>
                                        </p:tgtEl>
                                        <p:attrNameLst>
                                          <p:attrName>ppt_h</p:attrName>
                                        </p:attrNameLst>
                                      </p:cBhvr>
                                      <p:tavLst>
                                        <p:tav tm="0">
                                          <p:val>
                                            <p:fltVal val="0"/>
                                          </p:val>
                                        </p:tav>
                                        <p:tav tm="100000">
                                          <p:val>
                                            <p:strVal val="#ppt_h"/>
                                          </p:val>
                                        </p:tav>
                                      </p:tavLst>
                                    </p:anim>
                                    <p:anim calcmode="lin" valueType="num">
                                      <p:cBhvr>
                                        <p:cTn id="91" dur="500" fill="hold"/>
                                        <p:tgtEl>
                                          <p:spTgt spid="10"/>
                                        </p:tgtEl>
                                        <p:attrNameLst>
                                          <p:attrName>style.rotation</p:attrName>
                                        </p:attrNameLst>
                                      </p:cBhvr>
                                      <p:tavLst>
                                        <p:tav tm="0">
                                          <p:val>
                                            <p:fltVal val="90"/>
                                          </p:val>
                                        </p:tav>
                                        <p:tav tm="100000">
                                          <p:val>
                                            <p:fltVal val="0"/>
                                          </p:val>
                                        </p:tav>
                                      </p:tavLst>
                                    </p:anim>
                                    <p:animEffect transition="in" filter="fade">
                                      <p:cBhvr>
                                        <p:cTn id="92" dur="500"/>
                                        <p:tgtEl>
                                          <p:spTgt spid="10"/>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 calcmode="lin" valueType="num">
                                      <p:cBhvr>
                                        <p:cTn id="98" dur="500" fill="hold"/>
                                        <p:tgtEl>
                                          <p:spTgt spid="11"/>
                                        </p:tgtEl>
                                        <p:attrNameLst>
                                          <p:attrName>style.rotation</p:attrName>
                                        </p:attrNameLst>
                                      </p:cBhvr>
                                      <p:tavLst>
                                        <p:tav tm="0">
                                          <p:val>
                                            <p:fltVal val="90"/>
                                          </p:val>
                                        </p:tav>
                                        <p:tav tm="100000">
                                          <p:val>
                                            <p:fltVal val="0"/>
                                          </p:val>
                                        </p:tav>
                                      </p:tavLst>
                                    </p:anim>
                                    <p:animEffect transition="in" filter="fade">
                                      <p:cBhvr>
                                        <p:cTn id="99" dur="500"/>
                                        <p:tgtEl>
                                          <p:spTgt spid="11"/>
                                        </p:tgtEl>
                                      </p:cBhvr>
                                    </p:animEffect>
                                  </p:childTnLst>
                                </p:cTn>
                              </p:par>
                            </p:childTnLst>
                          </p:cTn>
                        </p:par>
                        <p:par>
                          <p:cTn id="100" fill="hold">
                            <p:stCondLst>
                              <p:cond delay="1500"/>
                            </p:stCondLst>
                            <p:childTnLst>
                              <p:par>
                                <p:cTn id="101" presetID="31" presetClass="entr" presetSubtype="0"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90"/>
                                          </p:val>
                                        </p:tav>
                                        <p:tav tm="100000">
                                          <p:val>
                                            <p:fltVal val="0"/>
                                          </p:val>
                                        </p:tav>
                                      </p:tavLst>
                                    </p:anim>
                                    <p:animEffect transition="in" filter="fade">
                                      <p:cBhvr>
                                        <p:cTn id="10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0000"/>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887A37D-2483-4192-A733-9E383FBD54EB}"/>
              </a:ext>
            </a:extLst>
          </p:cNvPr>
          <p:cNvSpPr/>
          <p:nvPr/>
        </p:nvSpPr>
        <p:spPr>
          <a:xfrm>
            <a:off x="2431377" y="173950"/>
            <a:ext cx="6179831" cy="523220"/>
          </a:xfrm>
          <a:prstGeom prst="rect">
            <a:avLst/>
          </a:prstGeom>
          <a:scene3d>
            <a:camera prst="orthographicFront"/>
            <a:lightRig rig="sunset" dir="t"/>
          </a:scene3d>
        </p:spPr>
        <p:txBody>
          <a:bodyPr wrap="square">
            <a:spAutoFit/>
            <a:scene3d>
              <a:camera prst="orthographicFront"/>
              <a:lightRig rig="threePt" dir="t"/>
            </a:scene3d>
            <a:sp3d extrusionH="57150">
              <a:bevelT w="50800" h="38100" prst="riblet"/>
            </a:sp3d>
          </a:bodyPr>
          <a:lstStyle/>
          <a:p>
            <a:pPr algn="ctr"/>
            <a:r>
              <a:rPr lang="ja-JP"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二　度　触　れ　る</a:t>
            </a:r>
            <a:endParaRPr lang="es-E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id="{AC186399-F010-4AC2-AD3A-B8F4B8DED804}"/>
              </a:ext>
            </a:extLst>
          </p:cNvPr>
          <p:cNvSpPr/>
          <p:nvPr/>
        </p:nvSpPr>
        <p:spPr>
          <a:xfrm>
            <a:off x="2642605" y="678459"/>
            <a:ext cx="6422630" cy="923330"/>
          </a:xfrm>
          <a:prstGeom prst="rect">
            <a:avLst/>
          </a:prstGeom>
        </p:spPr>
        <p:txBody>
          <a:bodyPr wrap="square">
            <a:spAutoFit/>
          </a:bodyPr>
          <a:lstStyle/>
          <a:p>
            <a:pPr algn="r"/>
            <a:r>
              <a:rPr lang="ja-JP" altLang="en-US" b="1" dirty="0">
                <a:solidFill>
                  <a:srgbClr val="1F2A18"/>
                </a:solidFill>
                <a:latin typeface="Comic Sans MS" panose="030F0702030302020204" pitchFamily="66" charset="0"/>
              </a:rPr>
              <a:t>そのうちに、彼らはベツサイダに着いた。すると人々が、ひとりの盲人を連れてきて、さわってやっていただきたいとお願いした。</a:t>
            </a:r>
            <a:r>
              <a:rPr lang="ja-JP" altLang="en-US" b="1" dirty="0">
                <a:solidFill>
                  <a:srgbClr val="334527"/>
                </a:solidFill>
                <a:latin typeface="Comic Sans MS" panose="030F0702030302020204" pitchFamily="66" charset="0"/>
              </a:rPr>
              <a:t>マルコ</a:t>
            </a:r>
            <a:r>
              <a:rPr lang="es-ES" b="1" dirty="0">
                <a:solidFill>
                  <a:srgbClr val="334527"/>
                </a:solidFill>
                <a:latin typeface="Comic Sans MS" panose="030F0702030302020204" pitchFamily="66" charset="0"/>
              </a:rPr>
              <a:t> 8:22</a:t>
            </a:r>
          </a:p>
        </p:txBody>
      </p:sp>
      <p:pic>
        <p:nvPicPr>
          <p:cNvPr id="4" name="Imagen 3" descr="Imagen que contiene texto&#10;&#10;Descripción generada automáticamente">
            <a:extLst>
              <a:ext uri="{FF2B5EF4-FFF2-40B4-BE49-F238E27FC236}">
                <a16:creationId xmlns:a16="http://schemas.microsoft.com/office/drawing/2014/main" id="{1F371565-7FBE-4925-A1D8-828487CC24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1639" y="4137471"/>
            <a:ext cx="1311399" cy="1271582"/>
          </a:xfrm>
          <a:prstGeom prst="rect">
            <a:avLst/>
          </a:prstGeom>
        </p:spPr>
      </p:pic>
      <p:pic>
        <p:nvPicPr>
          <p:cNvPr id="5" name="Imagen 4">
            <a:extLst>
              <a:ext uri="{FF2B5EF4-FFF2-40B4-BE49-F238E27FC236}">
                <a16:creationId xmlns:a16="http://schemas.microsoft.com/office/drawing/2014/main" id="{01EF062D-A1DC-4247-AF2B-169F22495C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1638" y="2840326"/>
            <a:ext cx="1311400" cy="1272867"/>
          </a:xfrm>
          <a:prstGeom prst="rect">
            <a:avLst/>
          </a:prstGeom>
        </p:spPr>
      </p:pic>
      <p:pic>
        <p:nvPicPr>
          <p:cNvPr id="6" name="Imagen 5">
            <a:extLst>
              <a:ext uri="{FF2B5EF4-FFF2-40B4-BE49-F238E27FC236}">
                <a16:creationId xmlns:a16="http://schemas.microsoft.com/office/drawing/2014/main" id="{21B2806B-49B8-4ADB-8F92-0101572463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3043" y="2304712"/>
            <a:ext cx="1466333" cy="1164180"/>
          </a:xfrm>
          <a:prstGeom prst="rect">
            <a:avLst/>
          </a:prstGeom>
        </p:spPr>
      </p:pic>
      <p:pic>
        <p:nvPicPr>
          <p:cNvPr id="7" name="Imagen 6">
            <a:extLst>
              <a:ext uri="{FF2B5EF4-FFF2-40B4-BE49-F238E27FC236}">
                <a16:creationId xmlns:a16="http://schemas.microsoft.com/office/drawing/2014/main" id="{3CEE76FD-C9B0-4055-94CC-4C8E74848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7980" y="2302431"/>
            <a:ext cx="1428049" cy="1186160"/>
          </a:xfrm>
          <a:prstGeom prst="rect">
            <a:avLst/>
          </a:prstGeom>
        </p:spPr>
      </p:pic>
      <p:pic>
        <p:nvPicPr>
          <p:cNvPr id="8" name="Imagen 7">
            <a:extLst>
              <a:ext uri="{FF2B5EF4-FFF2-40B4-BE49-F238E27FC236}">
                <a16:creationId xmlns:a16="http://schemas.microsoft.com/office/drawing/2014/main" id="{41B4FD3E-D430-4EAA-B3DE-50FDF242D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5393" y="2858585"/>
            <a:ext cx="1311400" cy="1272867"/>
          </a:xfrm>
          <a:prstGeom prst="rect">
            <a:avLst/>
          </a:prstGeom>
        </p:spPr>
      </p:pic>
      <p:pic>
        <p:nvPicPr>
          <p:cNvPr id="9" name="Imagen 8">
            <a:extLst>
              <a:ext uri="{FF2B5EF4-FFF2-40B4-BE49-F238E27FC236}">
                <a16:creationId xmlns:a16="http://schemas.microsoft.com/office/drawing/2014/main" id="{C23B2BBE-30C3-4E94-BCC4-5BB479D542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4167" y="3394164"/>
            <a:ext cx="747625" cy="1707455"/>
          </a:xfrm>
          <a:prstGeom prst="rect">
            <a:avLst/>
          </a:prstGeom>
          <a:effectLst>
            <a:outerShdw blurRad="50800" dist="38100" dir="2700000" algn="tl" rotWithShape="0">
              <a:prstClr val="black">
                <a:alpha val="40000"/>
              </a:prstClr>
            </a:outerShdw>
          </a:effectLst>
        </p:spPr>
      </p:pic>
      <p:sp>
        <p:nvSpPr>
          <p:cNvPr id="10" name="CuadroTexto 9">
            <a:extLst>
              <a:ext uri="{FF2B5EF4-FFF2-40B4-BE49-F238E27FC236}">
                <a16:creationId xmlns:a16="http://schemas.microsoft.com/office/drawing/2014/main" id="{4FBF19E0-979C-4568-8973-FF16E39AF244}"/>
              </a:ext>
            </a:extLst>
          </p:cNvPr>
          <p:cNvSpPr txBox="1"/>
          <p:nvPr/>
        </p:nvSpPr>
        <p:spPr>
          <a:xfrm>
            <a:off x="443230" y="1285100"/>
            <a:ext cx="5155474" cy="400110"/>
          </a:xfrm>
          <a:prstGeom prst="rect">
            <a:avLst/>
          </a:prstGeom>
          <a:noFill/>
        </p:spPr>
        <p:txBody>
          <a:bodyPr wrap="square" rtlCol="0">
            <a:spAutoFit/>
          </a:bodyPr>
          <a:lstStyle/>
          <a:p>
            <a:pPr>
              <a:spcBef>
                <a:spcPts val="600"/>
              </a:spcBef>
            </a:pPr>
            <a:r>
              <a:rPr lang="ja-JP" altLang="en-US" sz="2000" b="1" dirty="0"/>
              <a:t>これは色々な意味で特別な奇跡でした。</a:t>
            </a:r>
          </a:p>
        </p:txBody>
      </p:sp>
      <p:sp>
        <p:nvSpPr>
          <p:cNvPr id="11" name="CuadroTexto 10">
            <a:extLst>
              <a:ext uri="{FF2B5EF4-FFF2-40B4-BE49-F238E27FC236}">
                <a16:creationId xmlns:a16="http://schemas.microsoft.com/office/drawing/2014/main" id="{C5AEDBF8-3E8F-4E66-97EB-128F34A292DC}"/>
              </a:ext>
            </a:extLst>
          </p:cNvPr>
          <p:cNvSpPr txBox="1"/>
          <p:nvPr/>
        </p:nvSpPr>
        <p:spPr>
          <a:xfrm>
            <a:off x="91133" y="4434472"/>
            <a:ext cx="1424773" cy="1908215"/>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800" b="1" dirty="0">
                <a:solidFill>
                  <a:srgbClr val="238991"/>
                </a:solidFill>
                <a:effectLst>
                  <a:outerShdw blurRad="38100" dist="38100" dir="2700000" algn="tl">
                    <a:srgbClr val="000000">
                      <a:alpha val="43137"/>
                    </a:srgbClr>
                  </a:outerShdw>
                </a:effectLst>
              </a:rPr>
              <a:t>1</a:t>
            </a:r>
            <a:r>
              <a:rPr lang="es-ES" sz="1900" b="1" dirty="0">
                <a:solidFill>
                  <a:srgbClr val="238991"/>
                </a:solidFill>
              </a:rPr>
              <a:t>.</a:t>
            </a:r>
            <a:r>
              <a:rPr lang="ja-JP" altLang="en-US" b="1" dirty="0">
                <a:solidFill>
                  <a:srgbClr val="00B0F0"/>
                </a:solidFill>
                <a:effectLst>
                  <a:outerShdw blurRad="38100" dist="38100" dir="2700000" algn="tl">
                    <a:srgbClr val="000000">
                      <a:alpha val="43137"/>
                    </a:srgbClr>
                  </a:outerShdw>
                </a:effectLst>
              </a:rPr>
              <a:t>ある友人が盲人を連れて来て、イエス様に癒しを求めた</a:t>
            </a:r>
            <a:endParaRPr lang="es-ES" sz="1900" b="1" dirty="0">
              <a:solidFill>
                <a:srgbClr val="00B0F0"/>
              </a:solidFill>
            </a:endParaRPr>
          </a:p>
        </p:txBody>
      </p:sp>
      <p:sp>
        <p:nvSpPr>
          <p:cNvPr id="12" name="CuadroTexto 11">
            <a:extLst>
              <a:ext uri="{FF2B5EF4-FFF2-40B4-BE49-F238E27FC236}">
                <a16:creationId xmlns:a16="http://schemas.microsoft.com/office/drawing/2014/main" id="{213940EC-E569-4269-BBD3-B7425BD16067}"/>
              </a:ext>
            </a:extLst>
          </p:cNvPr>
          <p:cNvSpPr txBox="1"/>
          <p:nvPr/>
        </p:nvSpPr>
        <p:spPr>
          <a:xfrm>
            <a:off x="102237" y="3028135"/>
            <a:ext cx="1233166" cy="135421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800" b="1" dirty="0">
                <a:solidFill>
                  <a:srgbClr val="2A8006"/>
                </a:solidFill>
                <a:effectLst>
                  <a:outerShdw blurRad="38100" dist="38100" dir="2700000" algn="tl">
                    <a:srgbClr val="000000">
                      <a:alpha val="43137"/>
                    </a:srgbClr>
                  </a:outerShdw>
                </a:effectLst>
              </a:rPr>
              <a:t>2</a:t>
            </a:r>
            <a:r>
              <a:rPr lang="es-ES" sz="1900" b="1" dirty="0">
                <a:solidFill>
                  <a:srgbClr val="2A8006"/>
                </a:solidFill>
              </a:rPr>
              <a:t>.</a:t>
            </a:r>
            <a:r>
              <a:rPr lang="ja-JP" altLang="en-US" b="1" dirty="0">
                <a:solidFill>
                  <a:srgbClr val="4EAE2C"/>
                </a:solidFill>
                <a:effectLst>
                  <a:outerShdw blurRad="38100" dist="38100" dir="2700000" algn="tl">
                    <a:srgbClr val="000000">
                      <a:alpha val="43137"/>
                    </a:srgbClr>
                  </a:outerShdw>
                </a:effectLst>
              </a:rPr>
              <a:t>イエスは彼を脇に連れて行かれた</a:t>
            </a:r>
            <a:endParaRPr lang="es-ES" sz="1900" b="1" dirty="0">
              <a:solidFill>
                <a:srgbClr val="4EAE2C"/>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3C8A74FE-E3CF-4047-9702-17EBF3D063EC}"/>
              </a:ext>
            </a:extLst>
          </p:cNvPr>
          <p:cNvSpPr txBox="1"/>
          <p:nvPr/>
        </p:nvSpPr>
        <p:spPr>
          <a:xfrm>
            <a:off x="93682" y="1497650"/>
            <a:ext cx="2599265" cy="1461939"/>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3200" b="1" dirty="0">
                <a:solidFill>
                  <a:srgbClr val="00B0F0"/>
                </a:solidFill>
              </a:rPr>
              <a:t>3</a:t>
            </a:r>
            <a:r>
              <a:rPr lang="es-ES" sz="1900" b="1" dirty="0">
                <a:solidFill>
                  <a:srgbClr val="00B0F0"/>
                </a:solidFill>
              </a:rPr>
              <a:t>. </a:t>
            </a:r>
            <a:r>
              <a:rPr lang="ja-JP" altLang="en-US" b="1" dirty="0">
                <a:solidFill>
                  <a:srgbClr val="00B0F0"/>
                </a:solidFill>
                <a:effectLst>
                  <a:outerShdw blurRad="38100" dist="38100" dir="2700000" algn="tl">
                    <a:srgbClr val="000000">
                      <a:alpha val="43137"/>
                    </a:srgbClr>
                  </a:outerShdw>
                </a:effectLst>
              </a:rPr>
              <a:t>最初に触れた後、イエス様が盲人に何かを見ることができるかどうかを尋ねた</a:t>
            </a:r>
            <a:endParaRPr lang="es-ES" sz="1900" b="1" dirty="0">
              <a:solidFill>
                <a:srgbClr val="00B0F0"/>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DBDBF067-CAB4-4CF6-8457-0CF8C3C116BD}"/>
              </a:ext>
            </a:extLst>
          </p:cNvPr>
          <p:cNvSpPr txBox="1"/>
          <p:nvPr/>
        </p:nvSpPr>
        <p:spPr>
          <a:xfrm>
            <a:off x="3291034" y="1674754"/>
            <a:ext cx="3349610" cy="954107"/>
          </a:xfrm>
          <a:prstGeom prst="rect">
            <a:avLst/>
          </a:prstGeom>
          <a:noFill/>
        </p:spPr>
        <p:txBody>
          <a:bodyPr wrap="square" rtlCol="0">
            <a:spAutoFit/>
            <a:scene3d>
              <a:camera prst="orthographicFront"/>
              <a:lightRig rig="threePt" dir="t"/>
            </a:scene3d>
            <a:sp3d extrusionH="57150">
              <a:bevelT w="38100" h="38100"/>
            </a:sp3d>
          </a:bodyPr>
          <a:lstStyle/>
          <a:p>
            <a:pPr algn="r">
              <a:spcBef>
                <a:spcPts val="600"/>
              </a:spcBef>
            </a:pPr>
            <a:r>
              <a:rPr lang="es-ES" sz="3600" b="1" dirty="0">
                <a:solidFill>
                  <a:srgbClr val="C00000"/>
                </a:solidFill>
              </a:rPr>
              <a:t>4</a:t>
            </a:r>
            <a:r>
              <a:rPr lang="es-ES" sz="1900" b="1" dirty="0">
                <a:solidFill>
                  <a:srgbClr val="C00000"/>
                </a:solidFill>
              </a:rPr>
              <a:t>.</a:t>
            </a:r>
            <a:r>
              <a:rPr lang="es-ES" sz="1900" b="1" dirty="0">
                <a:solidFill>
                  <a:srgbClr val="8A103C"/>
                </a:solidFill>
              </a:rPr>
              <a:t> </a:t>
            </a:r>
            <a:r>
              <a:rPr lang="ja-JP" altLang="en-US" sz="2000" b="1" dirty="0">
                <a:solidFill>
                  <a:srgbClr val="C00000"/>
                </a:solidFill>
              </a:rPr>
              <a:t>盲人は人を木のように見えた</a:t>
            </a:r>
            <a:endParaRPr lang="es-ES" sz="1900" b="1" dirty="0">
              <a:solidFill>
                <a:srgbClr val="C00000"/>
              </a:solidFill>
            </a:endParaRPr>
          </a:p>
        </p:txBody>
      </p:sp>
      <p:sp>
        <p:nvSpPr>
          <p:cNvPr id="15" name="CuadroTexto 14">
            <a:extLst>
              <a:ext uri="{FF2B5EF4-FFF2-40B4-BE49-F238E27FC236}">
                <a16:creationId xmlns:a16="http://schemas.microsoft.com/office/drawing/2014/main" id="{D897042F-4094-46C2-B01E-BBF4FB49E8C4}"/>
              </a:ext>
            </a:extLst>
          </p:cNvPr>
          <p:cNvSpPr txBox="1"/>
          <p:nvPr/>
        </p:nvSpPr>
        <p:spPr>
          <a:xfrm>
            <a:off x="5071000" y="2556603"/>
            <a:ext cx="1634741" cy="1569660"/>
          </a:xfrm>
          <a:prstGeom prst="rect">
            <a:avLst/>
          </a:prstGeom>
          <a:noFill/>
        </p:spPr>
        <p:txBody>
          <a:bodyPr wrap="square" rtlCol="0">
            <a:spAutoFit/>
            <a:scene3d>
              <a:camera prst="orthographicFront"/>
              <a:lightRig rig="threePt" dir="t"/>
            </a:scene3d>
            <a:sp3d extrusionH="57150">
              <a:bevelT w="38100" h="38100"/>
            </a:sp3d>
          </a:bodyPr>
          <a:lstStyle/>
          <a:p>
            <a:pPr algn="r">
              <a:spcBef>
                <a:spcPts val="600"/>
              </a:spcBef>
            </a:pPr>
            <a:r>
              <a:rPr lang="es-ES" sz="3600" b="1" dirty="0">
                <a:solidFill>
                  <a:srgbClr val="7030A0"/>
                </a:solidFill>
              </a:rPr>
              <a:t>5</a:t>
            </a:r>
            <a:r>
              <a:rPr lang="es-ES" sz="1900" b="1" dirty="0">
                <a:solidFill>
                  <a:srgbClr val="7030A0"/>
                </a:solidFill>
              </a:rPr>
              <a:t>.</a:t>
            </a:r>
            <a:r>
              <a:rPr lang="ja-JP" altLang="en-US" sz="2000" b="1" dirty="0">
                <a:solidFill>
                  <a:srgbClr val="7030A0"/>
                </a:solidFill>
              </a:rPr>
              <a:t>２度目に触れた時に完全に癒された</a:t>
            </a:r>
            <a:endParaRPr lang="es-ES" sz="1900" b="1" dirty="0">
              <a:solidFill>
                <a:srgbClr val="7030A0"/>
              </a:solidFill>
            </a:endParaRPr>
          </a:p>
        </p:txBody>
      </p:sp>
      <p:graphicFrame>
        <p:nvGraphicFramePr>
          <p:cNvPr id="18" name="Diagrama 17">
            <a:extLst>
              <a:ext uri="{FF2B5EF4-FFF2-40B4-BE49-F238E27FC236}">
                <a16:creationId xmlns:a16="http://schemas.microsoft.com/office/drawing/2014/main" id="{12EAC263-C4B7-4CED-A208-3CB70957E276}"/>
              </a:ext>
            </a:extLst>
          </p:cNvPr>
          <p:cNvGraphicFramePr/>
          <p:nvPr>
            <p:extLst>
              <p:ext uri="{D42A27DB-BD31-4B8C-83A1-F6EECF244321}">
                <p14:modId xmlns:p14="http://schemas.microsoft.com/office/powerpoint/2010/main" val="2316932624"/>
              </p:ext>
            </p:extLst>
          </p:nvPr>
        </p:nvGraphicFramePr>
        <p:xfrm>
          <a:off x="2409075" y="5212648"/>
          <a:ext cx="3389559" cy="15938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Diagrama 15">
            <a:extLst>
              <a:ext uri="{FF2B5EF4-FFF2-40B4-BE49-F238E27FC236}">
                <a16:creationId xmlns:a16="http://schemas.microsoft.com/office/drawing/2014/main" id="{CBF6A3B1-624C-48AC-BF76-FB8C460475CA}"/>
              </a:ext>
            </a:extLst>
          </p:cNvPr>
          <p:cNvGraphicFramePr/>
          <p:nvPr>
            <p:extLst>
              <p:ext uri="{D42A27DB-BD31-4B8C-83A1-F6EECF244321}">
                <p14:modId xmlns:p14="http://schemas.microsoft.com/office/powerpoint/2010/main" val="1136101327"/>
              </p:ext>
            </p:extLst>
          </p:nvPr>
        </p:nvGraphicFramePr>
        <p:xfrm>
          <a:off x="6770838" y="1447289"/>
          <a:ext cx="2187726" cy="54014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1" name="Imagen 20">
            <a:extLst>
              <a:ext uri="{FF2B5EF4-FFF2-40B4-BE49-F238E27FC236}">
                <a16:creationId xmlns:a16="http://schemas.microsoft.com/office/drawing/2014/main" id="{3FEDD00B-2756-4FE7-8BCF-6C33608984B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80155" y="197951"/>
            <a:ext cx="2042966" cy="1150190"/>
          </a:xfrm>
          <a:prstGeom prst="rect">
            <a:avLst/>
          </a:prstGeom>
          <a:ln>
            <a:noFill/>
          </a:ln>
          <a:effectLst>
            <a:softEdge rad="112500"/>
          </a:effectLst>
        </p:spPr>
      </p:pic>
      <p:pic>
        <p:nvPicPr>
          <p:cNvPr id="24" name="Imagen 23">
            <a:extLst>
              <a:ext uri="{FF2B5EF4-FFF2-40B4-BE49-F238E27FC236}">
                <a16:creationId xmlns:a16="http://schemas.microsoft.com/office/drawing/2014/main" id="{67CC7D14-F90D-48C2-A1D6-6E0E3BDCB8C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20392956">
            <a:off x="5011626" y="4572213"/>
            <a:ext cx="1464444" cy="2031918"/>
          </a:xfrm>
          <a:prstGeom prst="rect">
            <a:avLst/>
          </a:prstGeom>
        </p:spPr>
      </p:pic>
      <p:pic>
        <p:nvPicPr>
          <p:cNvPr id="26" name="Imagen 25">
            <a:extLst>
              <a:ext uri="{FF2B5EF4-FFF2-40B4-BE49-F238E27FC236}">
                <a16:creationId xmlns:a16="http://schemas.microsoft.com/office/drawing/2014/main" id="{1691A93D-9759-4CC0-8012-099C93F8AAE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rot="21352842" flipH="1">
            <a:off x="1347561" y="5431637"/>
            <a:ext cx="1219553" cy="577684"/>
          </a:xfrm>
          <a:prstGeom prst="rect">
            <a:avLst/>
          </a:prstGeom>
        </p:spPr>
      </p:pic>
    </p:spTree>
    <p:extLst>
      <p:ext uri="{BB962C8B-B14F-4D97-AF65-F5344CB8AC3E}">
        <p14:creationId xmlns:p14="http://schemas.microsoft.com/office/powerpoint/2010/main" val="212395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fltVal val="0.5"/>
                                          </p:val>
                                        </p:tav>
                                        <p:tav tm="100000">
                                          <p:val>
                                            <p:strVal val="#ppt_x"/>
                                          </p:val>
                                        </p:tav>
                                      </p:tavLst>
                                    </p:anim>
                                    <p:anim calcmode="lin" valueType="num">
                                      <p:cBhvr>
                                        <p:cTn id="20" dur="500" fill="hold"/>
                                        <p:tgtEl>
                                          <p:spTgt spid="21"/>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3"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
                                        <p:tgtEl>
                                          <p:spTgt spid="10"/>
                                        </p:tgtEl>
                                      </p:cBhvr>
                                    </p:animEffect>
                                    <p:anim calcmode="lin" valueType="num">
                                      <p:cBhvr>
                                        <p:cTn id="39" dur="400" fill="hold"/>
                                        <p:tgtEl>
                                          <p:spTgt spid="10"/>
                                        </p:tgtEl>
                                        <p:attrNameLst>
                                          <p:attrName>ppt_x</p:attrName>
                                        </p:attrNameLst>
                                      </p:cBhvr>
                                      <p:tavLst>
                                        <p:tav tm="0">
                                          <p:val>
                                            <p:strVal val="#ppt_x"/>
                                          </p:val>
                                        </p:tav>
                                        <p:tav tm="100000">
                                          <p:val>
                                            <p:strVal val="#ppt_x"/>
                                          </p:val>
                                        </p:tav>
                                      </p:tavLst>
                                    </p:anim>
                                    <p:anim calcmode="lin" valueType="num">
                                      <p:cBhvr>
                                        <p:cTn id="40" dur="400" fill="hold"/>
                                        <p:tgtEl>
                                          <p:spTgt spid="10"/>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anim calcmode="lin" valueType="num">
                                      <p:cBhvr>
                                        <p:cTn id="63" dur="500" fill="hold"/>
                                        <p:tgtEl>
                                          <p:spTgt spid="5"/>
                                        </p:tgtEl>
                                        <p:attrNameLst>
                                          <p:attrName>ppt_x</p:attrName>
                                        </p:attrNameLst>
                                      </p:cBhvr>
                                      <p:tavLst>
                                        <p:tav tm="0">
                                          <p:val>
                                            <p:fltVal val="0.5"/>
                                          </p:val>
                                        </p:tav>
                                        <p:tav tm="100000">
                                          <p:val>
                                            <p:strVal val="#ppt_x"/>
                                          </p:val>
                                        </p:tav>
                                      </p:tavLst>
                                    </p:anim>
                                    <p:anim calcmode="lin" valueType="num">
                                      <p:cBhvr>
                                        <p:cTn id="64" dur="500" fill="hold"/>
                                        <p:tgtEl>
                                          <p:spTgt spid="5"/>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anim calcmode="lin" valueType="num">
                                      <p:cBhvr>
                                        <p:cTn id="76" dur="500" fill="hold"/>
                                        <p:tgtEl>
                                          <p:spTgt spid="6"/>
                                        </p:tgtEl>
                                        <p:attrNameLst>
                                          <p:attrName>ppt_x</p:attrName>
                                        </p:attrNameLst>
                                      </p:cBhvr>
                                      <p:tavLst>
                                        <p:tav tm="0">
                                          <p:val>
                                            <p:fltVal val="0.5"/>
                                          </p:val>
                                        </p:tav>
                                        <p:tav tm="100000">
                                          <p:val>
                                            <p:strVal val="#ppt_x"/>
                                          </p:val>
                                        </p:tav>
                                      </p:tavLst>
                                    </p:anim>
                                    <p:anim calcmode="lin" valueType="num">
                                      <p:cBhvr>
                                        <p:cTn id="77" dur="500" fill="hold"/>
                                        <p:tgtEl>
                                          <p:spTgt spid="6"/>
                                        </p:tgtEl>
                                        <p:attrNameLst>
                                          <p:attrName>ppt_y</p:attrName>
                                        </p:attrNameLst>
                                      </p:cBhvr>
                                      <p:tavLst>
                                        <p:tav tm="0">
                                          <p:val>
                                            <p:fltVal val="0.5"/>
                                          </p:val>
                                        </p:tav>
                                        <p:tav tm="100000">
                                          <p:val>
                                            <p:strVal val="#ppt_y"/>
                                          </p:val>
                                        </p:tav>
                                      </p:tavLst>
                                    </p:anim>
                                  </p:childTnLst>
                                </p:cTn>
                              </p:par>
                            </p:childTnLst>
                          </p:cTn>
                        </p:par>
                        <p:par>
                          <p:cTn id="78" fill="hold">
                            <p:stCondLst>
                              <p:cond delay="500"/>
                            </p:stCondLst>
                            <p:childTnLst>
                              <p:par>
                                <p:cTn id="79" presetID="14" presetClass="entr" presetSubtype="1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500" fill="hold"/>
                                        <p:tgtEl>
                                          <p:spTgt spid="7"/>
                                        </p:tgtEl>
                                        <p:attrNameLst>
                                          <p:attrName>ppt_w</p:attrName>
                                        </p:attrNameLst>
                                      </p:cBhvr>
                                      <p:tavLst>
                                        <p:tav tm="0">
                                          <p:val>
                                            <p:fltVal val="0"/>
                                          </p:val>
                                        </p:tav>
                                        <p:tav tm="100000">
                                          <p:val>
                                            <p:strVal val="#ppt_w"/>
                                          </p:val>
                                        </p:tav>
                                      </p:tavLst>
                                    </p:anim>
                                    <p:anim calcmode="lin" valueType="num">
                                      <p:cBhvr>
                                        <p:cTn id="87" dur="500" fill="hold"/>
                                        <p:tgtEl>
                                          <p:spTgt spid="7"/>
                                        </p:tgtEl>
                                        <p:attrNameLst>
                                          <p:attrName>ppt_h</p:attrName>
                                        </p:attrNameLst>
                                      </p:cBhvr>
                                      <p:tavLst>
                                        <p:tav tm="0">
                                          <p:val>
                                            <p:fltVal val="0"/>
                                          </p:val>
                                        </p:tav>
                                        <p:tav tm="100000">
                                          <p:val>
                                            <p:strVal val="#ppt_h"/>
                                          </p:val>
                                        </p:tav>
                                      </p:tavLst>
                                    </p:anim>
                                    <p:animEffect transition="in" filter="fade">
                                      <p:cBhvr>
                                        <p:cTn id="88" dur="500"/>
                                        <p:tgtEl>
                                          <p:spTgt spid="7"/>
                                        </p:tgtEl>
                                      </p:cBhvr>
                                    </p:animEffect>
                                    <p:anim calcmode="lin" valueType="num">
                                      <p:cBhvr>
                                        <p:cTn id="89" dur="500" fill="hold"/>
                                        <p:tgtEl>
                                          <p:spTgt spid="7"/>
                                        </p:tgtEl>
                                        <p:attrNameLst>
                                          <p:attrName>ppt_x</p:attrName>
                                        </p:attrNameLst>
                                      </p:cBhvr>
                                      <p:tavLst>
                                        <p:tav tm="0">
                                          <p:val>
                                            <p:fltVal val="0.5"/>
                                          </p:val>
                                        </p:tav>
                                        <p:tav tm="100000">
                                          <p:val>
                                            <p:strVal val="#ppt_x"/>
                                          </p:val>
                                        </p:tav>
                                      </p:tavLst>
                                    </p:anim>
                                    <p:anim calcmode="lin" valueType="num">
                                      <p:cBhvr>
                                        <p:cTn id="90" dur="500" fill="hold"/>
                                        <p:tgtEl>
                                          <p:spTgt spid="7"/>
                                        </p:tgtEl>
                                        <p:attrNameLst>
                                          <p:attrName>ppt_y</p:attrName>
                                        </p:attrNameLst>
                                      </p:cBhvr>
                                      <p:tavLst>
                                        <p:tav tm="0">
                                          <p:val>
                                            <p:fltVal val="0.5"/>
                                          </p:val>
                                        </p:tav>
                                        <p:tav tm="100000">
                                          <p:val>
                                            <p:strVal val="#ppt_y"/>
                                          </p:val>
                                        </p:tav>
                                      </p:tavLst>
                                    </p:anim>
                                  </p:childTnLst>
                                </p:cTn>
                              </p:par>
                            </p:childTnLst>
                          </p:cTn>
                        </p:par>
                        <p:par>
                          <p:cTn id="91" fill="hold">
                            <p:stCondLst>
                              <p:cond delay="500"/>
                            </p:stCondLst>
                            <p:childTnLst>
                              <p:par>
                                <p:cTn id="92" presetID="14" presetClass="entr" presetSubtype="1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randombar(horizontal)">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anim calcmode="lin" valueType="num">
                                      <p:cBhvr>
                                        <p:cTn id="102" dur="500" fill="hold"/>
                                        <p:tgtEl>
                                          <p:spTgt spid="8"/>
                                        </p:tgtEl>
                                        <p:attrNameLst>
                                          <p:attrName>ppt_x</p:attrName>
                                        </p:attrNameLst>
                                      </p:cBhvr>
                                      <p:tavLst>
                                        <p:tav tm="0">
                                          <p:val>
                                            <p:fltVal val="0.5"/>
                                          </p:val>
                                        </p:tav>
                                        <p:tav tm="100000">
                                          <p:val>
                                            <p:strVal val="#ppt_x"/>
                                          </p:val>
                                        </p:tav>
                                      </p:tavLst>
                                    </p:anim>
                                    <p:anim calcmode="lin" valueType="num">
                                      <p:cBhvr>
                                        <p:cTn id="103" dur="500" fill="hold"/>
                                        <p:tgtEl>
                                          <p:spTgt spid="8"/>
                                        </p:tgtEl>
                                        <p:attrNameLst>
                                          <p:attrName>ppt_y</p:attrName>
                                        </p:attrNameLst>
                                      </p:cBhvr>
                                      <p:tavLst>
                                        <p:tav tm="0">
                                          <p:val>
                                            <p:fltVal val="0.5"/>
                                          </p:val>
                                        </p:tav>
                                        <p:tav tm="100000">
                                          <p:val>
                                            <p:strVal val="#ppt_y"/>
                                          </p:val>
                                        </p:tav>
                                      </p:tavLst>
                                    </p:anim>
                                  </p:childTnLst>
                                </p:cTn>
                              </p:par>
                            </p:childTnLst>
                          </p:cTn>
                        </p:par>
                        <p:par>
                          <p:cTn id="104" fill="hold">
                            <p:stCondLst>
                              <p:cond delay="500"/>
                            </p:stCondLst>
                            <p:childTnLst>
                              <p:par>
                                <p:cTn id="105" presetID="14" presetClass="entr" presetSubtype="1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randombar(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8">
                                            <p:graphicEl>
                                              <a:dgm id="{D9087786-6835-4208-8EB1-E21E60BE299A}"/>
                                            </p:graphicEl>
                                          </p:spTgt>
                                        </p:tgtEl>
                                        <p:attrNameLst>
                                          <p:attrName>style.visibility</p:attrName>
                                        </p:attrNameLst>
                                      </p:cBhvr>
                                      <p:to>
                                        <p:strVal val="visible"/>
                                      </p:to>
                                    </p:set>
                                    <p:anim calcmode="lin" valueType="num">
                                      <p:cBhvr>
                                        <p:cTn id="112" dur="500" fill="hold"/>
                                        <p:tgtEl>
                                          <p:spTgt spid="18">
                                            <p:graphicEl>
                                              <a:dgm id="{D9087786-6835-4208-8EB1-E21E60BE299A}"/>
                                            </p:graphicEl>
                                          </p:spTgt>
                                        </p:tgtEl>
                                        <p:attrNameLst>
                                          <p:attrName>ppt_w</p:attrName>
                                        </p:attrNameLst>
                                      </p:cBhvr>
                                      <p:tavLst>
                                        <p:tav tm="0">
                                          <p:val>
                                            <p:fltVal val="0"/>
                                          </p:val>
                                        </p:tav>
                                        <p:tav tm="100000">
                                          <p:val>
                                            <p:strVal val="#ppt_w"/>
                                          </p:val>
                                        </p:tav>
                                      </p:tavLst>
                                    </p:anim>
                                    <p:anim calcmode="lin" valueType="num">
                                      <p:cBhvr>
                                        <p:cTn id="113" dur="500" fill="hold"/>
                                        <p:tgtEl>
                                          <p:spTgt spid="18">
                                            <p:graphicEl>
                                              <a:dgm id="{D9087786-6835-4208-8EB1-E21E60BE299A}"/>
                                            </p:graphicEl>
                                          </p:spTgt>
                                        </p:tgtEl>
                                        <p:attrNameLst>
                                          <p:attrName>ppt_h</p:attrName>
                                        </p:attrNameLst>
                                      </p:cBhvr>
                                      <p:tavLst>
                                        <p:tav tm="0">
                                          <p:val>
                                            <p:fltVal val="0"/>
                                          </p:val>
                                        </p:tav>
                                        <p:tav tm="100000">
                                          <p:val>
                                            <p:strVal val="#ppt_h"/>
                                          </p:val>
                                        </p:tav>
                                      </p:tavLst>
                                    </p:anim>
                                    <p:animEffect transition="in" filter="fade">
                                      <p:cBhvr>
                                        <p:cTn id="114" dur="500"/>
                                        <p:tgtEl>
                                          <p:spTgt spid="18">
                                            <p:graphicEl>
                                              <a:dgm id="{D9087786-6835-4208-8EB1-E21E60BE299A}"/>
                                            </p:graphicEl>
                                          </p:spTgt>
                                        </p:tgtEl>
                                      </p:cBhvr>
                                    </p:animEffect>
                                  </p:childTnLst>
                                </p:cTn>
                              </p:par>
                            </p:childTnLst>
                          </p:cTn>
                        </p:par>
                        <p:par>
                          <p:cTn id="115" fill="hold">
                            <p:stCondLst>
                              <p:cond delay="500"/>
                            </p:stCondLst>
                            <p:childTnLst>
                              <p:par>
                                <p:cTn id="116" presetID="17"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ppt_x</p:attrName>
                                        </p:attrNameLst>
                                      </p:cBhvr>
                                      <p:tavLst>
                                        <p:tav tm="0">
                                          <p:val>
                                            <p:strVal val="#ppt_x+#ppt_w/2"/>
                                          </p:val>
                                        </p:tav>
                                        <p:tav tm="100000">
                                          <p:val>
                                            <p:strVal val="#ppt_x"/>
                                          </p:val>
                                        </p:tav>
                                      </p:tavLst>
                                    </p:anim>
                                    <p:anim calcmode="lin" valueType="num">
                                      <p:cBhvr>
                                        <p:cTn id="119" dur="500" fill="hold"/>
                                        <p:tgtEl>
                                          <p:spTgt spid="26"/>
                                        </p:tgtEl>
                                        <p:attrNameLst>
                                          <p:attrName>ppt_y</p:attrName>
                                        </p:attrNameLst>
                                      </p:cBhvr>
                                      <p:tavLst>
                                        <p:tav tm="0">
                                          <p:val>
                                            <p:strVal val="#ppt_y"/>
                                          </p:val>
                                        </p:tav>
                                        <p:tav tm="100000">
                                          <p:val>
                                            <p:strVal val="#ppt_y"/>
                                          </p:val>
                                        </p:tav>
                                      </p:tavLst>
                                    </p:anim>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8">
                                            <p:graphicEl>
                                              <a:dgm id="{23CBD3D4-11BE-4181-877A-585632D63142}"/>
                                            </p:graphicEl>
                                          </p:spTgt>
                                        </p:tgtEl>
                                        <p:attrNameLst>
                                          <p:attrName>style.visibility</p:attrName>
                                        </p:attrNameLst>
                                      </p:cBhvr>
                                      <p:to>
                                        <p:strVal val="visible"/>
                                      </p:to>
                                    </p:set>
                                    <p:anim calcmode="lin" valueType="num">
                                      <p:cBhvr>
                                        <p:cTn id="126" dur="500" fill="hold"/>
                                        <p:tgtEl>
                                          <p:spTgt spid="18">
                                            <p:graphicEl>
                                              <a:dgm id="{23CBD3D4-11BE-4181-877A-585632D63142}"/>
                                            </p:graphicEl>
                                          </p:spTgt>
                                        </p:tgtEl>
                                        <p:attrNameLst>
                                          <p:attrName>ppt_w</p:attrName>
                                        </p:attrNameLst>
                                      </p:cBhvr>
                                      <p:tavLst>
                                        <p:tav tm="0">
                                          <p:val>
                                            <p:fltVal val="0"/>
                                          </p:val>
                                        </p:tav>
                                        <p:tav tm="100000">
                                          <p:val>
                                            <p:strVal val="#ppt_w"/>
                                          </p:val>
                                        </p:tav>
                                      </p:tavLst>
                                    </p:anim>
                                    <p:anim calcmode="lin" valueType="num">
                                      <p:cBhvr>
                                        <p:cTn id="127" dur="500" fill="hold"/>
                                        <p:tgtEl>
                                          <p:spTgt spid="18">
                                            <p:graphicEl>
                                              <a:dgm id="{23CBD3D4-11BE-4181-877A-585632D63142}"/>
                                            </p:graphicEl>
                                          </p:spTgt>
                                        </p:tgtEl>
                                        <p:attrNameLst>
                                          <p:attrName>ppt_h</p:attrName>
                                        </p:attrNameLst>
                                      </p:cBhvr>
                                      <p:tavLst>
                                        <p:tav tm="0">
                                          <p:val>
                                            <p:fltVal val="0"/>
                                          </p:val>
                                        </p:tav>
                                        <p:tav tm="100000">
                                          <p:val>
                                            <p:strVal val="#ppt_h"/>
                                          </p:val>
                                        </p:tav>
                                      </p:tavLst>
                                    </p:anim>
                                    <p:animEffect transition="in" filter="fade">
                                      <p:cBhvr>
                                        <p:cTn id="128" dur="500"/>
                                        <p:tgtEl>
                                          <p:spTgt spid="18">
                                            <p:graphicEl>
                                              <a:dgm id="{23CBD3D4-11BE-4181-877A-585632D63142}"/>
                                            </p:graphicEl>
                                          </p:spTgt>
                                        </p:tgtEl>
                                      </p:cBhvr>
                                    </p:animEffect>
                                  </p:childTnLst>
                                </p:cTn>
                              </p:par>
                            </p:childTnLst>
                          </p:cTn>
                        </p:par>
                        <p:par>
                          <p:cTn id="129" fill="hold">
                            <p:stCondLst>
                              <p:cond delay="500"/>
                            </p:stCondLst>
                            <p:childTnLst>
                              <p:par>
                                <p:cTn id="130" presetID="17" presetClass="entr" presetSubtype="4" fill="hold" nodeType="after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p:cTn id="132" dur="500" fill="hold"/>
                                        <p:tgtEl>
                                          <p:spTgt spid="24"/>
                                        </p:tgtEl>
                                        <p:attrNameLst>
                                          <p:attrName>ppt_x</p:attrName>
                                        </p:attrNameLst>
                                      </p:cBhvr>
                                      <p:tavLst>
                                        <p:tav tm="0">
                                          <p:val>
                                            <p:strVal val="#ppt_x"/>
                                          </p:val>
                                        </p:tav>
                                        <p:tav tm="100000">
                                          <p:val>
                                            <p:strVal val="#ppt_x"/>
                                          </p:val>
                                        </p:tav>
                                      </p:tavLst>
                                    </p:anim>
                                    <p:anim calcmode="lin" valueType="num">
                                      <p:cBhvr>
                                        <p:cTn id="133" dur="500" fill="hold"/>
                                        <p:tgtEl>
                                          <p:spTgt spid="24"/>
                                        </p:tgtEl>
                                        <p:attrNameLst>
                                          <p:attrName>ppt_y</p:attrName>
                                        </p:attrNameLst>
                                      </p:cBhvr>
                                      <p:tavLst>
                                        <p:tav tm="0">
                                          <p:val>
                                            <p:strVal val="#ppt_y+#ppt_h/2"/>
                                          </p:val>
                                        </p:tav>
                                        <p:tav tm="100000">
                                          <p:val>
                                            <p:strVal val="#ppt_y"/>
                                          </p:val>
                                        </p:tav>
                                      </p:tavLst>
                                    </p:anim>
                                    <p:anim calcmode="lin" valueType="num">
                                      <p:cBhvr>
                                        <p:cTn id="134" dur="500" fill="hold"/>
                                        <p:tgtEl>
                                          <p:spTgt spid="24"/>
                                        </p:tgtEl>
                                        <p:attrNameLst>
                                          <p:attrName>ppt_w</p:attrName>
                                        </p:attrNameLst>
                                      </p:cBhvr>
                                      <p:tavLst>
                                        <p:tav tm="0">
                                          <p:val>
                                            <p:strVal val="#ppt_w"/>
                                          </p:val>
                                        </p:tav>
                                        <p:tav tm="100000">
                                          <p:val>
                                            <p:strVal val="#ppt_w"/>
                                          </p:val>
                                        </p:tav>
                                      </p:tavLst>
                                    </p:anim>
                                    <p:anim calcmode="lin" valueType="num">
                                      <p:cBhvr>
                                        <p:cTn id="135"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6">
                                            <p:graphicEl>
                                              <a:dgm id="{F050D1AF-60B9-4303-ACF2-465674D567F0}"/>
                                            </p:graphicEl>
                                          </p:spTgt>
                                        </p:tgtEl>
                                        <p:attrNameLst>
                                          <p:attrName>style.visibility</p:attrName>
                                        </p:attrNameLst>
                                      </p:cBhvr>
                                      <p:to>
                                        <p:strVal val="visible"/>
                                      </p:to>
                                    </p:set>
                                    <p:animEffect transition="in" filter="fade">
                                      <p:cBhvr>
                                        <p:cTn id="140" dur="1000"/>
                                        <p:tgtEl>
                                          <p:spTgt spid="16">
                                            <p:graphicEl>
                                              <a:dgm id="{F050D1AF-60B9-4303-ACF2-465674D567F0}"/>
                                            </p:graphicEl>
                                          </p:spTgt>
                                        </p:tgtEl>
                                      </p:cBhvr>
                                    </p:animEffect>
                                    <p:anim calcmode="lin" valueType="num">
                                      <p:cBhvr>
                                        <p:cTn id="141" dur="1000" fill="hold"/>
                                        <p:tgtEl>
                                          <p:spTgt spid="16">
                                            <p:graphicEl>
                                              <a:dgm id="{F050D1AF-60B9-4303-ACF2-465674D567F0}"/>
                                            </p:graphicEl>
                                          </p:spTgt>
                                        </p:tgtEl>
                                        <p:attrNameLst>
                                          <p:attrName>ppt_x</p:attrName>
                                        </p:attrNameLst>
                                      </p:cBhvr>
                                      <p:tavLst>
                                        <p:tav tm="0">
                                          <p:val>
                                            <p:strVal val="#ppt_x"/>
                                          </p:val>
                                        </p:tav>
                                        <p:tav tm="100000">
                                          <p:val>
                                            <p:strVal val="#ppt_x"/>
                                          </p:val>
                                        </p:tav>
                                      </p:tavLst>
                                    </p:anim>
                                    <p:anim calcmode="lin" valueType="num">
                                      <p:cBhvr>
                                        <p:cTn id="142" dur="1000" fill="hold"/>
                                        <p:tgtEl>
                                          <p:spTgt spid="16">
                                            <p:graphicEl>
                                              <a:dgm id="{F050D1AF-60B9-4303-ACF2-465674D567F0}"/>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6">
                                            <p:graphicEl>
                                              <a:dgm id="{11BEC216-BBC1-46E1-BBDC-38BBA4D6EF4C}"/>
                                            </p:graphicEl>
                                          </p:spTgt>
                                        </p:tgtEl>
                                        <p:attrNameLst>
                                          <p:attrName>style.visibility</p:attrName>
                                        </p:attrNameLst>
                                      </p:cBhvr>
                                      <p:to>
                                        <p:strVal val="visible"/>
                                      </p:to>
                                    </p:set>
                                    <p:animEffect transition="in" filter="fade">
                                      <p:cBhvr>
                                        <p:cTn id="147" dur="1000"/>
                                        <p:tgtEl>
                                          <p:spTgt spid="16">
                                            <p:graphicEl>
                                              <a:dgm id="{11BEC216-BBC1-46E1-BBDC-38BBA4D6EF4C}"/>
                                            </p:graphicEl>
                                          </p:spTgt>
                                        </p:tgtEl>
                                      </p:cBhvr>
                                    </p:animEffect>
                                    <p:anim calcmode="lin" valueType="num">
                                      <p:cBhvr>
                                        <p:cTn id="148" dur="1000" fill="hold"/>
                                        <p:tgtEl>
                                          <p:spTgt spid="16">
                                            <p:graphicEl>
                                              <a:dgm id="{11BEC216-BBC1-46E1-BBDC-38BBA4D6EF4C}"/>
                                            </p:graphicEl>
                                          </p:spTgt>
                                        </p:tgtEl>
                                        <p:attrNameLst>
                                          <p:attrName>ppt_x</p:attrName>
                                        </p:attrNameLst>
                                      </p:cBhvr>
                                      <p:tavLst>
                                        <p:tav tm="0">
                                          <p:val>
                                            <p:strVal val="#ppt_x"/>
                                          </p:val>
                                        </p:tav>
                                        <p:tav tm="100000">
                                          <p:val>
                                            <p:strVal val="#ppt_x"/>
                                          </p:val>
                                        </p:tav>
                                      </p:tavLst>
                                    </p:anim>
                                    <p:anim calcmode="lin" valueType="num">
                                      <p:cBhvr>
                                        <p:cTn id="149" dur="1000" fill="hold"/>
                                        <p:tgtEl>
                                          <p:spTgt spid="16">
                                            <p:graphicEl>
                                              <a:dgm id="{11BEC216-BBC1-46E1-BBDC-38BBA4D6EF4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P spid="14" grpId="0"/>
      <p:bldP spid="15" grpId="0"/>
      <p:bldGraphic spid="18" grpId="0" uiExpand="1">
        <p:bldSub>
          <a:bldDgm bld="one"/>
        </p:bldSub>
      </p:bldGraphic>
      <p:bldGraphic spid="1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9BE77F94-346D-4377-A2A3-91962340E3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065" y="1128901"/>
            <a:ext cx="2618373" cy="1963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ángulo 1">
            <a:extLst>
              <a:ext uri="{FF2B5EF4-FFF2-40B4-BE49-F238E27FC236}">
                <a16:creationId xmlns:a16="http://schemas.microsoft.com/office/drawing/2014/main" id="{C4F6D654-0FAB-417E-825E-73EC49168807}"/>
              </a:ext>
            </a:extLst>
          </p:cNvPr>
          <p:cNvSpPr/>
          <p:nvPr/>
        </p:nvSpPr>
        <p:spPr>
          <a:xfrm>
            <a:off x="196319" y="55458"/>
            <a:ext cx="7193280" cy="646331"/>
          </a:xfrm>
          <a:prstGeom prst="rect">
            <a:avLst/>
          </a:prstGeom>
        </p:spPr>
        <p:txBody>
          <a:bodyPr wrap="square">
            <a:spAutoFit/>
          </a:bodyPr>
          <a:lstStyle/>
          <a:p>
            <a:pPr algn="ctr"/>
            <a:r>
              <a:rPr lang="ja-JP" altLang="en-US" sz="3600" b="1" dirty="0">
                <a:ln w="6600">
                  <a:solidFill>
                    <a:schemeClr val="accent2"/>
                  </a:solidFill>
                  <a:prstDash val="solid"/>
                </a:ln>
                <a:solidFill>
                  <a:srgbClr val="FFFFFF"/>
                </a:solidFill>
                <a:effectLst>
                  <a:outerShdw dist="38100" dir="2700000" algn="tl" rotWithShape="0">
                    <a:schemeClr val="accent2"/>
                  </a:outerShdw>
                </a:effectLst>
              </a:rPr>
              <a:t>受容することの教訓</a:t>
            </a:r>
            <a:endParaRPr lang="es-E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id="{1E45C7DA-E95B-4BE1-B7B0-4E074E2DB66E}"/>
              </a:ext>
            </a:extLst>
          </p:cNvPr>
          <p:cNvSpPr/>
          <p:nvPr/>
        </p:nvSpPr>
        <p:spPr>
          <a:xfrm>
            <a:off x="15034" y="629189"/>
            <a:ext cx="7462300" cy="369332"/>
          </a:xfrm>
          <a:prstGeom prst="rect">
            <a:avLst/>
          </a:prstGeom>
        </p:spPr>
        <p:txBody>
          <a:bodyPr wrap="none">
            <a:spAutoFit/>
          </a:bodyPr>
          <a:lstStyle/>
          <a:p>
            <a:pPr algn="ctr"/>
            <a:r>
              <a:rPr lang="ja-JP" altLang="en-US" b="1" dirty="0">
                <a:solidFill>
                  <a:srgbClr val="002060"/>
                </a:solidFill>
                <a:effectLst>
                  <a:outerShdw blurRad="38100" dist="38100" dir="2700000" algn="tl">
                    <a:srgbClr val="000000">
                      <a:alpha val="43137"/>
                    </a:srgbClr>
                  </a:outerShdw>
                </a:effectLst>
                <a:latin typeface="Comic Sans MS" panose="030F0702030302020204" pitchFamily="66" charset="0"/>
              </a:rPr>
              <a:t>しかし、イエスはサマリヤを通過しなければならなかった。</a:t>
            </a:r>
            <a:r>
              <a:rPr lang="ja-JP" altLang="en-US" sz="1600" b="1" dirty="0">
                <a:solidFill>
                  <a:srgbClr val="002060"/>
                </a:solidFill>
                <a:latin typeface="Comic Sans MS" panose="030F0702030302020204" pitchFamily="66" charset="0"/>
              </a:rPr>
              <a:t>ヨハネ</a:t>
            </a:r>
            <a:r>
              <a:rPr lang="es-ES" sz="1600" b="1" dirty="0">
                <a:solidFill>
                  <a:srgbClr val="002060"/>
                </a:solidFill>
                <a:latin typeface="Comic Sans MS" panose="030F0702030302020204" pitchFamily="66" charset="0"/>
              </a:rPr>
              <a:t> 4:4</a:t>
            </a:r>
          </a:p>
        </p:txBody>
      </p:sp>
      <p:sp>
        <p:nvSpPr>
          <p:cNvPr id="4" name="CuadroTexto 3">
            <a:extLst>
              <a:ext uri="{FF2B5EF4-FFF2-40B4-BE49-F238E27FC236}">
                <a16:creationId xmlns:a16="http://schemas.microsoft.com/office/drawing/2014/main" id="{D7323B5E-540C-46F1-A51C-22EA6D156C4F}"/>
              </a:ext>
            </a:extLst>
          </p:cNvPr>
          <p:cNvSpPr txBox="1"/>
          <p:nvPr/>
        </p:nvSpPr>
        <p:spPr>
          <a:xfrm>
            <a:off x="3145305" y="1107312"/>
            <a:ext cx="3897063" cy="1477328"/>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ユダヤ人とサマリヤ人の関係はかなり緊迫していました。ユダヤ人は、ユダヤ地方からガリラヤ地方に行くために、サマリヤ地方を通らないように、回り道をしていました。</a:t>
            </a:r>
            <a:endParaRPr lang="es-ES" b="1" dirty="0">
              <a:effectLst>
                <a:outerShdw blurRad="38100" dist="38100" dir="2700000" algn="tl">
                  <a:srgbClr val="000000">
                    <a:alpha val="43137"/>
                  </a:srgbClr>
                </a:outerShdw>
              </a:effectLst>
            </a:endParaRPr>
          </a:p>
        </p:txBody>
      </p:sp>
      <p:grpSp>
        <p:nvGrpSpPr>
          <p:cNvPr id="15" name="Grupo 14">
            <a:extLst>
              <a:ext uri="{FF2B5EF4-FFF2-40B4-BE49-F238E27FC236}">
                <a16:creationId xmlns:a16="http://schemas.microsoft.com/office/drawing/2014/main" id="{E10E69AE-102F-4523-B3D4-AA688A3D4E03}"/>
              </a:ext>
            </a:extLst>
          </p:cNvPr>
          <p:cNvGrpSpPr/>
          <p:nvPr/>
        </p:nvGrpSpPr>
        <p:grpSpPr>
          <a:xfrm>
            <a:off x="7251030" y="590041"/>
            <a:ext cx="1696653" cy="1913711"/>
            <a:chOff x="7258054" y="99587"/>
            <a:chExt cx="1862215" cy="2368731"/>
          </a:xfrm>
        </p:grpSpPr>
        <p:pic>
          <p:nvPicPr>
            <p:cNvPr id="6" name="Imagen 5">
              <a:extLst>
                <a:ext uri="{FF2B5EF4-FFF2-40B4-BE49-F238E27FC236}">
                  <a16:creationId xmlns:a16="http://schemas.microsoft.com/office/drawing/2014/main" id="{0EE40D47-C40C-4A1D-8259-3895C3751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7901" y="99587"/>
              <a:ext cx="1672368" cy="2368731"/>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65763E0E-815D-479F-AE87-72BB35ED704A}"/>
                </a:ext>
              </a:extLst>
            </p:cNvPr>
            <p:cNvSpPr txBox="1"/>
            <p:nvPr/>
          </p:nvSpPr>
          <p:spPr>
            <a:xfrm>
              <a:off x="7447901" y="135958"/>
              <a:ext cx="1005403" cy="338554"/>
            </a:xfrm>
            <a:prstGeom prst="rect">
              <a:avLst/>
            </a:prstGeom>
            <a:noFill/>
          </p:spPr>
          <p:txBody>
            <a:bodyPr wrap="none" rtlCol="0">
              <a:spAutoFit/>
            </a:bodyPr>
            <a:lstStyle/>
            <a:p>
              <a:pPr algn="ctr"/>
              <a:r>
                <a:rPr lang="ja-JP" altLang="en-US" sz="1600" b="1" dirty="0"/>
                <a:t>ガリラヤ</a:t>
              </a:r>
              <a:endParaRPr lang="es-ES" sz="1600" b="1" dirty="0"/>
            </a:p>
          </p:txBody>
        </p:sp>
        <p:sp>
          <p:nvSpPr>
            <p:cNvPr id="8" name="CuadroTexto 7">
              <a:extLst>
                <a:ext uri="{FF2B5EF4-FFF2-40B4-BE49-F238E27FC236}">
                  <a16:creationId xmlns:a16="http://schemas.microsoft.com/office/drawing/2014/main" id="{68D4DA4F-2879-48F8-963E-B4440F1B799E}"/>
                </a:ext>
              </a:extLst>
            </p:cNvPr>
            <p:cNvSpPr txBox="1"/>
            <p:nvPr/>
          </p:nvSpPr>
          <p:spPr>
            <a:xfrm>
              <a:off x="7258054" y="945398"/>
              <a:ext cx="1005403" cy="338554"/>
            </a:xfrm>
            <a:prstGeom prst="rect">
              <a:avLst/>
            </a:prstGeom>
            <a:noFill/>
          </p:spPr>
          <p:txBody>
            <a:bodyPr wrap="none" rtlCol="0">
              <a:spAutoFit/>
            </a:bodyPr>
            <a:lstStyle/>
            <a:p>
              <a:pPr algn="ctr"/>
              <a:r>
                <a:rPr lang="ja-JP" altLang="en-US" sz="1600" b="1" dirty="0"/>
                <a:t>サマリア</a:t>
              </a:r>
              <a:endParaRPr lang="es-ES" sz="1600" b="1" dirty="0"/>
            </a:p>
          </p:txBody>
        </p:sp>
        <p:sp>
          <p:nvSpPr>
            <p:cNvPr id="9" name="CuadroTexto 8">
              <a:extLst>
                <a:ext uri="{FF2B5EF4-FFF2-40B4-BE49-F238E27FC236}">
                  <a16:creationId xmlns:a16="http://schemas.microsoft.com/office/drawing/2014/main" id="{8D717BB1-2794-4985-8FCC-7E5D9F43C6FF}"/>
                </a:ext>
              </a:extLst>
            </p:cNvPr>
            <p:cNvSpPr txBox="1"/>
            <p:nvPr/>
          </p:nvSpPr>
          <p:spPr>
            <a:xfrm>
              <a:off x="7512523" y="1559486"/>
              <a:ext cx="800219" cy="338554"/>
            </a:xfrm>
            <a:prstGeom prst="rect">
              <a:avLst/>
            </a:prstGeom>
            <a:noFill/>
          </p:spPr>
          <p:txBody>
            <a:bodyPr wrap="none" rtlCol="0">
              <a:spAutoFit/>
            </a:bodyPr>
            <a:lstStyle/>
            <a:p>
              <a:pPr algn="ctr"/>
              <a:r>
                <a:rPr lang="ja-JP" altLang="en-US" sz="1600" b="1" dirty="0"/>
                <a:t>ユダヤ</a:t>
              </a:r>
              <a:endParaRPr lang="es-ES" sz="1600" b="1" dirty="0"/>
            </a:p>
          </p:txBody>
        </p:sp>
        <p:cxnSp>
          <p:nvCxnSpPr>
            <p:cNvPr id="11" name="Conector recto de flecha 10">
              <a:extLst>
                <a:ext uri="{FF2B5EF4-FFF2-40B4-BE49-F238E27FC236}">
                  <a16:creationId xmlns:a16="http://schemas.microsoft.com/office/drawing/2014/main" id="{0F0AD7E9-C00F-42D5-91C0-AF2DEFD6FDFE}"/>
                </a:ext>
              </a:extLst>
            </p:cNvPr>
            <p:cNvCxnSpPr>
              <a:cxnSpLocks/>
            </p:cNvCxnSpPr>
            <p:nvPr/>
          </p:nvCxnSpPr>
          <p:spPr>
            <a:xfrm>
              <a:off x="7778174" y="527386"/>
              <a:ext cx="444867" cy="2336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0" name="Rectángulo 19">
            <a:extLst>
              <a:ext uri="{FF2B5EF4-FFF2-40B4-BE49-F238E27FC236}">
                <a16:creationId xmlns:a16="http://schemas.microsoft.com/office/drawing/2014/main" id="{AB98625F-0B1F-46C2-8EF5-153167067FA3}"/>
              </a:ext>
            </a:extLst>
          </p:cNvPr>
          <p:cNvSpPr/>
          <p:nvPr/>
        </p:nvSpPr>
        <p:spPr>
          <a:xfrm>
            <a:off x="3014438" y="4609208"/>
            <a:ext cx="5688379" cy="2108269"/>
          </a:xfrm>
          <a:prstGeom prst="rect">
            <a:avLst/>
          </a:prstGeom>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私たちが神様の憐れみの心をもって他の人を見るとき、すべての障壁が取り除かれます。私たちはその人たちを天の国の潜在的な市民として見ているからです。</a:t>
            </a:r>
          </a:p>
          <a:p>
            <a:pPr>
              <a:spcBef>
                <a:spcPts val="600"/>
              </a:spcBef>
            </a:pPr>
            <a:r>
              <a:rPr lang="ja-JP" altLang="en-US" b="1" dirty="0">
                <a:effectLst>
                  <a:outerShdw blurRad="38100" dist="38100" dir="2700000" algn="tl">
                    <a:srgbClr val="000000">
                      <a:alpha val="43137"/>
                    </a:srgbClr>
                  </a:outerShdw>
                </a:effectLst>
              </a:rPr>
              <a:t>彼らの政治的、宗教的な考えを共有したり、受け入れたりすることはできないかもしれませんが、私たちは常に彼らを愛し、彼らのために最善を尽くしたいと願っています。</a:t>
            </a:r>
          </a:p>
        </p:txBody>
      </p:sp>
      <p:pic>
        <p:nvPicPr>
          <p:cNvPr id="22" name="Imagen 21">
            <a:extLst>
              <a:ext uri="{FF2B5EF4-FFF2-40B4-BE49-F238E27FC236}">
                <a16:creationId xmlns:a16="http://schemas.microsoft.com/office/drawing/2014/main" id="{4630F696-6FCE-4D1F-A880-27D731BC9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2955" y="2809579"/>
            <a:ext cx="3168594" cy="1584297"/>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23" name="Rectángulo 22">
            <a:extLst>
              <a:ext uri="{FF2B5EF4-FFF2-40B4-BE49-F238E27FC236}">
                <a16:creationId xmlns:a16="http://schemas.microsoft.com/office/drawing/2014/main" id="{0A3D29E4-2F3E-4675-82C7-EA431E3F7B7A}"/>
              </a:ext>
            </a:extLst>
          </p:cNvPr>
          <p:cNvSpPr/>
          <p:nvPr/>
        </p:nvSpPr>
        <p:spPr>
          <a:xfrm>
            <a:off x="78568" y="3239734"/>
            <a:ext cx="5595189" cy="1615827"/>
          </a:xfrm>
          <a:prstGeom prst="rect">
            <a:avLst/>
          </a:prstGeom>
        </p:spPr>
        <p:txBody>
          <a:bodyPr wrap="square">
            <a:spAutoFit/>
          </a:bodyPr>
          <a:lstStyle/>
          <a:p>
            <a:pPr>
              <a:spcBef>
                <a:spcPts val="600"/>
              </a:spcBef>
            </a:pPr>
            <a:r>
              <a:rPr lang="ja-JP" altLang="en-US" b="1" dirty="0">
                <a:effectLst>
                  <a:outerShdw blurRad="38100" dist="38100" dir="2700000" algn="tl">
                    <a:srgbClr val="000000">
                      <a:alpha val="43137"/>
                    </a:srgbClr>
                  </a:outerShdw>
                </a:effectLst>
              </a:rPr>
              <a:t>しかし、イエス様は人種、文化、性別、宗教を超えて見ておられます。サマリアに救いを必要としている人たちがいることを知っていたので、その人たちに救いをもたらすことがイエス様の使命でした</a:t>
            </a:r>
            <a:r>
              <a:rPr lang="ja-JP" altLang="en-US" sz="2000" b="1" dirty="0"/>
              <a:t>。</a:t>
            </a:r>
          </a:p>
          <a:p>
            <a:pPr>
              <a:spcBef>
                <a:spcPts val="600"/>
              </a:spcBef>
            </a:pPr>
            <a:endParaRPr lang="es-ES" sz="2000" b="1" dirty="0"/>
          </a:p>
        </p:txBody>
      </p:sp>
      <p:pic>
        <p:nvPicPr>
          <p:cNvPr id="25" name="Imagen 24">
            <a:extLst>
              <a:ext uri="{FF2B5EF4-FFF2-40B4-BE49-F238E27FC236}">
                <a16:creationId xmlns:a16="http://schemas.microsoft.com/office/drawing/2014/main" id="{4B53F3CD-EDE2-4545-8EF3-5437027BA3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283" y="4740741"/>
            <a:ext cx="2370440" cy="1777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99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left)">
                                      <p:cBhvr>
                                        <p:cTn id="55" dur="500"/>
                                        <p:tgtEl>
                                          <p:spTgt spid="2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xEl>
                                              <p:pRg st="1" end="1"/>
                                            </p:txEl>
                                          </p:spTgt>
                                        </p:tgtEl>
                                        <p:attrNameLst>
                                          <p:attrName>style.visibility</p:attrName>
                                        </p:attrNameLst>
                                      </p:cBhvr>
                                      <p:to>
                                        <p:strVal val="visible"/>
                                      </p:to>
                                    </p:set>
                                    <p:animEffect transition="in" filter="wipe(left)">
                                      <p:cBhvr>
                                        <p:cTn id="60"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uiExpand="1" build="p"/>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F34362D-EAF8-4CFE-AA78-CD1DAFDC2B9B}"/>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6366879" y="2609975"/>
            <a:ext cx="2476193" cy="24761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id="{CF2F8193-CE88-4A46-AEB1-281409FDB28A}"/>
              </a:ext>
            </a:extLst>
          </p:cNvPr>
          <p:cNvSpPr/>
          <p:nvPr/>
        </p:nvSpPr>
        <p:spPr>
          <a:xfrm>
            <a:off x="1712871" y="23133"/>
            <a:ext cx="7972299" cy="584775"/>
          </a:xfrm>
          <a:prstGeom prst="rect">
            <a:avLst/>
          </a:prstGeom>
        </p:spPr>
        <p:txBody>
          <a:bodyPr wrap="square">
            <a:spAutoFit/>
          </a:bodyPr>
          <a:lstStyle/>
          <a:p>
            <a:pPr algn="ctr"/>
            <a:r>
              <a:rPr lang="ja-JP" altLang="en-US" sz="3200" b="1" dirty="0">
                <a:ln w="0"/>
                <a:effectLst>
                  <a:outerShdw blurRad="38100" dist="19050" dir="2700000" algn="tl" rotWithShape="0">
                    <a:schemeClr val="dk1">
                      <a:alpha val="40000"/>
                    </a:schemeClr>
                  </a:outerShdw>
                </a:effectLst>
              </a:rPr>
              <a:t>あなたがいる場所から始める</a:t>
            </a:r>
            <a:endParaRPr lang="es-ES" sz="3200" b="1" dirty="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id="{41BD1A6A-9DFF-4DD0-9284-81D74EA30FCC}"/>
              </a:ext>
            </a:extLst>
          </p:cNvPr>
          <p:cNvSpPr/>
          <p:nvPr/>
        </p:nvSpPr>
        <p:spPr>
          <a:xfrm>
            <a:off x="2372540" y="579357"/>
            <a:ext cx="6771459" cy="584775"/>
          </a:xfrm>
          <a:prstGeom prst="rect">
            <a:avLst/>
          </a:prstGeom>
          <a:solidFill>
            <a:srgbClr val="4F1858"/>
          </a:solidFill>
        </p:spPr>
        <p:txBody>
          <a:bodyPr wrap="square">
            <a:spAutoFit/>
          </a:bodyPr>
          <a:lstStyle/>
          <a:p>
            <a:r>
              <a:rPr lang="ja-JP" altLang="en-US" sz="1600" b="1" dirty="0">
                <a:solidFill>
                  <a:schemeClr val="bg1"/>
                </a:solidFill>
                <a:latin typeface="Comic Sans MS" panose="030F0702030302020204" pitchFamily="66" charset="0"/>
              </a:rPr>
              <a:t>彼はまず自分の兄弟シモンに出会って言った、「わたしたちはメシヤ（訳せば、キリスト）にいま出会った」。ヨハネ</a:t>
            </a:r>
            <a:r>
              <a:rPr lang="es-ES" sz="1600" b="1" dirty="0">
                <a:solidFill>
                  <a:schemeClr val="bg1"/>
                </a:solidFill>
                <a:latin typeface="Comic Sans MS" panose="030F0702030302020204" pitchFamily="66" charset="0"/>
              </a:rPr>
              <a:t> 1:41</a:t>
            </a:r>
          </a:p>
        </p:txBody>
      </p:sp>
      <p:sp>
        <p:nvSpPr>
          <p:cNvPr id="4" name="CuadroTexto 3">
            <a:extLst>
              <a:ext uri="{FF2B5EF4-FFF2-40B4-BE49-F238E27FC236}">
                <a16:creationId xmlns:a16="http://schemas.microsoft.com/office/drawing/2014/main" id="{E67DDD9C-2318-4E01-B338-AA219E7CC752}"/>
              </a:ext>
            </a:extLst>
          </p:cNvPr>
          <p:cNvSpPr txBox="1"/>
          <p:nvPr/>
        </p:nvSpPr>
        <p:spPr>
          <a:xfrm>
            <a:off x="2372541" y="1240805"/>
            <a:ext cx="6771459" cy="1708160"/>
          </a:xfrm>
          <a:prstGeom prst="rect">
            <a:avLst/>
          </a:prstGeom>
          <a:noFill/>
        </p:spPr>
        <p:txBody>
          <a:bodyPr wrap="square" rtlCol="0">
            <a:spAutoFit/>
          </a:bodyPr>
          <a:lstStyle/>
          <a:p>
            <a:pPr>
              <a:spcBef>
                <a:spcPts val="600"/>
              </a:spcBef>
            </a:pPr>
            <a:r>
              <a:rPr lang="ja-JP" altLang="en-US" sz="2000" b="1" dirty="0"/>
              <a:t>イエスは弟子たちに別れを告げるとき、イエスは、より多くの地域で福音を宣べ伝えるように頼みました。</a:t>
            </a:r>
            <a:r>
              <a:rPr lang="en-US" altLang="ja-JP" sz="2000" b="1" dirty="0"/>
              <a:t>“</a:t>
            </a:r>
            <a:r>
              <a:rPr lang="ja-JP" altLang="en-US" sz="2000" b="1" dirty="0"/>
              <a:t>エルサレムと、すべてのユダヤとサマリヤ、そして地の果てまで」</a:t>
            </a:r>
            <a:r>
              <a:rPr lang="en-US" altLang="ja-JP" sz="1600" b="1" dirty="0">
                <a:effectLst>
                  <a:outerShdw blurRad="38100" dist="38100" dir="2700000" algn="tl">
                    <a:srgbClr val="000000">
                      <a:alpha val="43137"/>
                    </a:srgbClr>
                  </a:outerShdw>
                </a:effectLst>
              </a:rPr>
              <a:t>(</a:t>
            </a:r>
            <a:r>
              <a:rPr lang="ja-JP" altLang="en-US" sz="1600" b="1" dirty="0">
                <a:effectLst>
                  <a:outerShdw blurRad="38100" dist="38100" dir="2700000" algn="tl">
                    <a:srgbClr val="000000">
                      <a:alpha val="43137"/>
                    </a:srgbClr>
                  </a:outerShdw>
                </a:effectLst>
              </a:rPr>
              <a:t>使徒</a:t>
            </a:r>
            <a:r>
              <a:rPr lang="en-US" altLang="ja-JP" sz="1600" b="1" dirty="0">
                <a:effectLst>
                  <a:outerShdw blurRad="38100" dist="38100" dir="2700000" algn="tl">
                    <a:srgbClr val="000000">
                      <a:alpha val="43137"/>
                    </a:srgbClr>
                  </a:outerShdw>
                </a:effectLst>
              </a:rPr>
              <a:t>1:8)</a:t>
            </a:r>
            <a:r>
              <a:rPr lang="ja-JP" altLang="en-US" sz="1600" b="1" dirty="0">
                <a:effectLst>
                  <a:outerShdw blurRad="38100" dist="38100" dir="2700000" algn="tl">
                    <a:srgbClr val="000000">
                      <a:alpha val="43137"/>
                    </a:srgbClr>
                  </a:outerShdw>
                </a:effectLst>
              </a:rPr>
              <a:t>。</a:t>
            </a:r>
          </a:p>
          <a:p>
            <a:pPr>
              <a:spcBef>
                <a:spcPts val="600"/>
              </a:spcBef>
            </a:pPr>
            <a:r>
              <a:rPr lang="en-US" sz="2000" b="1" dirty="0"/>
              <a:t>.</a:t>
            </a:r>
            <a:endParaRPr lang="es-ES" sz="2000" b="1" dirty="0"/>
          </a:p>
        </p:txBody>
      </p:sp>
      <p:pic>
        <p:nvPicPr>
          <p:cNvPr id="12" name="Imagen 11">
            <a:extLst>
              <a:ext uri="{FF2B5EF4-FFF2-40B4-BE49-F238E27FC236}">
                <a16:creationId xmlns:a16="http://schemas.microsoft.com/office/drawing/2014/main" id="{23AFA75B-DC4C-4409-B380-7A12A7F448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251" y="4322341"/>
            <a:ext cx="2126723" cy="24427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0D0FAB1E-09A8-4720-8007-A6D804127E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0395" y="212963"/>
            <a:ext cx="2168434" cy="2161059"/>
          </a:xfrm>
          <a:prstGeom prst="snip2DiagRect">
            <a:avLst>
              <a:gd name="adj1" fmla="val 19746"/>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id="{DB1DC692-568F-4574-B96E-0D0F9BCA0C8A}"/>
              </a:ext>
            </a:extLst>
          </p:cNvPr>
          <p:cNvSpPr/>
          <p:nvPr/>
        </p:nvSpPr>
        <p:spPr>
          <a:xfrm>
            <a:off x="86540" y="2620471"/>
            <a:ext cx="6226628" cy="1708160"/>
          </a:xfrm>
          <a:prstGeom prst="rect">
            <a:avLst/>
          </a:prstGeom>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弟子アンデレは、この方法の手本を示しました。まず、彼は兄弟にイエス様のことを話しました</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ユダヤ</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a:t>
            </a:r>
          </a:p>
          <a:p>
            <a:pPr>
              <a:spcBef>
                <a:spcPts val="600"/>
              </a:spcBef>
            </a:pPr>
            <a:r>
              <a:rPr lang="ja-JP" altLang="en-US" sz="2000" b="1" dirty="0">
                <a:effectLst>
                  <a:outerShdw blurRad="38100" dist="38100" dir="2700000" algn="tl">
                    <a:srgbClr val="000000">
                      <a:alpha val="43137"/>
                    </a:srgbClr>
                  </a:outerShdw>
                </a:effectLst>
              </a:rPr>
              <a:t>その後、一人の若者（サマリア）と親しくなり、イエス様は彼を通して大きな奇跡を起こされました（ヨハネ</a:t>
            </a:r>
            <a:r>
              <a:rPr lang="en-US" altLang="ja-JP" sz="2000" b="1" dirty="0">
                <a:effectLst>
                  <a:outerShdw blurRad="38100" dist="38100" dir="2700000" algn="tl">
                    <a:srgbClr val="000000">
                      <a:alpha val="43137"/>
                    </a:srgbClr>
                  </a:outerShdw>
                </a:effectLst>
              </a:rPr>
              <a:t>6:5-11</a:t>
            </a:r>
            <a:r>
              <a:rPr lang="ja-JP" altLang="en-US" sz="2000" b="1" dirty="0">
                <a:effectLst>
                  <a:outerShdw blurRad="38100" dist="38100" dir="2700000" algn="tl">
                    <a:srgbClr val="000000">
                      <a:alpha val="43137"/>
                    </a:srgbClr>
                  </a:outerShdw>
                </a:effectLst>
              </a:rPr>
              <a:t>）。</a:t>
            </a:r>
          </a:p>
        </p:txBody>
      </p:sp>
      <p:sp>
        <p:nvSpPr>
          <p:cNvPr id="16" name="Rectángulo 15">
            <a:extLst>
              <a:ext uri="{FF2B5EF4-FFF2-40B4-BE49-F238E27FC236}">
                <a16:creationId xmlns:a16="http://schemas.microsoft.com/office/drawing/2014/main" id="{27CFE367-F98D-4CF7-A19C-F9BAC326DC72}"/>
              </a:ext>
            </a:extLst>
          </p:cNvPr>
          <p:cNvSpPr/>
          <p:nvPr/>
        </p:nvSpPr>
        <p:spPr>
          <a:xfrm>
            <a:off x="2382685" y="4220279"/>
            <a:ext cx="3940628" cy="1323439"/>
          </a:xfrm>
          <a:prstGeom prst="rect">
            <a:avLst/>
          </a:prstGeom>
        </p:spPr>
        <p:txBody>
          <a:bodyPr wrap="square">
            <a:spAutoFit/>
          </a:bodyPr>
          <a:lstStyle/>
          <a:p>
            <a:pPr>
              <a:spcBef>
                <a:spcPts val="600"/>
              </a:spcBef>
            </a:pPr>
            <a:r>
              <a:rPr lang="ja-JP" altLang="en-US" sz="2000" b="1" dirty="0"/>
              <a:t>彼は最終的には、イエスを探していたギリシャ人のように、見知らぬ人たちと福音を分かち合った　ヨハネ</a:t>
            </a:r>
            <a:r>
              <a:rPr lang="en-US" altLang="ja-JP" sz="2000" b="1" dirty="0"/>
              <a:t>12:20-26</a:t>
            </a:r>
            <a:r>
              <a:rPr lang="ja-JP" altLang="en-US" sz="2000" b="1" dirty="0"/>
              <a:t>。</a:t>
            </a:r>
          </a:p>
        </p:txBody>
      </p:sp>
      <p:sp>
        <p:nvSpPr>
          <p:cNvPr id="17" name="Rectángulo 16">
            <a:extLst>
              <a:ext uri="{FF2B5EF4-FFF2-40B4-BE49-F238E27FC236}">
                <a16:creationId xmlns:a16="http://schemas.microsoft.com/office/drawing/2014/main" id="{A978B18E-C8A9-4BA0-9DD4-7BC1EA4C6650}"/>
              </a:ext>
            </a:extLst>
          </p:cNvPr>
          <p:cNvSpPr/>
          <p:nvPr/>
        </p:nvSpPr>
        <p:spPr>
          <a:xfrm>
            <a:off x="2431787" y="5599945"/>
            <a:ext cx="6652963" cy="1015663"/>
          </a:xfrm>
          <a:prstGeom prst="rect">
            <a:avLst/>
          </a:prstGeom>
        </p:spPr>
        <p:txBody>
          <a:bodyPr wrap="square">
            <a:spAutoFit/>
          </a:bodyPr>
          <a:lstStyle/>
          <a:p>
            <a:pPr>
              <a:spcBef>
                <a:spcPts val="600"/>
              </a:spcBef>
            </a:pPr>
            <a:r>
              <a:rPr lang="ja-JP" altLang="en-US" sz="2000" b="1" dirty="0"/>
              <a:t>私たちは、アンデレの模範から、他の人との愛情あふれる関係を築くという、魂をイエス様のもとに引き寄せる効果的な方法を学ぶことができます。</a:t>
            </a:r>
          </a:p>
        </p:txBody>
      </p:sp>
    </p:spTree>
    <p:extLst>
      <p:ext uri="{BB962C8B-B14F-4D97-AF65-F5344CB8AC3E}">
        <p14:creationId xmlns:p14="http://schemas.microsoft.com/office/powerpoint/2010/main" val="224752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17"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ppt_w/2"/>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left)">
                                      <p:cBhvr>
                                        <p:cTn id="40" dur="500"/>
                                        <p:tgtEl>
                                          <p:spTgt spid="1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Effect transition="in" filter="wipe(left)">
                                      <p:cBhvr>
                                        <p:cTn id="45" dur="500"/>
                                        <p:tgtEl>
                                          <p:spTgt spid="1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900" decel="100000" fill="hold"/>
                                        <p:tgtEl>
                                          <p:spTgt spid="10"/>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15" grpId="0" uiExpand="1" build="p"/>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5834C2C-3D60-4E4E-A1C9-4E08D6619FCA}"/>
              </a:ext>
            </a:extLst>
          </p:cNvPr>
          <p:cNvSpPr/>
          <p:nvPr/>
        </p:nvSpPr>
        <p:spPr>
          <a:xfrm>
            <a:off x="1" y="79474"/>
            <a:ext cx="9143998" cy="646331"/>
          </a:xfrm>
          <a:prstGeom prst="rect">
            <a:avLst/>
          </a:prstGeom>
        </p:spPr>
        <p:txBody>
          <a:bodyPr wrap="square">
            <a:spAutoFit/>
          </a:bodyPr>
          <a:lstStyle/>
          <a:p>
            <a:pPr algn="ct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難</a:t>
            </a:r>
            <a:r>
              <a:rPr lang="ja-JP" altLang="en-US" sz="14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し</a:t>
            </a:r>
            <a:r>
              <a:rPr lang="ja-JP" altLang="en-US" sz="1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い</a:t>
            </a:r>
            <a:r>
              <a:rPr lang="ja-JP" altLang="en-US" sz="1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人</a:t>
            </a:r>
            <a:r>
              <a:rPr lang="ja-JP" altLang="en-US"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た</a:t>
            </a:r>
            <a:r>
              <a:rPr lang="ja-JP" altLang="en-US" sz="1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ち</a:t>
            </a:r>
            <a:r>
              <a:rPr lang="ja-JP" altLang="en-US" sz="1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と</a:t>
            </a:r>
            <a:r>
              <a:rPr lang="ja-JP" altLang="en-US"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接</a:t>
            </a:r>
            <a:r>
              <a:rPr lang="ja-JP" altLang="en-US" sz="1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す</a:t>
            </a:r>
            <a:r>
              <a:rPr lang="ja-JP" altLang="en-US" sz="14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　</a:t>
            </a:r>
            <a:r>
              <a:rPr lang="ja-JP" altLang="en-U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rPr>
              <a:t>る</a:t>
            </a:r>
            <a:endParaRPr lang="es-ES" sz="3600" b="1"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id="{86E6BA2D-B95C-45DC-B60A-B4B2994CCAA3}"/>
              </a:ext>
            </a:extLst>
          </p:cNvPr>
          <p:cNvSpPr/>
          <p:nvPr/>
        </p:nvSpPr>
        <p:spPr>
          <a:xfrm>
            <a:off x="8792" y="651693"/>
            <a:ext cx="9135292" cy="707886"/>
          </a:xfrm>
          <a:prstGeom prst="rect">
            <a:avLst/>
          </a:prstGeom>
        </p:spPr>
        <p:txBody>
          <a:bodyPr wrap="square">
            <a:spAutoFit/>
          </a:bodyPr>
          <a:lstStyle/>
          <a:p>
            <a:r>
              <a:rPr lang="ja-JP" altLang="en-US" sz="2000" b="1" dirty="0">
                <a:solidFill>
                  <a:srgbClr val="960000"/>
                </a:solidFill>
                <a:effectLst>
                  <a:outerShdw blurRad="38100" dist="38100" dir="2700000" algn="tl">
                    <a:srgbClr val="000000">
                      <a:alpha val="43137"/>
                    </a:srgbClr>
                  </a:outerShdw>
                </a:effectLst>
                <a:latin typeface="Comic Sans MS" panose="030F0702030302020204" pitchFamily="66" charset="0"/>
              </a:rPr>
              <a:t>イエスは、彼が適切な答をしたのを見て言われた、「あなたは神の国から遠くない」。それから後は、イエスにあえて問う者はなかった。</a:t>
            </a:r>
            <a:r>
              <a:rPr lang="ja-JP" altLang="en-US" sz="1600" b="1" dirty="0">
                <a:solidFill>
                  <a:srgbClr val="960000"/>
                </a:solidFill>
                <a:latin typeface="Comic Sans MS" panose="030F0702030302020204" pitchFamily="66" charset="0"/>
              </a:rPr>
              <a:t>マルコ</a:t>
            </a:r>
            <a:r>
              <a:rPr lang="es-ES" sz="1600" b="1" dirty="0">
                <a:solidFill>
                  <a:srgbClr val="960000"/>
                </a:solidFill>
                <a:latin typeface="Comic Sans MS" panose="030F0702030302020204" pitchFamily="66" charset="0"/>
              </a:rPr>
              <a:t> 12:34</a:t>
            </a:r>
            <a:endParaRPr lang="es-ES" b="1" dirty="0">
              <a:solidFill>
                <a:srgbClr val="960000"/>
              </a:solidFill>
              <a:latin typeface="Comic Sans MS" panose="030F0702030302020204" pitchFamily="66" charset="0"/>
            </a:endParaRPr>
          </a:p>
        </p:txBody>
      </p:sp>
      <p:sp>
        <p:nvSpPr>
          <p:cNvPr id="4" name="CuadroTexto 3">
            <a:extLst>
              <a:ext uri="{FF2B5EF4-FFF2-40B4-BE49-F238E27FC236}">
                <a16:creationId xmlns:a16="http://schemas.microsoft.com/office/drawing/2014/main" id="{5E922461-DEB6-4D75-B56F-DF5218CDF06C}"/>
              </a:ext>
            </a:extLst>
          </p:cNvPr>
          <p:cNvSpPr txBox="1"/>
          <p:nvPr/>
        </p:nvSpPr>
        <p:spPr>
          <a:xfrm>
            <a:off x="143690" y="1326415"/>
            <a:ext cx="8264012" cy="754053"/>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イエス様はどのようにして困難な人々に対処されたのでしょうか？</a:t>
            </a:r>
          </a:p>
          <a:p>
            <a:pPr>
              <a:spcBef>
                <a:spcPts val="600"/>
              </a:spcBef>
            </a:pPr>
            <a:endParaRPr lang="es-ES" sz="2000" b="1" dirty="0"/>
          </a:p>
        </p:txBody>
      </p:sp>
      <p:graphicFrame>
        <p:nvGraphicFramePr>
          <p:cNvPr id="7" name="Diagrama 6">
            <a:extLst>
              <a:ext uri="{FF2B5EF4-FFF2-40B4-BE49-F238E27FC236}">
                <a16:creationId xmlns:a16="http://schemas.microsoft.com/office/drawing/2014/main" id="{6ED58063-FD26-4995-96FF-CCD4D4794681}"/>
              </a:ext>
            </a:extLst>
          </p:cNvPr>
          <p:cNvGraphicFramePr/>
          <p:nvPr/>
        </p:nvGraphicFramePr>
        <p:xfrm>
          <a:off x="85399" y="1706138"/>
          <a:ext cx="8913224" cy="2596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8EF6542-3542-41B9-B59C-8F6E06181812}"/>
              </a:ext>
            </a:extLst>
          </p:cNvPr>
          <p:cNvSpPr txBox="1"/>
          <p:nvPr/>
        </p:nvSpPr>
        <p:spPr>
          <a:xfrm>
            <a:off x="3509148" y="4492067"/>
            <a:ext cx="3749041" cy="2031325"/>
          </a:xfrm>
          <a:prstGeom prst="rect">
            <a:avLst/>
          </a:prstGeom>
          <a:noFill/>
        </p:spPr>
        <p:txBody>
          <a:bodyPr wrap="square" rtlCol="0">
            <a:spAutoFit/>
          </a:bodyPr>
          <a:lstStyle/>
          <a:p>
            <a:pPr>
              <a:spcBef>
                <a:spcPts val="600"/>
              </a:spcBef>
            </a:pPr>
            <a:r>
              <a:rPr lang="ja-JP" altLang="en-US" b="1" dirty="0">
                <a:effectLst>
                  <a:outerShdw blurRad="38100" dist="38100" dir="2700000" algn="tl">
                    <a:srgbClr val="000000">
                      <a:alpha val="43137"/>
                    </a:srgbClr>
                  </a:outerShdw>
                </a:effectLst>
              </a:rPr>
              <a:t>イエス様の目を通して他の人を見るということは、すべての人を天の国の候補者</a:t>
            </a:r>
            <a:r>
              <a:rPr lang="ja-JP" altLang="en-US" b="1">
                <a:effectLst>
                  <a:outerShdw blurRad="38100" dist="38100" dir="2700000" algn="tl">
                    <a:srgbClr val="000000">
                      <a:alpha val="43137"/>
                    </a:srgbClr>
                  </a:outerShdw>
                </a:effectLst>
              </a:rPr>
              <a:t>として、</a:t>
            </a:r>
            <a:r>
              <a:rPr lang="ja-JP" altLang="en-US" b="1" dirty="0">
                <a:effectLst>
                  <a:outerShdw blurRad="38100" dist="38100" dir="2700000" algn="tl">
                    <a:srgbClr val="000000">
                      <a:alpha val="43137"/>
                    </a:srgbClr>
                  </a:outerShdw>
                </a:effectLst>
              </a:rPr>
              <a:t>それに応じた扱いをするということです。証人として成功するために、私たちは聖霊にこのようなビジョンを求めなければなりません。</a:t>
            </a:r>
          </a:p>
        </p:txBody>
      </p:sp>
      <p:pic>
        <p:nvPicPr>
          <p:cNvPr id="11" name="Imagen 10">
            <a:extLst>
              <a:ext uri="{FF2B5EF4-FFF2-40B4-BE49-F238E27FC236}">
                <a16:creationId xmlns:a16="http://schemas.microsoft.com/office/drawing/2014/main" id="{4B989641-760E-42C1-ADFD-6FC3DBF201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2066" y="4468551"/>
            <a:ext cx="3210544" cy="2270285"/>
          </a:xfrm>
          <a:prstGeom prst="rect">
            <a:avLst/>
          </a:prstGeom>
          <a:solidFill>
            <a:srgbClr val="FFFFFF">
              <a:shade val="85000"/>
            </a:srgbClr>
          </a:solidFill>
          <a:ln w="57150" cap="sq">
            <a:solidFill>
              <a:srgbClr val="76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3B0E4D99-796C-4485-BDB4-AC7438CCC7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34727" y="4468551"/>
            <a:ext cx="1663896" cy="2267986"/>
          </a:xfrm>
          <a:prstGeom prst="rect">
            <a:avLst/>
          </a:prstGeom>
          <a:solidFill>
            <a:srgbClr val="FFFFFF">
              <a:shade val="85000"/>
            </a:srgbClr>
          </a:solidFill>
          <a:ln w="57150" cap="sq">
            <a:solidFill>
              <a:srgbClr val="76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E96DF13D-85A5-4E98-B905-8E0C31CDFF2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45524" y="1514440"/>
            <a:ext cx="2198475" cy="2198475"/>
          </a:xfrm>
          <a:prstGeom prst="rect">
            <a:avLst/>
          </a:prstGeom>
          <a:ln>
            <a:noFill/>
          </a:ln>
          <a:effectLst>
            <a:softEdge rad="112500"/>
          </a:effectLst>
        </p:spPr>
      </p:pic>
    </p:spTree>
    <p:extLst>
      <p:ext uri="{BB962C8B-B14F-4D97-AF65-F5344CB8AC3E}">
        <p14:creationId xmlns:p14="http://schemas.microsoft.com/office/powerpoint/2010/main" val="2979460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graphicEl>
                                              <a:dgm id="{4819AE25-1A8C-4F21-A1E0-45775C3E814C}"/>
                                            </p:graphicEl>
                                          </p:spTgt>
                                        </p:tgtEl>
                                        <p:attrNameLst>
                                          <p:attrName>style.visibility</p:attrName>
                                        </p:attrNameLst>
                                      </p:cBhvr>
                                      <p:to>
                                        <p:strVal val="visible"/>
                                      </p:to>
                                    </p:set>
                                    <p:anim calcmode="lin" valueType="num">
                                      <p:cBhvr>
                                        <p:cTn id="41" dur="500" fill="hold"/>
                                        <p:tgtEl>
                                          <p:spTgt spid="7">
                                            <p:graphicEl>
                                              <a:dgm id="{4819AE25-1A8C-4F21-A1E0-45775C3E814C}"/>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4819AE25-1A8C-4F21-A1E0-45775C3E814C}"/>
                                            </p:graphicEl>
                                          </p:spTgt>
                                        </p:tgtEl>
                                        <p:attrNameLst>
                                          <p:attrName>ppt_h</p:attrName>
                                        </p:attrNameLst>
                                      </p:cBhvr>
                                      <p:tavLst>
                                        <p:tav tm="0">
                                          <p:val>
                                            <p:fltVal val="0"/>
                                          </p:val>
                                        </p:tav>
                                        <p:tav tm="100000">
                                          <p:val>
                                            <p:strVal val="#ppt_h"/>
                                          </p:val>
                                        </p:tav>
                                      </p:tavLst>
                                    </p:anim>
                                    <p:animEffect transition="in" filter="fade">
                                      <p:cBhvr>
                                        <p:cTn id="43" dur="500"/>
                                        <p:tgtEl>
                                          <p:spTgt spid="7">
                                            <p:graphicEl>
                                              <a:dgm id="{4819AE25-1A8C-4F21-A1E0-45775C3E814C}"/>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ACADA62B-DD63-4BAE-B969-7DFD36CDF4D2}"/>
                                            </p:graphicEl>
                                          </p:spTgt>
                                        </p:tgtEl>
                                        <p:attrNameLst>
                                          <p:attrName>style.visibility</p:attrName>
                                        </p:attrNameLst>
                                      </p:cBhvr>
                                      <p:to>
                                        <p:strVal val="visible"/>
                                      </p:to>
                                    </p:set>
                                    <p:animEffect transition="in" filter="wipe(left)">
                                      <p:cBhvr>
                                        <p:cTn id="46" dur="500"/>
                                        <p:tgtEl>
                                          <p:spTgt spid="7">
                                            <p:graphicEl>
                                              <a:dgm id="{ACADA62B-DD63-4BAE-B969-7DFD36CDF4D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graphicEl>
                                              <a:dgm id="{96259374-B613-4FAC-8986-A4EB8F691F09}"/>
                                            </p:graphicEl>
                                          </p:spTgt>
                                        </p:tgtEl>
                                        <p:attrNameLst>
                                          <p:attrName>style.visibility</p:attrName>
                                        </p:attrNameLst>
                                      </p:cBhvr>
                                      <p:to>
                                        <p:strVal val="visible"/>
                                      </p:to>
                                    </p:set>
                                    <p:anim calcmode="lin" valueType="num">
                                      <p:cBhvr>
                                        <p:cTn id="51" dur="500" fill="hold"/>
                                        <p:tgtEl>
                                          <p:spTgt spid="7">
                                            <p:graphicEl>
                                              <a:dgm id="{96259374-B613-4FAC-8986-A4EB8F691F09}"/>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96259374-B613-4FAC-8986-A4EB8F691F09}"/>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96259374-B613-4FAC-8986-A4EB8F691F09}"/>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7E0AE222-2DBF-4684-A549-C69BD012EE98}"/>
                                            </p:graphicEl>
                                          </p:spTgt>
                                        </p:tgtEl>
                                        <p:attrNameLst>
                                          <p:attrName>style.visibility</p:attrName>
                                        </p:attrNameLst>
                                      </p:cBhvr>
                                      <p:to>
                                        <p:strVal val="visible"/>
                                      </p:to>
                                    </p:set>
                                    <p:animEffect transition="in" filter="wipe(left)">
                                      <p:cBhvr>
                                        <p:cTn id="56" dur="500"/>
                                        <p:tgtEl>
                                          <p:spTgt spid="7">
                                            <p:graphicEl>
                                              <a:dgm id="{7E0AE222-2DBF-4684-A549-C69BD012EE98}"/>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7">
                                            <p:graphicEl>
                                              <a:dgm id="{A91E9782-06CC-4012-AA89-B11A073C1DCA}"/>
                                            </p:graphicEl>
                                          </p:spTgt>
                                        </p:tgtEl>
                                        <p:attrNameLst>
                                          <p:attrName>style.visibility</p:attrName>
                                        </p:attrNameLst>
                                      </p:cBhvr>
                                      <p:to>
                                        <p:strVal val="visible"/>
                                      </p:to>
                                    </p:set>
                                    <p:anim calcmode="lin" valueType="num">
                                      <p:cBhvr>
                                        <p:cTn id="61" dur="500" fill="hold"/>
                                        <p:tgtEl>
                                          <p:spTgt spid="7">
                                            <p:graphicEl>
                                              <a:dgm id="{A91E9782-06CC-4012-AA89-B11A073C1DCA}"/>
                                            </p:graphicEl>
                                          </p:spTgt>
                                        </p:tgtEl>
                                        <p:attrNameLst>
                                          <p:attrName>ppt_w</p:attrName>
                                        </p:attrNameLst>
                                      </p:cBhvr>
                                      <p:tavLst>
                                        <p:tav tm="0">
                                          <p:val>
                                            <p:fltVal val="0"/>
                                          </p:val>
                                        </p:tav>
                                        <p:tav tm="100000">
                                          <p:val>
                                            <p:strVal val="#ppt_w"/>
                                          </p:val>
                                        </p:tav>
                                      </p:tavLst>
                                    </p:anim>
                                    <p:anim calcmode="lin" valueType="num">
                                      <p:cBhvr>
                                        <p:cTn id="62" dur="500" fill="hold"/>
                                        <p:tgtEl>
                                          <p:spTgt spid="7">
                                            <p:graphicEl>
                                              <a:dgm id="{A91E9782-06CC-4012-AA89-B11A073C1DCA}"/>
                                            </p:graphicEl>
                                          </p:spTgt>
                                        </p:tgtEl>
                                        <p:attrNameLst>
                                          <p:attrName>ppt_h</p:attrName>
                                        </p:attrNameLst>
                                      </p:cBhvr>
                                      <p:tavLst>
                                        <p:tav tm="0">
                                          <p:val>
                                            <p:fltVal val="0"/>
                                          </p:val>
                                        </p:tav>
                                        <p:tav tm="100000">
                                          <p:val>
                                            <p:strVal val="#ppt_h"/>
                                          </p:val>
                                        </p:tav>
                                      </p:tavLst>
                                    </p:anim>
                                    <p:animEffect transition="in" filter="fade">
                                      <p:cBhvr>
                                        <p:cTn id="63" dur="500"/>
                                        <p:tgtEl>
                                          <p:spTgt spid="7">
                                            <p:graphicEl>
                                              <a:dgm id="{A91E9782-06CC-4012-AA89-B11A073C1DCA}"/>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7">
                                            <p:graphicEl>
                                              <a:dgm id="{C5E3EF51-B667-4579-B1F2-DADE7C6D5605}"/>
                                            </p:graphicEl>
                                          </p:spTgt>
                                        </p:tgtEl>
                                        <p:attrNameLst>
                                          <p:attrName>style.visibility</p:attrName>
                                        </p:attrNameLst>
                                      </p:cBhvr>
                                      <p:to>
                                        <p:strVal val="visible"/>
                                      </p:to>
                                    </p:set>
                                    <p:animEffect transition="in" filter="wipe(left)">
                                      <p:cBhvr>
                                        <p:cTn id="66" dur="500"/>
                                        <p:tgtEl>
                                          <p:spTgt spid="7">
                                            <p:graphicEl>
                                              <a:dgm id="{C5E3EF51-B667-4579-B1F2-DADE7C6D560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752B2BFA-955E-423F-BAF0-F5AD5186FE9A}"/>
                                            </p:graphicEl>
                                          </p:spTgt>
                                        </p:tgtEl>
                                        <p:attrNameLst>
                                          <p:attrName>style.visibility</p:attrName>
                                        </p:attrNameLst>
                                      </p:cBhvr>
                                      <p:to>
                                        <p:strVal val="visible"/>
                                      </p:to>
                                    </p:set>
                                    <p:anim calcmode="lin" valueType="num">
                                      <p:cBhvr>
                                        <p:cTn id="71" dur="500" fill="hold"/>
                                        <p:tgtEl>
                                          <p:spTgt spid="7">
                                            <p:graphicEl>
                                              <a:dgm id="{752B2BFA-955E-423F-BAF0-F5AD5186FE9A}"/>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752B2BFA-955E-423F-BAF0-F5AD5186FE9A}"/>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752B2BFA-955E-423F-BAF0-F5AD5186FE9A}"/>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
                                            <p:graphicEl>
                                              <a:dgm id="{8B66735C-764E-4A55-A0D4-C93F8CCDE2E8}"/>
                                            </p:graphicEl>
                                          </p:spTgt>
                                        </p:tgtEl>
                                        <p:attrNameLst>
                                          <p:attrName>style.visibility</p:attrName>
                                        </p:attrNameLst>
                                      </p:cBhvr>
                                      <p:to>
                                        <p:strVal val="visible"/>
                                      </p:to>
                                    </p:set>
                                    <p:animEffect transition="in" filter="wipe(left)">
                                      <p:cBhvr>
                                        <p:cTn id="76" dur="500"/>
                                        <p:tgtEl>
                                          <p:spTgt spid="7">
                                            <p:graphicEl>
                                              <a:dgm id="{8B66735C-764E-4A55-A0D4-C93F8CCDE2E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7">
                                            <p:graphicEl>
                                              <a:dgm id="{59E1665D-3962-4464-AC5D-0AB6063CC02D}"/>
                                            </p:graphicEl>
                                          </p:spTgt>
                                        </p:tgtEl>
                                        <p:attrNameLst>
                                          <p:attrName>style.visibility</p:attrName>
                                        </p:attrNameLst>
                                      </p:cBhvr>
                                      <p:to>
                                        <p:strVal val="visible"/>
                                      </p:to>
                                    </p:set>
                                    <p:anim calcmode="lin" valueType="num">
                                      <p:cBhvr>
                                        <p:cTn id="81" dur="500" fill="hold"/>
                                        <p:tgtEl>
                                          <p:spTgt spid="7">
                                            <p:graphicEl>
                                              <a:dgm id="{59E1665D-3962-4464-AC5D-0AB6063CC02D}"/>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59E1665D-3962-4464-AC5D-0AB6063CC02D}"/>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59E1665D-3962-4464-AC5D-0AB6063CC02D}"/>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7">
                                            <p:graphicEl>
                                              <a:dgm id="{EF7C1572-9059-41DE-88C8-0C3FA4B608D9}"/>
                                            </p:graphicEl>
                                          </p:spTgt>
                                        </p:tgtEl>
                                        <p:attrNameLst>
                                          <p:attrName>style.visibility</p:attrName>
                                        </p:attrNameLst>
                                      </p:cBhvr>
                                      <p:to>
                                        <p:strVal val="visible"/>
                                      </p:to>
                                    </p:set>
                                    <p:anim calcmode="lin" valueType="num">
                                      <p:cBhvr>
                                        <p:cTn id="86" dur="500" fill="hold"/>
                                        <p:tgtEl>
                                          <p:spTgt spid="7">
                                            <p:graphicEl>
                                              <a:dgm id="{EF7C1572-9059-41DE-88C8-0C3FA4B608D9}"/>
                                            </p:graphicEl>
                                          </p:spTgt>
                                        </p:tgtEl>
                                        <p:attrNameLst>
                                          <p:attrName>ppt_w</p:attrName>
                                        </p:attrNameLst>
                                      </p:cBhvr>
                                      <p:tavLst>
                                        <p:tav tm="0">
                                          <p:val>
                                            <p:fltVal val="0"/>
                                          </p:val>
                                        </p:tav>
                                        <p:tav tm="100000">
                                          <p:val>
                                            <p:strVal val="#ppt_w"/>
                                          </p:val>
                                        </p:tav>
                                      </p:tavLst>
                                    </p:anim>
                                    <p:anim calcmode="lin" valueType="num">
                                      <p:cBhvr>
                                        <p:cTn id="87" dur="500" fill="hold"/>
                                        <p:tgtEl>
                                          <p:spTgt spid="7">
                                            <p:graphicEl>
                                              <a:dgm id="{EF7C1572-9059-41DE-88C8-0C3FA4B608D9}"/>
                                            </p:graphicEl>
                                          </p:spTgt>
                                        </p:tgtEl>
                                        <p:attrNameLst>
                                          <p:attrName>ppt_h</p:attrName>
                                        </p:attrNameLst>
                                      </p:cBhvr>
                                      <p:tavLst>
                                        <p:tav tm="0">
                                          <p:val>
                                            <p:fltVal val="0"/>
                                          </p:val>
                                        </p:tav>
                                        <p:tav tm="100000">
                                          <p:val>
                                            <p:strVal val="#ppt_h"/>
                                          </p:val>
                                        </p:tav>
                                      </p:tavLst>
                                    </p:anim>
                                    <p:animEffect transition="in" filter="fade">
                                      <p:cBhvr>
                                        <p:cTn id="88" dur="500"/>
                                        <p:tgtEl>
                                          <p:spTgt spid="7">
                                            <p:graphicEl>
                                              <a:dgm id="{EF7C1572-9059-41DE-88C8-0C3FA4B608D9}"/>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
                                            <p:graphicEl>
                                              <a:dgm id="{A031695C-EB6F-4AB5-90CD-A980A34F3DB9}"/>
                                            </p:graphicEl>
                                          </p:spTgt>
                                        </p:tgtEl>
                                        <p:attrNameLst>
                                          <p:attrName>style.visibility</p:attrName>
                                        </p:attrNameLst>
                                      </p:cBhvr>
                                      <p:to>
                                        <p:strVal val="visible"/>
                                      </p:to>
                                    </p:set>
                                    <p:anim calcmode="lin" valueType="num">
                                      <p:cBhvr>
                                        <p:cTn id="93" dur="500" fill="hold"/>
                                        <p:tgtEl>
                                          <p:spTgt spid="7">
                                            <p:graphicEl>
                                              <a:dgm id="{A031695C-EB6F-4AB5-90CD-A980A34F3DB9}"/>
                                            </p:graphicEl>
                                          </p:spTgt>
                                        </p:tgtEl>
                                        <p:attrNameLst>
                                          <p:attrName>ppt_w</p:attrName>
                                        </p:attrNameLst>
                                      </p:cBhvr>
                                      <p:tavLst>
                                        <p:tav tm="0">
                                          <p:val>
                                            <p:fltVal val="0"/>
                                          </p:val>
                                        </p:tav>
                                        <p:tav tm="100000">
                                          <p:val>
                                            <p:strVal val="#ppt_w"/>
                                          </p:val>
                                        </p:tav>
                                      </p:tavLst>
                                    </p:anim>
                                    <p:anim calcmode="lin" valueType="num">
                                      <p:cBhvr>
                                        <p:cTn id="94" dur="500" fill="hold"/>
                                        <p:tgtEl>
                                          <p:spTgt spid="7">
                                            <p:graphicEl>
                                              <a:dgm id="{A031695C-EB6F-4AB5-90CD-A980A34F3DB9}"/>
                                            </p:graphicEl>
                                          </p:spTgt>
                                        </p:tgtEl>
                                        <p:attrNameLst>
                                          <p:attrName>ppt_h</p:attrName>
                                        </p:attrNameLst>
                                      </p:cBhvr>
                                      <p:tavLst>
                                        <p:tav tm="0">
                                          <p:val>
                                            <p:fltVal val="0"/>
                                          </p:val>
                                        </p:tav>
                                        <p:tav tm="100000">
                                          <p:val>
                                            <p:strVal val="#ppt_h"/>
                                          </p:val>
                                        </p:tav>
                                      </p:tavLst>
                                    </p:anim>
                                    <p:animEffect transition="in" filter="fade">
                                      <p:cBhvr>
                                        <p:cTn id="95" dur="500"/>
                                        <p:tgtEl>
                                          <p:spTgt spid="7">
                                            <p:graphicEl>
                                              <a:dgm id="{A031695C-EB6F-4AB5-90CD-A980A34F3DB9}"/>
                                            </p:graphicEl>
                                          </p:spTgt>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
                                            <p:graphicEl>
                                              <a:dgm id="{4B642A86-F675-4B92-86F9-0BCD1AB24AA0}"/>
                                            </p:graphicEl>
                                          </p:spTgt>
                                        </p:tgtEl>
                                        <p:attrNameLst>
                                          <p:attrName>style.visibility</p:attrName>
                                        </p:attrNameLst>
                                      </p:cBhvr>
                                      <p:to>
                                        <p:strVal val="visible"/>
                                      </p:to>
                                    </p:set>
                                    <p:animEffect transition="in" filter="wipe(left)">
                                      <p:cBhvr>
                                        <p:cTn id="98" dur="500"/>
                                        <p:tgtEl>
                                          <p:spTgt spid="7">
                                            <p:graphicEl>
                                              <a:dgm id="{4B642A86-F675-4B92-86F9-0BCD1AB24AA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7">
                                            <p:graphicEl>
                                              <a:dgm id="{5BDF2899-276F-4915-B20D-9AB3D7DA0AC6}"/>
                                            </p:graphicEl>
                                          </p:spTgt>
                                        </p:tgtEl>
                                        <p:attrNameLst>
                                          <p:attrName>style.visibility</p:attrName>
                                        </p:attrNameLst>
                                      </p:cBhvr>
                                      <p:to>
                                        <p:strVal val="visible"/>
                                      </p:to>
                                    </p:set>
                                    <p:anim calcmode="lin" valueType="num">
                                      <p:cBhvr>
                                        <p:cTn id="103" dur="500" fill="hold"/>
                                        <p:tgtEl>
                                          <p:spTgt spid="7">
                                            <p:graphicEl>
                                              <a:dgm id="{5BDF2899-276F-4915-B20D-9AB3D7DA0AC6}"/>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5BDF2899-276F-4915-B20D-9AB3D7DA0AC6}"/>
                                            </p:graphicEl>
                                          </p:spTgt>
                                        </p:tgtEl>
                                        <p:attrNameLst>
                                          <p:attrName>ppt_h</p:attrName>
                                        </p:attrNameLst>
                                      </p:cBhvr>
                                      <p:tavLst>
                                        <p:tav tm="0">
                                          <p:val>
                                            <p:fltVal val="0"/>
                                          </p:val>
                                        </p:tav>
                                        <p:tav tm="100000">
                                          <p:val>
                                            <p:strVal val="#ppt_h"/>
                                          </p:val>
                                        </p:tav>
                                      </p:tavLst>
                                    </p:anim>
                                    <p:animEffect transition="in" filter="fade">
                                      <p:cBhvr>
                                        <p:cTn id="105" dur="500"/>
                                        <p:tgtEl>
                                          <p:spTgt spid="7">
                                            <p:graphicEl>
                                              <a:dgm id="{5BDF2899-276F-4915-B20D-9AB3D7DA0AC6}"/>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
                                            <p:graphicEl>
                                              <a:dgm id="{788D0EC7-E505-464E-AF4D-9FF0AC092D9D}"/>
                                            </p:graphicEl>
                                          </p:spTgt>
                                        </p:tgtEl>
                                        <p:attrNameLst>
                                          <p:attrName>style.visibility</p:attrName>
                                        </p:attrNameLst>
                                      </p:cBhvr>
                                      <p:to>
                                        <p:strVal val="visible"/>
                                      </p:to>
                                    </p:set>
                                    <p:anim calcmode="lin" valueType="num">
                                      <p:cBhvr>
                                        <p:cTn id="108" dur="500" fill="hold"/>
                                        <p:tgtEl>
                                          <p:spTgt spid="7">
                                            <p:graphicEl>
                                              <a:dgm id="{788D0EC7-E505-464E-AF4D-9FF0AC092D9D}"/>
                                            </p:graphicEl>
                                          </p:spTgt>
                                        </p:tgtEl>
                                        <p:attrNameLst>
                                          <p:attrName>ppt_w</p:attrName>
                                        </p:attrNameLst>
                                      </p:cBhvr>
                                      <p:tavLst>
                                        <p:tav tm="0">
                                          <p:val>
                                            <p:fltVal val="0"/>
                                          </p:val>
                                        </p:tav>
                                        <p:tav tm="100000">
                                          <p:val>
                                            <p:strVal val="#ppt_w"/>
                                          </p:val>
                                        </p:tav>
                                      </p:tavLst>
                                    </p:anim>
                                    <p:anim calcmode="lin" valueType="num">
                                      <p:cBhvr>
                                        <p:cTn id="109" dur="500" fill="hold"/>
                                        <p:tgtEl>
                                          <p:spTgt spid="7">
                                            <p:graphicEl>
                                              <a:dgm id="{788D0EC7-E505-464E-AF4D-9FF0AC092D9D}"/>
                                            </p:graphicEl>
                                          </p:spTgt>
                                        </p:tgtEl>
                                        <p:attrNameLst>
                                          <p:attrName>ppt_h</p:attrName>
                                        </p:attrNameLst>
                                      </p:cBhvr>
                                      <p:tavLst>
                                        <p:tav tm="0">
                                          <p:val>
                                            <p:fltVal val="0"/>
                                          </p:val>
                                        </p:tav>
                                        <p:tav tm="100000">
                                          <p:val>
                                            <p:strVal val="#ppt_h"/>
                                          </p:val>
                                        </p:tav>
                                      </p:tavLst>
                                    </p:anim>
                                    <p:animEffect transition="in" filter="fade">
                                      <p:cBhvr>
                                        <p:cTn id="110" dur="500"/>
                                        <p:tgtEl>
                                          <p:spTgt spid="7">
                                            <p:graphicEl>
                                              <a:dgm id="{788D0EC7-E505-464E-AF4D-9FF0AC092D9D}"/>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E55BF215-9070-4277-9F50-FB0E5B6F26AA}"/>
                                            </p:graphicEl>
                                          </p:spTgt>
                                        </p:tgtEl>
                                        <p:attrNameLst>
                                          <p:attrName>style.visibility</p:attrName>
                                        </p:attrNameLst>
                                      </p:cBhvr>
                                      <p:to>
                                        <p:strVal val="visible"/>
                                      </p:to>
                                    </p:set>
                                    <p:anim calcmode="lin" valueType="num">
                                      <p:cBhvr>
                                        <p:cTn id="115" dur="500" fill="hold"/>
                                        <p:tgtEl>
                                          <p:spTgt spid="7">
                                            <p:graphicEl>
                                              <a:dgm id="{E55BF215-9070-4277-9F50-FB0E5B6F26AA}"/>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E55BF215-9070-4277-9F50-FB0E5B6F26AA}"/>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E55BF215-9070-4277-9F50-FB0E5B6F26AA}"/>
                                            </p:graphicEl>
                                          </p:spTgt>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
                                            <p:graphicEl>
                                              <a:dgm id="{BB9F5194-A879-4E30-8B42-BCC5CC3F290D}"/>
                                            </p:graphicEl>
                                          </p:spTgt>
                                        </p:tgtEl>
                                        <p:attrNameLst>
                                          <p:attrName>style.visibility</p:attrName>
                                        </p:attrNameLst>
                                      </p:cBhvr>
                                      <p:to>
                                        <p:strVal val="visible"/>
                                      </p:to>
                                    </p:set>
                                    <p:animEffect transition="in" filter="wipe(left)">
                                      <p:cBhvr>
                                        <p:cTn id="120" dur="500"/>
                                        <p:tgtEl>
                                          <p:spTgt spid="7">
                                            <p:graphicEl>
                                              <a:dgm id="{BB9F5194-A879-4E30-8B42-BCC5CC3F290D}"/>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nodeType="click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fade">
                                      <p:cBhvr>
                                        <p:cTn id="125" dur="1000"/>
                                        <p:tgtEl>
                                          <p:spTgt spid="11"/>
                                        </p:tgtEl>
                                      </p:cBhvr>
                                    </p:animEffect>
                                    <p:anim calcmode="lin" valueType="num">
                                      <p:cBhvr>
                                        <p:cTn id="126" dur="1000" fill="hold"/>
                                        <p:tgtEl>
                                          <p:spTgt spid="11"/>
                                        </p:tgtEl>
                                        <p:attrNameLst>
                                          <p:attrName>ppt_x</p:attrName>
                                        </p:attrNameLst>
                                      </p:cBhvr>
                                      <p:tavLst>
                                        <p:tav tm="0">
                                          <p:val>
                                            <p:strVal val="#ppt_x"/>
                                          </p:val>
                                        </p:tav>
                                        <p:tav tm="100000">
                                          <p:val>
                                            <p:strVal val="#ppt_x"/>
                                          </p:val>
                                        </p:tav>
                                      </p:tavLst>
                                    </p:anim>
                                    <p:anim calcmode="lin" valueType="num">
                                      <p:cBhvr>
                                        <p:cTn id="127" dur="1000" fill="hold"/>
                                        <p:tgtEl>
                                          <p:spTgt spid="11"/>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tgtEl>
                                        <p:attrNameLst>
                                          <p:attrName>style.visibility</p:attrName>
                                        </p:attrNameLst>
                                      </p:cBhvr>
                                      <p:to>
                                        <p:strVal val="visible"/>
                                      </p:to>
                                    </p:set>
                                    <p:animEffect transition="in" filter="fade">
                                      <p:cBhvr>
                                        <p:cTn id="130" dur="1000"/>
                                        <p:tgtEl>
                                          <p:spTgt spid="6"/>
                                        </p:tgtEl>
                                      </p:cBhvr>
                                    </p:animEffect>
                                    <p:anim calcmode="lin" valueType="num">
                                      <p:cBhvr>
                                        <p:cTn id="131" dur="1000" fill="hold"/>
                                        <p:tgtEl>
                                          <p:spTgt spid="6"/>
                                        </p:tgtEl>
                                        <p:attrNameLst>
                                          <p:attrName>ppt_x</p:attrName>
                                        </p:attrNameLst>
                                      </p:cBhvr>
                                      <p:tavLst>
                                        <p:tav tm="0">
                                          <p:val>
                                            <p:strVal val="#ppt_x"/>
                                          </p:val>
                                        </p:tav>
                                        <p:tav tm="100000">
                                          <p:val>
                                            <p:strVal val="#ppt_x"/>
                                          </p:val>
                                        </p:tav>
                                      </p:tavLst>
                                    </p:anim>
                                    <p:anim calcmode="lin" valueType="num">
                                      <p:cBhvr>
                                        <p:cTn id="132" dur="1000" fill="hold"/>
                                        <p:tgtEl>
                                          <p:spTgt spid="6"/>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fade">
                                      <p:cBhvr>
                                        <p:cTn id="135" dur="1000"/>
                                        <p:tgtEl>
                                          <p:spTgt spid="13"/>
                                        </p:tgtEl>
                                      </p:cBhvr>
                                    </p:animEffect>
                                    <p:anim calcmode="lin" valueType="num">
                                      <p:cBhvr>
                                        <p:cTn id="136" dur="1000" fill="hold"/>
                                        <p:tgtEl>
                                          <p:spTgt spid="13"/>
                                        </p:tgtEl>
                                        <p:attrNameLst>
                                          <p:attrName>ppt_x</p:attrName>
                                        </p:attrNameLst>
                                      </p:cBhvr>
                                      <p:tavLst>
                                        <p:tav tm="0">
                                          <p:val>
                                            <p:strVal val="#ppt_x"/>
                                          </p:val>
                                        </p:tav>
                                        <p:tav tm="100000">
                                          <p:val>
                                            <p:strVal val="#ppt_x"/>
                                          </p:val>
                                        </p:tav>
                                      </p:tavLst>
                                    </p:anim>
                                    <p:anim calcmode="lin" valueType="num">
                                      <p:cBhvr>
                                        <p:cTn id="1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2A4136C-C65B-497A-947A-DE99C2716C0C}"/>
              </a:ext>
            </a:extLst>
          </p:cNvPr>
          <p:cNvSpPr/>
          <p:nvPr/>
        </p:nvSpPr>
        <p:spPr>
          <a:xfrm>
            <a:off x="0" y="0"/>
            <a:ext cx="9143999"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ja-JP" altLang="en-US" sz="3600" b="1" dirty="0">
                <a:ln/>
                <a:solidFill>
                  <a:schemeClr val="bg1"/>
                </a:solidFill>
                <a:effectLst>
                  <a:glow rad="241300">
                    <a:srgbClr val="8743B0"/>
                  </a:glow>
                </a:effectLst>
              </a:rPr>
              <a:t>摂理による機会に気づく</a:t>
            </a:r>
            <a:endParaRPr lang="es-ES" sz="3600" b="1" dirty="0">
              <a:ln/>
              <a:solidFill>
                <a:schemeClr val="bg1"/>
              </a:solidFill>
              <a:effectLst>
                <a:glow rad="241300">
                  <a:srgbClr val="8743B0"/>
                </a:glow>
              </a:effectLst>
            </a:endParaRPr>
          </a:p>
        </p:txBody>
      </p:sp>
      <p:sp>
        <p:nvSpPr>
          <p:cNvPr id="4" name="Rectángulo 3">
            <a:extLst>
              <a:ext uri="{FF2B5EF4-FFF2-40B4-BE49-F238E27FC236}">
                <a16:creationId xmlns:a16="http://schemas.microsoft.com/office/drawing/2014/main" id="{2BC025F6-1E08-41BF-B39E-111A4E5C0756}"/>
              </a:ext>
            </a:extLst>
          </p:cNvPr>
          <p:cNvSpPr/>
          <p:nvPr/>
        </p:nvSpPr>
        <p:spPr>
          <a:xfrm>
            <a:off x="267629" y="600279"/>
            <a:ext cx="8642195" cy="1200329"/>
          </a:xfrm>
          <a:prstGeom prst="rect">
            <a:avLst/>
          </a:prstGeom>
        </p:spPr>
        <p:txBody>
          <a:bodyPr wrap="square">
            <a:spAutoFit/>
          </a:bodyPr>
          <a:lstStyle/>
          <a:p>
            <a:pPr algn="r"/>
            <a:r>
              <a:rPr lang="ja-JP" altLang="en-US" b="1" dirty="0">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わたしは、あなたのわざを知っている。見よ、わたしは、あなたの前に、だれも閉じることのできない門を開いておいた。なぜなら、あなたには少ししか力がなかったにもかかわらず、わたしの言葉を守り、わたしの名を否まなかったからである。 </a:t>
            </a:r>
            <a:r>
              <a:rPr lang="ja-JP" altLang="en-US" sz="1600" b="1" dirty="0">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黙示録</a:t>
            </a:r>
            <a:r>
              <a:rPr lang="es-ES" sz="1600" b="1" dirty="0">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 3:8</a:t>
            </a:r>
          </a:p>
        </p:txBody>
      </p:sp>
      <p:sp>
        <p:nvSpPr>
          <p:cNvPr id="5" name="CuadroTexto 4">
            <a:extLst>
              <a:ext uri="{FF2B5EF4-FFF2-40B4-BE49-F238E27FC236}">
                <a16:creationId xmlns:a16="http://schemas.microsoft.com/office/drawing/2014/main" id="{841627D9-ECA1-4C0E-BF4C-7BB719EA1421}"/>
              </a:ext>
            </a:extLst>
          </p:cNvPr>
          <p:cNvSpPr txBox="1"/>
          <p:nvPr/>
        </p:nvSpPr>
        <p:spPr>
          <a:xfrm>
            <a:off x="267629" y="1666793"/>
            <a:ext cx="4804794" cy="5016758"/>
          </a:xfrm>
          <a:prstGeom prst="rect">
            <a:avLst/>
          </a:prstGeom>
          <a:noFill/>
        </p:spPr>
        <p:txBody>
          <a:bodyPr wrap="square" rtlCol="0">
            <a:spAutoFit/>
          </a:bodyPr>
          <a:lstStyle/>
          <a:p>
            <a:pPr>
              <a:spcBef>
                <a:spcPts val="600"/>
              </a:spcBef>
              <a:spcAft>
                <a:spcPts val="600"/>
              </a:spcAft>
            </a:pPr>
            <a:r>
              <a:rPr lang="ja-JP" altLang="en-US" sz="2000" b="1" dirty="0">
                <a:effectLst>
                  <a:outerShdw blurRad="38100" dist="38100" dir="2700000" algn="tl">
                    <a:srgbClr val="000000">
                      <a:alpha val="43137"/>
                    </a:srgbClr>
                  </a:outerShdw>
                </a:effectLst>
              </a:rPr>
              <a:t>神様は私たちに福音を伝える摂理による機会を与えるために扉を開いてくださいます。</a:t>
            </a:r>
            <a:endParaRPr lang="en-US" altLang="ja-JP" sz="2000" b="1" dirty="0">
              <a:effectLst>
                <a:outerShdw blurRad="38100" dist="38100" dir="2700000" algn="tl">
                  <a:srgbClr val="000000">
                    <a:alpha val="43137"/>
                  </a:srgbClr>
                </a:outerShdw>
              </a:effectLst>
            </a:endParaRPr>
          </a:p>
          <a:p>
            <a:pPr>
              <a:spcBef>
                <a:spcPts val="600"/>
              </a:spcBef>
              <a:spcAft>
                <a:spcPts val="600"/>
              </a:spcAft>
            </a:pPr>
            <a:r>
              <a:rPr lang="ja-JP" altLang="en-US" sz="2000" b="1" dirty="0">
                <a:effectLst>
                  <a:outerShdw blurRad="38100" dist="38100" dir="2700000" algn="tl">
                    <a:srgbClr val="000000">
                      <a:alpha val="43137"/>
                    </a:srgbClr>
                  </a:outerShdw>
                </a:effectLst>
              </a:rPr>
              <a:t>フィリポの例を見てください。神様は彼を特定の場所に連れて行き、聖書の特定の一節を読んでいる人に会うことができるようにしてくださいました。その人は，救い主に心を委ねるためにほんの少しの後押しを必要としました（使徒行伝 </a:t>
            </a:r>
            <a:r>
              <a:rPr lang="en-US" altLang="ja-JP" sz="2000" b="1" dirty="0">
                <a:effectLst>
                  <a:outerShdw blurRad="38100" dist="38100" dir="2700000" algn="tl">
                    <a:srgbClr val="000000">
                      <a:alpha val="43137"/>
                    </a:srgbClr>
                  </a:outerShdw>
                </a:effectLst>
              </a:rPr>
              <a:t>8</a:t>
            </a:r>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26-39</a:t>
            </a:r>
            <a:r>
              <a:rPr lang="ja-JP" altLang="en-US" sz="2000" b="1" dirty="0">
                <a:effectLst>
                  <a:outerShdw blurRad="38100" dist="38100" dir="2700000" algn="tl">
                    <a:srgbClr val="000000">
                      <a:alpha val="43137"/>
                    </a:srgbClr>
                  </a:outerShdw>
                </a:effectLst>
              </a:rPr>
              <a:t>）。</a:t>
            </a:r>
          </a:p>
          <a:p>
            <a:pPr>
              <a:spcBef>
                <a:spcPts val="600"/>
              </a:spcBef>
              <a:spcAft>
                <a:spcPts val="600"/>
              </a:spcAft>
            </a:pPr>
            <a:r>
              <a:rPr lang="ja-JP" altLang="en-US" sz="2000" b="1" dirty="0">
                <a:effectLst>
                  <a:outerShdw blurRad="38100" dist="38100" dir="2700000" algn="tl">
                    <a:srgbClr val="000000">
                      <a:alpha val="43137"/>
                    </a:srgbClr>
                  </a:outerShdw>
                </a:effectLst>
              </a:rPr>
              <a:t>目に見えない天使がいて，「開かれた扉」を通してわたしたちを熱心に導いてくださいます。そのような摂理による機会を、またその時に適切な言葉を与えてくださるように祈り願いましょう。</a:t>
            </a:r>
          </a:p>
        </p:txBody>
      </p:sp>
      <p:pic>
        <p:nvPicPr>
          <p:cNvPr id="6" name="Imagen 5">
            <a:extLst>
              <a:ext uri="{FF2B5EF4-FFF2-40B4-BE49-F238E27FC236}">
                <a16:creationId xmlns:a16="http://schemas.microsoft.com/office/drawing/2014/main" id="{6609ED6A-FAE0-4149-9D7F-202EBCBDE1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0546" y="1897276"/>
            <a:ext cx="3386611" cy="4360445"/>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13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1000"/>
                                        <p:tgtEl>
                                          <p:spTgt spid="5">
                                            <p:txEl>
                                              <p:pRg st="2" end="2"/>
                                            </p:txEl>
                                          </p:spTgt>
                                        </p:tgtEl>
                                      </p:cBhvr>
                                    </p:animEffect>
                                    <p:anim calcmode="lin" valueType="num">
                                      <p:cBhvr>
                                        <p:cTn id="4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2"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2)">
                                      <p:cBhvr>
                                        <p:cTn id="4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D90E861-39F6-46E9-9928-BBA83D4D8656}"/>
              </a:ext>
            </a:extLst>
          </p:cNvPr>
          <p:cNvSpPr/>
          <p:nvPr/>
        </p:nvSpPr>
        <p:spPr>
          <a:xfrm>
            <a:off x="1173586" y="1097592"/>
            <a:ext cx="6439989" cy="4662815"/>
          </a:xfrm>
          <a:prstGeom prst="rect">
            <a:avLst/>
          </a:prstGeom>
        </p:spPr>
        <p:txBody>
          <a:bodyPr wrap="square">
            <a:spAutoFit/>
          </a:bodyPr>
          <a:lstStyle/>
          <a:p>
            <a:pPr>
              <a:spcBef>
                <a:spcPts val="600"/>
              </a:spcBef>
            </a:pPr>
            <a:r>
              <a:rPr lang="ja-JP" altLang="en-US" sz="2700" b="1" dirty="0">
                <a:effectLst>
                  <a:outerShdw blurRad="38100" dist="38100" dir="2700000" algn="tl">
                    <a:srgbClr val="000000">
                      <a:alpha val="43137"/>
                    </a:srgbClr>
                  </a:outerShdw>
                </a:effectLst>
                <a:latin typeface="Cooper Black" panose="0208090404030B020404" pitchFamily="18" charset="0"/>
              </a:rPr>
              <a:t>イエスは男性と個人的に接触して来られました。イエスは、ご自分の助けを必要としている人たちから離れて、孤立していたのではありませんでした。人の家に入り、喪に服した人を慰め、病人を癒し、不注意な人を呼び覚まし、善行に励まれたのです。もし私たちがイエス様の足跡をたどるならば、イエス様のようにしなければなりません。イエス様がされたのと同じように、人にも助けを与えなければなりません。</a:t>
            </a:r>
          </a:p>
        </p:txBody>
      </p:sp>
      <p:sp>
        <p:nvSpPr>
          <p:cNvPr id="3" name="CuadroTexto 2">
            <a:extLst>
              <a:ext uri="{FF2B5EF4-FFF2-40B4-BE49-F238E27FC236}">
                <a16:creationId xmlns:a16="http://schemas.microsoft.com/office/drawing/2014/main" id="{3A649EA4-26A8-45AE-A834-16A6B77CBC13}"/>
              </a:ext>
            </a:extLst>
          </p:cNvPr>
          <p:cNvSpPr txBox="1"/>
          <p:nvPr/>
        </p:nvSpPr>
        <p:spPr>
          <a:xfrm>
            <a:off x="1173586" y="6277854"/>
            <a:ext cx="6913367" cy="461665"/>
          </a:xfrm>
          <a:prstGeom prst="rect">
            <a:avLst/>
          </a:prstGeom>
          <a:noFill/>
        </p:spPr>
        <p:txBody>
          <a:bodyPr wrap="none" rtlCol="0">
            <a:spAutoFit/>
          </a:bodyPr>
          <a:lstStyle/>
          <a:p>
            <a:pPr algn="r"/>
            <a:r>
              <a:rPr lang="en-US" sz="2400" b="1" dirty="0">
                <a:solidFill>
                  <a:schemeClr val="bg1"/>
                </a:solidFill>
                <a:effectLst>
                  <a:outerShdw blurRad="38100" dist="38100" dir="2700000" algn="tl">
                    <a:srgbClr val="000000">
                      <a:alpha val="43137"/>
                    </a:srgbClr>
                  </a:outerShdw>
                </a:effectLst>
              </a:rPr>
              <a:t>E.G</a:t>
            </a:r>
            <a:r>
              <a:rPr lang="en-US" altLang="ja-JP" sz="2400" b="1" dirty="0">
                <a:solidFill>
                  <a:schemeClr val="bg1"/>
                </a:solidFill>
                <a:effectLst>
                  <a:outerShdw blurRad="38100" dist="38100" dir="2700000" algn="tl">
                    <a:srgbClr val="000000">
                      <a:alpha val="43137"/>
                    </a:srgbClr>
                  </a:outerShdw>
                </a:effectLst>
              </a:rPr>
              <a:t>.</a:t>
            </a:r>
            <a:r>
              <a:rPr lang="ja-JP" altLang="en-US" sz="2400" b="1" dirty="0">
                <a:solidFill>
                  <a:schemeClr val="bg1"/>
                </a:solidFill>
                <a:effectLst>
                  <a:outerShdw blurRad="38100" dist="38100" dir="2700000" algn="tl">
                    <a:srgbClr val="000000">
                      <a:alpha val="43137"/>
                    </a:srgbClr>
                  </a:outerShdw>
                </a:effectLst>
              </a:rPr>
              <a:t>ホワイト著</a:t>
            </a:r>
            <a:r>
              <a:rPr lang="en-US" sz="2400" b="1" dirty="0">
                <a:solidFill>
                  <a:schemeClr val="bg1"/>
                </a:solidFill>
                <a:effectLst>
                  <a:outerShdw blurRad="38100" dist="38100" dir="2700000" algn="tl">
                    <a:srgbClr val="000000">
                      <a:alpha val="43137"/>
                    </a:srgbClr>
                  </a:outerShdw>
                </a:effectLst>
              </a:rPr>
              <a:t> (Our Father Cares, February 17)</a:t>
            </a:r>
            <a:r>
              <a:rPr lang="ja-JP" altLang="en-US" sz="2400" b="1" dirty="0">
                <a:solidFill>
                  <a:schemeClr val="bg1"/>
                </a:solidFill>
                <a:effectLst>
                  <a:outerShdw blurRad="38100" dist="38100" dir="2700000" algn="tl">
                    <a:srgbClr val="000000">
                      <a:alpha val="43137"/>
                    </a:srgbClr>
                  </a:outerShdw>
                </a:effectLst>
              </a:rPr>
              <a:t>英文</a:t>
            </a:r>
            <a:endParaRPr lang="es-E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070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3098</TotalTime>
  <Words>1282</Words>
  <Application>Microsoft Office PowerPoint</Application>
  <PresentationFormat>画面に合わせる (4:3)</PresentationFormat>
  <Paragraphs>59</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Cooper Black</vt:lpstr>
      <vt:lpstr>Calibri Light</vt:lpstr>
      <vt:lpstr>Calibri</vt:lpstr>
      <vt:lpstr>Arial</vt:lpstr>
      <vt:lpstr>Comic Sans MS</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owner</cp:lastModifiedBy>
  <cp:revision>85</cp:revision>
  <dcterms:created xsi:type="dcterms:W3CDTF">2020-06-25T14:36:15Z</dcterms:created>
  <dcterms:modified xsi:type="dcterms:W3CDTF">2020-07-14T02:36:39Z</dcterms:modified>
</cp:coreProperties>
</file>