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HG創英角ｺﾞｼｯｸUB" panose="020B0909000000000000" pitchFamily="49" charset="-128"/>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4C"/>
    <a:srgbClr val="503700"/>
    <a:srgbClr val="723A02"/>
    <a:srgbClr val="FC9832"/>
    <a:srgbClr val="863A3A"/>
    <a:srgbClr val="9D4444"/>
    <a:srgbClr val="DBBE0F"/>
    <a:srgbClr val="53358F"/>
    <a:srgbClr val="A28AD4"/>
    <a:srgbClr val="DDC6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97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0937D-1237-477E-81A3-FBE4C7AD704E}"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es-ES"/>
        </a:p>
      </dgm:t>
    </dgm:pt>
    <dgm:pt modelId="{F9D8EEB0-6FE3-4D82-A66D-29DC90006E3D}">
      <dgm:prSet phldrT="[Texto]" custT="1"/>
      <dgm:spPr/>
      <dgm:t>
        <a:bodyPr/>
        <a:lstStyle/>
        <a:p>
          <a:r>
            <a:rPr lang="ja-JP" altLang="en-US" sz="1900" b="1" dirty="0">
              <a:effectLst>
                <a:outerShdw blurRad="38100" dist="38100" dir="2700000" algn="tl">
                  <a:srgbClr val="000000">
                    <a:alpha val="43137"/>
                  </a:srgbClr>
                </a:outerShdw>
              </a:effectLst>
            </a:rPr>
            <a:t>ペテロ</a:t>
          </a:r>
          <a:endParaRPr lang="es-ES" sz="1900" b="1" dirty="0">
            <a:effectLst>
              <a:outerShdw blurRad="38100" dist="38100" dir="2700000" algn="tl">
                <a:srgbClr val="000000">
                  <a:alpha val="43137"/>
                </a:srgbClr>
              </a:outerShdw>
            </a:effectLst>
          </a:endParaRPr>
        </a:p>
      </dgm:t>
    </dgm:pt>
    <dgm:pt modelId="{F3CB0B6D-B6D0-4FEE-9D7E-D7DB4EC5856C}" type="parTrans" cxnId="{D2073ED9-BCF7-45B4-9BD3-2C2A3FE55B9D}">
      <dgm:prSet/>
      <dgm:spPr/>
      <dgm:t>
        <a:bodyPr/>
        <a:lstStyle/>
        <a:p>
          <a:endParaRPr lang="es-ES" sz="2000" b="1"/>
        </a:p>
      </dgm:t>
    </dgm:pt>
    <dgm:pt modelId="{D87D99E2-2BEC-444F-B7DB-5B1B77E7EA8C}" type="sibTrans" cxnId="{D2073ED9-BCF7-45B4-9BD3-2C2A3FE55B9D}">
      <dgm:prSet/>
      <dgm:spPr/>
      <dgm:t>
        <a:bodyPr/>
        <a:lstStyle/>
        <a:p>
          <a:endParaRPr lang="es-ES" sz="2000" b="1"/>
        </a:p>
      </dgm:t>
    </dgm:pt>
    <dgm:pt modelId="{1DB48CB0-6732-4CDC-A2D3-CDB687BDAA7C}">
      <dgm:prSet phldrT="[Texto]" custT="1"/>
      <dgm:spPr/>
      <dgm:t>
        <a:bodyPr/>
        <a:lstStyle/>
        <a:p>
          <a:r>
            <a:rPr lang="ja-JP" altLang="en-US" sz="2000" b="1" dirty="0"/>
            <a:t>うぬぼれが強い</a:t>
          </a:r>
          <a:endParaRPr lang="es-ES" sz="2000" b="1" dirty="0"/>
        </a:p>
      </dgm:t>
    </dgm:pt>
    <dgm:pt modelId="{80A8A398-99B4-434F-B868-D37648B59201}" type="parTrans" cxnId="{AF6FB431-F8A7-4E5C-8CA0-530B3B64889D}">
      <dgm:prSet/>
      <dgm:spPr/>
      <dgm:t>
        <a:bodyPr/>
        <a:lstStyle/>
        <a:p>
          <a:endParaRPr lang="es-ES" sz="2000" b="1"/>
        </a:p>
      </dgm:t>
    </dgm:pt>
    <dgm:pt modelId="{A9D97EE6-1400-43F0-8311-80543BF3B582}" type="sibTrans" cxnId="{AF6FB431-F8A7-4E5C-8CA0-530B3B64889D}">
      <dgm:prSet/>
      <dgm:spPr/>
      <dgm:t>
        <a:bodyPr/>
        <a:lstStyle/>
        <a:p>
          <a:endParaRPr lang="es-ES" sz="2000" b="1"/>
        </a:p>
      </dgm:t>
    </dgm:pt>
    <dgm:pt modelId="{86D74960-9800-4E37-AA36-E68D5D25FEDF}">
      <dgm:prSet phldrT="[Texto]" custT="1"/>
      <dgm:spPr/>
      <dgm:t>
        <a:bodyPr/>
        <a:lstStyle/>
        <a:p>
          <a:r>
            <a:rPr lang="ja-JP" altLang="en-US" sz="2000" b="1" dirty="0"/>
            <a:t>キリストに頼る</a:t>
          </a:r>
          <a:endParaRPr lang="es-ES" sz="2000" b="1" dirty="0"/>
        </a:p>
      </dgm:t>
    </dgm:pt>
    <dgm:pt modelId="{2C5D0C66-4980-446B-8F21-27D72C9A86ED}" type="parTrans" cxnId="{B4E648DC-A2AD-483C-ACC9-393A772A007C}">
      <dgm:prSet/>
      <dgm:spPr/>
      <dgm:t>
        <a:bodyPr/>
        <a:lstStyle/>
        <a:p>
          <a:endParaRPr lang="es-ES" sz="2000" b="1"/>
        </a:p>
      </dgm:t>
    </dgm:pt>
    <dgm:pt modelId="{353A1480-F631-4931-BFE7-C94F950EB79F}" type="sibTrans" cxnId="{B4E648DC-A2AD-483C-ACC9-393A772A007C}">
      <dgm:prSet/>
      <dgm:spPr/>
      <dgm:t>
        <a:bodyPr/>
        <a:lstStyle/>
        <a:p>
          <a:endParaRPr lang="es-ES" sz="2000" b="1"/>
        </a:p>
      </dgm:t>
    </dgm:pt>
    <dgm:pt modelId="{1DD5285B-7FB1-40E1-A2B1-3BF9247170E9}">
      <dgm:prSet phldrT="[Texto]" custT="1"/>
      <dgm:spPr/>
      <dgm:t>
        <a:bodyPr/>
        <a:lstStyle/>
        <a:p>
          <a:r>
            <a:rPr lang="ja-JP" altLang="en-US" sz="1900" b="1" dirty="0">
              <a:effectLst>
                <a:outerShdw blurRad="38100" dist="38100" dir="2700000" algn="tl">
                  <a:srgbClr val="000000">
                    <a:alpha val="43137"/>
                  </a:srgbClr>
                </a:outerShdw>
              </a:effectLst>
            </a:rPr>
            <a:t>ヨハネ</a:t>
          </a:r>
          <a:endParaRPr lang="es-ES" sz="1900" b="1" dirty="0">
            <a:effectLst>
              <a:outerShdw blurRad="38100" dist="38100" dir="2700000" algn="tl">
                <a:srgbClr val="000000">
                  <a:alpha val="43137"/>
                </a:srgbClr>
              </a:outerShdw>
            </a:effectLst>
          </a:endParaRPr>
        </a:p>
      </dgm:t>
    </dgm:pt>
    <dgm:pt modelId="{856C9BBC-A602-41C2-B220-1735F1A75BA4}" type="parTrans" cxnId="{4F4F8D9C-8B67-45C5-8083-587130906A9B}">
      <dgm:prSet/>
      <dgm:spPr/>
      <dgm:t>
        <a:bodyPr/>
        <a:lstStyle/>
        <a:p>
          <a:endParaRPr lang="es-ES" sz="2000" b="1"/>
        </a:p>
      </dgm:t>
    </dgm:pt>
    <dgm:pt modelId="{57A7FF6A-AEDA-4860-AC74-0E2053362B1B}" type="sibTrans" cxnId="{4F4F8D9C-8B67-45C5-8083-587130906A9B}">
      <dgm:prSet/>
      <dgm:spPr/>
      <dgm:t>
        <a:bodyPr/>
        <a:lstStyle/>
        <a:p>
          <a:endParaRPr lang="es-ES" sz="2000" b="1"/>
        </a:p>
      </dgm:t>
    </dgm:pt>
    <dgm:pt modelId="{939500A8-C92F-44BD-BFF5-43CE1D995CBF}">
      <dgm:prSet phldrT="[Texto]" custT="1"/>
      <dgm:spPr/>
      <dgm:t>
        <a:bodyPr/>
        <a:lstStyle/>
        <a:p>
          <a:r>
            <a:rPr lang="ja-JP" altLang="en-US" sz="2000" b="1" dirty="0"/>
            <a:t>雷の子</a:t>
          </a:r>
          <a:endParaRPr lang="es-ES" sz="2000" b="1" dirty="0"/>
        </a:p>
      </dgm:t>
    </dgm:pt>
    <dgm:pt modelId="{CCB59B18-351E-41DE-8910-07BE4124DE7C}" type="parTrans" cxnId="{40864B60-8289-4C7C-B9CF-DF6DF3622B3F}">
      <dgm:prSet/>
      <dgm:spPr/>
      <dgm:t>
        <a:bodyPr/>
        <a:lstStyle/>
        <a:p>
          <a:endParaRPr lang="es-ES" sz="2000" b="1"/>
        </a:p>
      </dgm:t>
    </dgm:pt>
    <dgm:pt modelId="{E88995A6-CA0B-4A37-832B-52D35614D0B9}" type="sibTrans" cxnId="{40864B60-8289-4C7C-B9CF-DF6DF3622B3F}">
      <dgm:prSet/>
      <dgm:spPr/>
      <dgm:t>
        <a:bodyPr/>
        <a:lstStyle/>
        <a:p>
          <a:endParaRPr lang="es-ES" sz="2000" b="1"/>
        </a:p>
      </dgm:t>
    </dgm:pt>
    <dgm:pt modelId="{9D853B5B-4EA0-4DE2-8A25-46B9A9ECCD91}">
      <dgm:prSet phldrT="[Texto]" custT="1"/>
      <dgm:spPr/>
      <dgm:t>
        <a:bodyPr/>
        <a:lstStyle/>
        <a:p>
          <a:r>
            <a:rPr lang="ja-JP" altLang="en-US" sz="2000" b="1" dirty="0"/>
            <a:t>愛の使徒</a:t>
          </a:r>
          <a:endParaRPr lang="es-ES" sz="2000" b="1" dirty="0"/>
        </a:p>
      </dgm:t>
    </dgm:pt>
    <dgm:pt modelId="{D11B8F00-CCCE-4D8F-9AF8-741FC460B378}" type="parTrans" cxnId="{B9F250D6-78BD-43EE-B2F5-EDE622A5217A}">
      <dgm:prSet/>
      <dgm:spPr/>
      <dgm:t>
        <a:bodyPr/>
        <a:lstStyle/>
        <a:p>
          <a:endParaRPr lang="es-ES" sz="2000" b="1"/>
        </a:p>
      </dgm:t>
    </dgm:pt>
    <dgm:pt modelId="{9DBFC60A-9E57-40A7-9B3C-0BF5A0CBDDA8}" type="sibTrans" cxnId="{B9F250D6-78BD-43EE-B2F5-EDE622A5217A}">
      <dgm:prSet/>
      <dgm:spPr/>
      <dgm:t>
        <a:bodyPr/>
        <a:lstStyle/>
        <a:p>
          <a:endParaRPr lang="es-ES" sz="2000" b="1"/>
        </a:p>
      </dgm:t>
    </dgm:pt>
    <dgm:pt modelId="{E667242A-8910-4AF6-9332-58B892EEC883}">
      <dgm:prSet phldrT="[Texto]" custT="1"/>
      <dgm:spPr/>
      <dgm:t>
        <a:bodyPr/>
        <a:lstStyle/>
        <a:p>
          <a:r>
            <a:rPr lang="ja-JP" altLang="en-US" sz="1900" b="1" dirty="0">
              <a:effectLst>
                <a:outerShdw blurRad="38100" dist="38100" dir="2700000" algn="tl">
                  <a:srgbClr val="000000">
                    <a:alpha val="43137"/>
                  </a:srgbClr>
                </a:outerShdw>
              </a:effectLst>
            </a:rPr>
            <a:t>トマス</a:t>
          </a:r>
          <a:endParaRPr lang="es-ES" sz="1900" b="1" dirty="0">
            <a:effectLst>
              <a:outerShdw blurRad="38100" dist="38100" dir="2700000" algn="tl">
                <a:srgbClr val="000000">
                  <a:alpha val="43137"/>
                </a:srgbClr>
              </a:outerShdw>
            </a:effectLst>
          </a:endParaRPr>
        </a:p>
      </dgm:t>
    </dgm:pt>
    <dgm:pt modelId="{3EA6E455-4061-45E0-8A62-3B92B0F78D35}" type="parTrans" cxnId="{880D932D-8F80-4B6A-923C-A403D8338E6D}">
      <dgm:prSet/>
      <dgm:spPr/>
      <dgm:t>
        <a:bodyPr/>
        <a:lstStyle/>
        <a:p>
          <a:endParaRPr lang="es-ES" sz="2000" b="1"/>
        </a:p>
      </dgm:t>
    </dgm:pt>
    <dgm:pt modelId="{9424380C-EA9C-4C1B-B52A-6C57A394E677}" type="sibTrans" cxnId="{880D932D-8F80-4B6A-923C-A403D8338E6D}">
      <dgm:prSet/>
      <dgm:spPr/>
      <dgm:t>
        <a:bodyPr/>
        <a:lstStyle/>
        <a:p>
          <a:endParaRPr lang="es-ES" sz="2000" b="1"/>
        </a:p>
      </dgm:t>
    </dgm:pt>
    <dgm:pt modelId="{8D3AC611-AECC-407D-BC43-258D2EFE8349}">
      <dgm:prSet phldrT="[Texto]" custT="1"/>
      <dgm:spPr/>
      <dgm:t>
        <a:bodyPr/>
        <a:lstStyle/>
        <a:p>
          <a:r>
            <a:rPr lang="ja-JP" altLang="en-US" sz="2000" b="1" dirty="0"/>
            <a:t>疑い深い</a:t>
          </a:r>
          <a:endParaRPr lang="es-ES" sz="2000" b="1" dirty="0"/>
        </a:p>
      </dgm:t>
    </dgm:pt>
    <dgm:pt modelId="{27CE144C-209E-4ACB-B24D-1148F78880EE}" type="parTrans" cxnId="{FC18EA1E-4635-4077-9927-DBC3CC4B7C16}">
      <dgm:prSet/>
      <dgm:spPr/>
      <dgm:t>
        <a:bodyPr/>
        <a:lstStyle/>
        <a:p>
          <a:endParaRPr lang="es-ES" sz="2000" b="1"/>
        </a:p>
      </dgm:t>
    </dgm:pt>
    <dgm:pt modelId="{B68DB5BD-5542-43E5-B202-CF51BA21F2C7}" type="sibTrans" cxnId="{FC18EA1E-4635-4077-9927-DBC3CC4B7C16}">
      <dgm:prSet/>
      <dgm:spPr/>
      <dgm:t>
        <a:bodyPr/>
        <a:lstStyle/>
        <a:p>
          <a:endParaRPr lang="es-ES" sz="2000" b="1"/>
        </a:p>
      </dgm:t>
    </dgm:pt>
    <dgm:pt modelId="{3B816C2F-A0BB-4762-A412-6587804BCB53}">
      <dgm:prSet phldrT="[Texto]" custT="1"/>
      <dgm:spPr/>
      <dgm:t>
        <a:bodyPr/>
        <a:lstStyle/>
        <a:p>
          <a:r>
            <a:rPr lang="ja-JP" altLang="en-US" sz="2000" b="1" dirty="0"/>
            <a:t>信じる者</a:t>
          </a:r>
          <a:endParaRPr lang="es-ES" sz="2000" b="1" dirty="0"/>
        </a:p>
      </dgm:t>
    </dgm:pt>
    <dgm:pt modelId="{0E30593D-B979-4542-9D49-4CF5758655AF}" type="parTrans" cxnId="{A78D6B51-B490-4FC8-A7CF-057FA9473871}">
      <dgm:prSet/>
      <dgm:spPr/>
      <dgm:t>
        <a:bodyPr/>
        <a:lstStyle/>
        <a:p>
          <a:endParaRPr lang="es-ES" sz="2000" b="1"/>
        </a:p>
      </dgm:t>
    </dgm:pt>
    <dgm:pt modelId="{31A44F4A-811D-4B82-BA2D-0C4C32140E19}" type="sibTrans" cxnId="{A78D6B51-B490-4FC8-A7CF-057FA9473871}">
      <dgm:prSet/>
      <dgm:spPr/>
      <dgm:t>
        <a:bodyPr/>
        <a:lstStyle/>
        <a:p>
          <a:endParaRPr lang="es-ES" sz="2000" b="1"/>
        </a:p>
      </dgm:t>
    </dgm:pt>
    <dgm:pt modelId="{65B53D52-3A5C-4A75-AE4F-445F07CA4BBE}" type="pres">
      <dgm:prSet presAssocID="{5650937D-1237-477E-81A3-FBE4C7AD704E}" presName="Name0" presStyleCnt="0">
        <dgm:presLayoutVars>
          <dgm:chPref val="3"/>
          <dgm:dir/>
          <dgm:animLvl val="lvl"/>
          <dgm:resizeHandles/>
        </dgm:presLayoutVars>
      </dgm:prSet>
      <dgm:spPr/>
    </dgm:pt>
    <dgm:pt modelId="{569B5B8B-C001-425F-9B8E-00DB3B6A83F4}" type="pres">
      <dgm:prSet presAssocID="{F9D8EEB0-6FE3-4D82-A66D-29DC90006E3D}" presName="horFlow" presStyleCnt="0"/>
      <dgm:spPr/>
    </dgm:pt>
    <dgm:pt modelId="{8B98285E-CF5B-4E7F-B1C5-7403FFF22ADB}" type="pres">
      <dgm:prSet presAssocID="{F9D8EEB0-6FE3-4D82-A66D-29DC90006E3D}" presName="bigChev" presStyleLbl="node1" presStyleIdx="0" presStyleCnt="3" custLinFactNeighborX="0"/>
      <dgm:spPr/>
    </dgm:pt>
    <dgm:pt modelId="{46D683D3-906D-4489-BFEC-EECDF9B47283}" type="pres">
      <dgm:prSet presAssocID="{80A8A398-99B4-434F-B868-D37648B59201}" presName="parTrans" presStyleCnt="0"/>
      <dgm:spPr/>
    </dgm:pt>
    <dgm:pt modelId="{112CA608-6394-49BA-8EC8-51E7F16629FA}" type="pres">
      <dgm:prSet presAssocID="{1DB48CB0-6732-4CDC-A2D3-CDB687BDAA7C}" presName="node" presStyleLbl="alignAccFollowNode1" presStyleIdx="0" presStyleCnt="6" custScaleX="240791">
        <dgm:presLayoutVars>
          <dgm:bulletEnabled val="1"/>
        </dgm:presLayoutVars>
      </dgm:prSet>
      <dgm:spPr/>
    </dgm:pt>
    <dgm:pt modelId="{683F82EE-171A-4E4A-8B0D-2140185F60CD}" type="pres">
      <dgm:prSet presAssocID="{A9D97EE6-1400-43F0-8311-80543BF3B582}" presName="sibTrans" presStyleCnt="0"/>
      <dgm:spPr/>
    </dgm:pt>
    <dgm:pt modelId="{32211934-F308-4B0F-898D-34828E671C06}" type="pres">
      <dgm:prSet presAssocID="{86D74960-9800-4E37-AA36-E68D5D25FEDF}" presName="node" presStyleLbl="alignAccFollowNode1" presStyleIdx="1" presStyleCnt="6" custScaleX="240791">
        <dgm:presLayoutVars>
          <dgm:bulletEnabled val="1"/>
        </dgm:presLayoutVars>
      </dgm:prSet>
      <dgm:spPr/>
    </dgm:pt>
    <dgm:pt modelId="{E0F2D3D2-D52B-48F4-B69A-C49BCA2FFF35}" type="pres">
      <dgm:prSet presAssocID="{F9D8EEB0-6FE3-4D82-A66D-29DC90006E3D}" presName="vSp" presStyleCnt="0"/>
      <dgm:spPr/>
    </dgm:pt>
    <dgm:pt modelId="{10FAF96C-1C37-4C7F-969B-36AA1D3FF392}" type="pres">
      <dgm:prSet presAssocID="{1DD5285B-7FB1-40E1-A2B1-3BF9247170E9}" presName="horFlow" presStyleCnt="0"/>
      <dgm:spPr/>
    </dgm:pt>
    <dgm:pt modelId="{95AF4468-6A83-4C8A-ABE2-06AA92140470}" type="pres">
      <dgm:prSet presAssocID="{1DD5285B-7FB1-40E1-A2B1-3BF9247170E9}" presName="bigChev" presStyleLbl="node1" presStyleIdx="1" presStyleCnt="3"/>
      <dgm:spPr/>
    </dgm:pt>
    <dgm:pt modelId="{73F97820-8980-4919-A1F4-ECAFFEACF1CB}" type="pres">
      <dgm:prSet presAssocID="{CCB59B18-351E-41DE-8910-07BE4124DE7C}" presName="parTrans" presStyleCnt="0"/>
      <dgm:spPr/>
    </dgm:pt>
    <dgm:pt modelId="{22FAE0AF-5A28-402F-B1CC-1CAB153B8082}" type="pres">
      <dgm:prSet presAssocID="{939500A8-C92F-44BD-BFF5-43CE1D995CBF}" presName="node" presStyleLbl="alignAccFollowNode1" presStyleIdx="2" presStyleCnt="6" custScaleX="240791">
        <dgm:presLayoutVars>
          <dgm:bulletEnabled val="1"/>
        </dgm:presLayoutVars>
      </dgm:prSet>
      <dgm:spPr/>
    </dgm:pt>
    <dgm:pt modelId="{232AC31C-E719-4068-8486-FCBA05FCC354}" type="pres">
      <dgm:prSet presAssocID="{E88995A6-CA0B-4A37-832B-52D35614D0B9}" presName="sibTrans" presStyleCnt="0"/>
      <dgm:spPr/>
    </dgm:pt>
    <dgm:pt modelId="{2C69F0C7-10AC-4194-BD65-C8AB6971464D}" type="pres">
      <dgm:prSet presAssocID="{9D853B5B-4EA0-4DE2-8A25-46B9A9ECCD91}" presName="node" presStyleLbl="alignAccFollowNode1" presStyleIdx="3" presStyleCnt="6" custScaleX="240791">
        <dgm:presLayoutVars>
          <dgm:bulletEnabled val="1"/>
        </dgm:presLayoutVars>
      </dgm:prSet>
      <dgm:spPr/>
    </dgm:pt>
    <dgm:pt modelId="{9EF33B8C-82F1-4AA9-AE96-5189F592D6A1}" type="pres">
      <dgm:prSet presAssocID="{1DD5285B-7FB1-40E1-A2B1-3BF9247170E9}" presName="vSp" presStyleCnt="0"/>
      <dgm:spPr/>
    </dgm:pt>
    <dgm:pt modelId="{846990B2-F6D9-49D6-BD72-4E88BC38EF12}" type="pres">
      <dgm:prSet presAssocID="{E667242A-8910-4AF6-9332-58B892EEC883}" presName="horFlow" presStyleCnt="0"/>
      <dgm:spPr/>
    </dgm:pt>
    <dgm:pt modelId="{89420A6E-3E87-4709-B786-496D157B7516}" type="pres">
      <dgm:prSet presAssocID="{E667242A-8910-4AF6-9332-58B892EEC883}" presName="bigChev" presStyleLbl="node1" presStyleIdx="2" presStyleCnt="3" custScaleX="104877"/>
      <dgm:spPr/>
    </dgm:pt>
    <dgm:pt modelId="{F26AC4C3-D27F-4C57-87E6-5A6EFF07C91B}" type="pres">
      <dgm:prSet presAssocID="{27CE144C-209E-4ACB-B24D-1148F78880EE}" presName="parTrans" presStyleCnt="0"/>
      <dgm:spPr/>
    </dgm:pt>
    <dgm:pt modelId="{EE80E17E-FFEA-425F-A0FA-9A915ADED680}" type="pres">
      <dgm:prSet presAssocID="{8D3AC611-AECC-407D-BC43-258D2EFE8349}" presName="node" presStyleLbl="alignAccFollowNode1" presStyleIdx="4" presStyleCnt="6" custScaleX="240791">
        <dgm:presLayoutVars>
          <dgm:bulletEnabled val="1"/>
        </dgm:presLayoutVars>
      </dgm:prSet>
      <dgm:spPr/>
    </dgm:pt>
    <dgm:pt modelId="{9AF03DBD-5B5D-470B-BB87-D2293E50AB53}" type="pres">
      <dgm:prSet presAssocID="{B68DB5BD-5542-43E5-B202-CF51BA21F2C7}" presName="sibTrans" presStyleCnt="0"/>
      <dgm:spPr/>
    </dgm:pt>
    <dgm:pt modelId="{BA5711CA-E664-43D6-90F4-D5A0D5E65589}" type="pres">
      <dgm:prSet presAssocID="{3B816C2F-A0BB-4762-A412-6587804BCB53}" presName="node" presStyleLbl="alignAccFollowNode1" presStyleIdx="5" presStyleCnt="6" custScaleX="240791">
        <dgm:presLayoutVars>
          <dgm:bulletEnabled val="1"/>
        </dgm:presLayoutVars>
      </dgm:prSet>
      <dgm:spPr/>
    </dgm:pt>
  </dgm:ptLst>
  <dgm:cxnLst>
    <dgm:cxn modelId="{93F1471E-D181-40D2-BC09-1FCC3B599993}" type="presOf" srcId="{5650937D-1237-477E-81A3-FBE4C7AD704E}" destId="{65B53D52-3A5C-4A75-AE4F-445F07CA4BBE}" srcOrd="0" destOrd="0" presId="urn:microsoft.com/office/officeart/2005/8/layout/lProcess3"/>
    <dgm:cxn modelId="{FC18EA1E-4635-4077-9927-DBC3CC4B7C16}" srcId="{E667242A-8910-4AF6-9332-58B892EEC883}" destId="{8D3AC611-AECC-407D-BC43-258D2EFE8349}" srcOrd="0" destOrd="0" parTransId="{27CE144C-209E-4ACB-B24D-1148F78880EE}" sibTransId="{B68DB5BD-5542-43E5-B202-CF51BA21F2C7}"/>
    <dgm:cxn modelId="{880D932D-8F80-4B6A-923C-A403D8338E6D}" srcId="{5650937D-1237-477E-81A3-FBE4C7AD704E}" destId="{E667242A-8910-4AF6-9332-58B892EEC883}" srcOrd="2" destOrd="0" parTransId="{3EA6E455-4061-45E0-8A62-3B92B0F78D35}" sibTransId="{9424380C-EA9C-4C1B-B52A-6C57A394E677}"/>
    <dgm:cxn modelId="{AF6FB431-F8A7-4E5C-8CA0-530B3B64889D}" srcId="{F9D8EEB0-6FE3-4D82-A66D-29DC90006E3D}" destId="{1DB48CB0-6732-4CDC-A2D3-CDB687BDAA7C}" srcOrd="0" destOrd="0" parTransId="{80A8A398-99B4-434F-B868-D37648B59201}" sibTransId="{A9D97EE6-1400-43F0-8311-80543BF3B582}"/>
    <dgm:cxn modelId="{9577983C-522B-4DCB-AEC8-E1EA2D8444B8}" type="presOf" srcId="{8D3AC611-AECC-407D-BC43-258D2EFE8349}" destId="{EE80E17E-FFEA-425F-A0FA-9A915ADED680}" srcOrd="0" destOrd="0" presId="urn:microsoft.com/office/officeart/2005/8/layout/lProcess3"/>
    <dgm:cxn modelId="{10A8725E-E759-4B25-AD14-60B7D6310A7F}" type="presOf" srcId="{939500A8-C92F-44BD-BFF5-43CE1D995CBF}" destId="{22FAE0AF-5A28-402F-B1CC-1CAB153B8082}" srcOrd="0" destOrd="0" presId="urn:microsoft.com/office/officeart/2005/8/layout/lProcess3"/>
    <dgm:cxn modelId="{40864B60-8289-4C7C-B9CF-DF6DF3622B3F}" srcId="{1DD5285B-7FB1-40E1-A2B1-3BF9247170E9}" destId="{939500A8-C92F-44BD-BFF5-43CE1D995CBF}" srcOrd="0" destOrd="0" parTransId="{CCB59B18-351E-41DE-8910-07BE4124DE7C}" sibTransId="{E88995A6-CA0B-4A37-832B-52D35614D0B9}"/>
    <dgm:cxn modelId="{221C6448-61B7-4651-8E3A-65B44A60CC2D}" type="presOf" srcId="{9D853B5B-4EA0-4DE2-8A25-46B9A9ECCD91}" destId="{2C69F0C7-10AC-4194-BD65-C8AB6971464D}" srcOrd="0" destOrd="0" presId="urn:microsoft.com/office/officeart/2005/8/layout/lProcess3"/>
    <dgm:cxn modelId="{39275069-9915-47F7-B804-F462C491C253}" type="presOf" srcId="{E667242A-8910-4AF6-9332-58B892EEC883}" destId="{89420A6E-3E87-4709-B786-496D157B7516}" srcOrd="0" destOrd="0" presId="urn:microsoft.com/office/officeart/2005/8/layout/lProcess3"/>
    <dgm:cxn modelId="{A78D6B51-B490-4FC8-A7CF-057FA9473871}" srcId="{E667242A-8910-4AF6-9332-58B892EEC883}" destId="{3B816C2F-A0BB-4762-A412-6587804BCB53}" srcOrd="1" destOrd="0" parTransId="{0E30593D-B979-4542-9D49-4CF5758655AF}" sibTransId="{31A44F4A-811D-4B82-BA2D-0C4C32140E19}"/>
    <dgm:cxn modelId="{300FFE85-3759-4AFD-A919-11E450843E6A}" type="presOf" srcId="{F9D8EEB0-6FE3-4D82-A66D-29DC90006E3D}" destId="{8B98285E-CF5B-4E7F-B1C5-7403FFF22ADB}" srcOrd="0" destOrd="0" presId="urn:microsoft.com/office/officeart/2005/8/layout/lProcess3"/>
    <dgm:cxn modelId="{4F4F8D9C-8B67-45C5-8083-587130906A9B}" srcId="{5650937D-1237-477E-81A3-FBE4C7AD704E}" destId="{1DD5285B-7FB1-40E1-A2B1-3BF9247170E9}" srcOrd="1" destOrd="0" parTransId="{856C9BBC-A602-41C2-B220-1735F1A75BA4}" sibTransId="{57A7FF6A-AEDA-4860-AC74-0E2053362B1B}"/>
    <dgm:cxn modelId="{0095A3AC-85DF-48C0-8E75-14748FA0F1D3}" type="presOf" srcId="{3B816C2F-A0BB-4762-A412-6587804BCB53}" destId="{BA5711CA-E664-43D6-90F4-D5A0D5E65589}" srcOrd="0" destOrd="0" presId="urn:microsoft.com/office/officeart/2005/8/layout/lProcess3"/>
    <dgm:cxn modelId="{A6E97FB2-FE41-4F12-9163-EF9539E2109B}" type="presOf" srcId="{86D74960-9800-4E37-AA36-E68D5D25FEDF}" destId="{32211934-F308-4B0F-898D-34828E671C06}" srcOrd="0" destOrd="0" presId="urn:microsoft.com/office/officeart/2005/8/layout/lProcess3"/>
    <dgm:cxn modelId="{A01E97D3-C23D-4DAC-95CF-E78F16457F62}" type="presOf" srcId="{1DB48CB0-6732-4CDC-A2D3-CDB687BDAA7C}" destId="{112CA608-6394-49BA-8EC8-51E7F16629FA}" srcOrd="0" destOrd="0" presId="urn:microsoft.com/office/officeart/2005/8/layout/lProcess3"/>
    <dgm:cxn modelId="{B9F250D6-78BD-43EE-B2F5-EDE622A5217A}" srcId="{1DD5285B-7FB1-40E1-A2B1-3BF9247170E9}" destId="{9D853B5B-4EA0-4DE2-8A25-46B9A9ECCD91}" srcOrd="1" destOrd="0" parTransId="{D11B8F00-CCCE-4D8F-9AF8-741FC460B378}" sibTransId="{9DBFC60A-9E57-40A7-9B3C-0BF5A0CBDDA8}"/>
    <dgm:cxn modelId="{D2073ED9-BCF7-45B4-9BD3-2C2A3FE55B9D}" srcId="{5650937D-1237-477E-81A3-FBE4C7AD704E}" destId="{F9D8EEB0-6FE3-4D82-A66D-29DC90006E3D}" srcOrd="0" destOrd="0" parTransId="{F3CB0B6D-B6D0-4FEE-9D7E-D7DB4EC5856C}" sibTransId="{D87D99E2-2BEC-444F-B7DB-5B1B77E7EA8C}"/>
    <dgm:cxn modelId="{B4E648DC-A2AD-483C-ACC9-393A772A007C}" srcId="{F9D8EEB0-6FE3-4D82-A66D-29DC90006E3D}" destId="{86D74960-9800-4E37-AA36-E68D5D25FEDF}" srcOrd="1" destOrd="0" parTransId="{2C5D0C66-4980-446B-8F21-27D72C9A86ED}" sibTransId="{353A1480-F631-4931-BFE7-C94F950EB79F}"/>
    <dgm:cxn modelId="{7420D9F9-8BA0-4092-A651-8F209ED883CA}" type="presOf" srcId="{1DD5285B-7FB1-40E1-A2B1-3BF9247170E9}" destId="{95AF4468-6A83-4C8A-ABE2-06AA92140470}" srcOrd="0" destOrd="0" presId="urn:microsoft.com/office/officeart/2005/8/layout/lProcess3"/>
    <dgm:cxn modelId="{C21E4E5E-554C-4D80-A109-8586C06749AB}" type="presParOf" srcId="{65B53D52-3A5C-4A75-AE4F-445F07CA4BBE}" destId="{569B5B8B-C001-425F-9B8E-00DB3B6A83F4}" srcOrd="0" destOrd="0" presId="urn:microsoft.com/office/officeart/2005/8/layout/lProcess3"/>
    <dgm:cxn modelId="{5915A4A3-861B-4BC2-936B-AAB9000F68FA}" type="presParOf" srcId="{569B5B8B-C001-425F-9B8E-00DB3B6A83F4}" destId="{8B98285E-CF5B-4E7F-B1C5-7403FFF22ADB}" srcOrd="0" destOrd="0" presId="urn:microsoft.com/office/officeart/2005/8/layout/lProcess3"/>
    <dgm:cxn modelId="{81955C58-D353-470A-8D13-1512F41651D5}" type="presParOf" srcId="{569B5B8B-C001-425F-9B8E-00DB3B6A83F4}" destId="{46D683D3-906D-4489-BFEC-EECDF9B47283}" srcOrd="1" destOrd="0" presId="urn:microsoft.com/office/officeart/2005/8/layout/lProcess3"/>
    <dgm:cxn modelId="{ED7A6378-E38E-4983-9FFE-82A176185D59}" type="presParOf" srcId="{569B5B8B-C001-425F-9B8E-00DB3B6A83F4}" destId="{112CA608-6394-49BA-8EC8-51E7F16629FA}" srcOrd="2" destOrd="0" presId="urn:microsoft.com/office/officeart/2005/8/layout/lProcess3"/>
    <dgm:cxn modelId="{74711093-5FF2-4F7A-8158-64ABF4219FA9}" type="presParOf" srcId="{569B5B8B-C001-425F-9B8E-00DB3B6A83F4}" destId="{683F82EE-171A-4E4A-8B0D-2140185F60CD}" srcOrd="3" destOrd="0" presId="urn:microsoft.com/office/officeart/2005/8/layout/lProcess3"/>
    <dgm:cxn modelId="{C2EF15EA-ED74-4458-A7CB-5FFDCABEFD65}" type="presParOf" srcId="{569B5B8B-C001-425F-9B8E-00DB3B6A83F4}" destId="{32211934-F308-4B0F-898D-34828E671C06}" srcOrd="4" destOrd="0" presId="urn:microsoft.com/office/officeart/2005/8/layout/lProcess3"/>
    <dgm:cxn modelId="{56CE5B45-2A5E-405F-82A7-2089F02BB4C7}" type="presParOf" srcId="{65B53D52-3A5C-4A75-AE4F-445F07CA4BBE}" destId="{E0F2D3D2-D52B-48F4-B69A-C49BCA2FFF35}" srcOrd="1" destOrd="0" presId="urn:microsoft.com/office/officeart/2005/8/layout/lProcess3"/>
    <dgm:cxn modelId="{689FB07F-D4F5-4862-9128-2B016C73112E}" type="presParOf" srcId="{65B53D52-3A5C-4A75-AE4F-445F07CA4BBE}" destId="{10FAF96C-1C37-4C7F-969B-36AA1D3FF392}" srcOrd="2" destOrd="0" presId="urn:microsoft.com/office/officeart/2005/8/layout/lProcess3"/>
    <dgm:cxn modelId="{33C26143-F052-432D-A10A-BBBCBDFE2C83}" type="presParOf" srcId="{10FAF96C-1C37-4C7F-969B-36AA1D3FF392}" destId="{95AF4468-6A83-4C8A-ABE2-06AA92140470}" srcOrd="0" destOrd="0" presId="urn:microsoft.com/office/officeart/2005/8/layout/lProcess3"/>
    <dgm:cxn modelId="{9C0E8A22-12F7-4DD2-87D6-5F43CF6BE8E1}" type="presParOf" srcId="{10FAF96C-1C37-4C7F-969B-36AA1D3FF392}" destId="{73F97820-8980-4919-A1F4-ECAFFEACF1CB}" srcOrd="1" destOrd="0" presId="urn:microsoft.com/office/officeart/2005/8/layout/lProcess3"/>
    <dgm:cxn modelId="{F25949EF-F791-477D-967E-F78593B15178}" type="presParOf" srcId="{10FAF96C-1C37-4C7F-969B-36AA1D3FF392}" destId="{22FAE0AF-5A28-402F-B1CC-1CAB153B8082}" srcOrd="2" destOrd="0" presId="urn:microsoft.com/office/officeart/2005/8/layout/lProcess3"/>
    <dgm:cxn modelId="{2229F8E6-2364-40B4-8D2F-ECCFD9FA9ABC}" type="presParOf" srcId="{10FAF96C-1C37-4C7F-969B-36AA1D3FF392}" destId="{232AC31C-E719-4068-8486-FCBA05FCC354}" srcOrd="3" destOrd="0" presId="urn:microsoft.com/office/officeart/2005/8/layout/lProcess3"/>
    <dgm:cxn modelId="{A22B196D-365A-47B5-B44C-745E81A5B739}" type="presParOf" srcId="{10FAF96C-1C37-4C7F-969B-36AA1D3FF392}" destId="{2C69F0C7-10AC-4194-BD65-C8AB6971464D}" srcOrd="4" destOrd="0" presId="urn:microsoft.com/office/officeart/2005/8/layout/lProcess3"/>
    <dgm:cxn modelId="{3EC1F8CB-3BC3-4BE9-BD9E-59D7E6EFAD25}" type="presParOf" srcId="{65B53D52-3A5C-4A75-AE4F-445F07CA4BBE}" destId="{9EF33B8C-82F1-4AA9-AE96-5189F592D6A1}" srcOrd="3" destOrd="0" presId="urn:microsoft.com/office/officeart/2005/8/layout/lProcess3"/>
    <dgm:cxn modelId="{979EEB94-6259-4548-A262-A9B9B2570E58}" type="presParOf" srcId="{65B53D52-3A5C-4A75-AE4F-445F07CA4BBE}" destId="{846990B2-F6D9-49D6-BD72-4E88BC38EF12}" srcOrd="4" destOrd="0" presId="urn:microsoft.com/office/officeart/2005/8/layout/lProcess3"/>
    <dgm:cxn modelId="{C184C70B-0EC8-4A1A-9C86-6DB4DD9BC3FE}" type="presParOf" srcId="{846990B2-F6D9-49D6-BD72-4E88BC38EF12}" destId="{89420A6E-3E87-4709-B786-496D157B7516}" srcOrd="0" destOrd="0" presId="urn:microsoft.com/office/officeart/2005/8/layout/lProcess3"/>
    <dgm:cxn modelId="{31F50B20-BDCB-4238-B68A-92A9BA9DBF32}" type="presParOf" srcId="{846990B2-F6D9-49D6-BD72-4E88BC38EF12}" destId="{F26AC4C3-D27F-4C57-87E6-5A6EFF07C91B}" srcOrd="1" destOrd="0" presId="urn:microsoft.com/office/officeart/2005/8/layout/lProcess3"/>
    <dgm:cxn modelId="{9D68C090-38C4-447F-AAB7-3C4BE3358E51}" type="presParOf" srcId="{846990B2-F6D9-49D6-BD72-4E88BC38EF12}" destId="{EE80E17E-FFEA-425F-A0FA-9A915ADED680}" srcOrd="2" destOrd="0" presId="urn:microsoft.com/office/officeart/2005/8/layout/lProcess3"/>
    <dgm:cxn modelId="{58608FFD-7143-4A00-AAE2-B0B210C12E91}" type="presParOf" srcId="{846990B2-F6D9-49D6-BD72-4E88BC38EF12}" destId="{9AF03DBD-5B5D-470B-BB87-D2293E50AB53}" srcOrd="3" destOrd="0" presId="urn:microsoft.com/office/officeart/2005/8/layout/lProcess3"/>
    <dgm:cxn modelId="{81AFB795-205A-4C44-99CE-0DEF180CF888}" type="presParOf" srcId="{846990B2-F6D9-49D6-BD72-4E88BC38EF12}" destId="{BA5711CA-E664-43D6-90F4-D5A0D5E65589}" srcOrd="4"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8285E-CF5B-4E7F-B1C5-7403FFF22ADB}">
      <dsp:nvSpPr>
        <dsp:cNvPr id="0" name=""/>
        <dsp:cNvSpPr/>
      </dsp:nvSpPr>
      <dsp:spPr>
        <a:xfrm>
          <a:off x="204421" y="519"/>
          <a:ext cx="1417141" cy="566856"/>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ja-JP" altLang="en-US" sz="1900" b="1" kern="1200" dirty="0">
              <a:effectLst>
                <a:outerShdw blurRad="38100" dist="38100" dir="2700000" algn="tl">
                  <a:srgbClr val="000000">
                    <a:alpha val="43137"/>
                  </a:srgbClr>
                </a:outerShdw>
              </a:effectLst>
            </a:rPr>
            <a:t>ペテロ</a:t>
          </a:r>
          <a:endParaRPr lang="es-ES" sz="1900" b="1" kern="1200" dirty="0">
            <a:effectLst>
              <a:outerShdw blurRad="38100" dist="38100" dir="2700000" algn="tl">
                <a:srgbClr val="000000">
                  <a:alpha val="43137"/>
                </a:srgbClr>
              </a:outerShdw>
            </a:effectLst>
          </a:endParaRPr>
        </a:p>
      </dsp:txBody>
      <dsp:txXfrm>
        <a:off x="487849" y="519"/>
        <a:ext cx="850285" cy="566856"/>
      </dsp:txXfrm>
    </dsp:sp>
    <dsp:sp modelId="{112CA608-6394-49BA-8EC8-51E7F16629FA}">
      <dsp:nvSpPr>
        <dsp:cNvPr id="0" name=""/>
        <dsp:cNvSpPr/>
      </dsp:nvSpPr>
      <dsp:spPr>
        <a:xfrm>
          <a:off x="1437334" y="48702"/>
          <a:ext cx="2832249" cy="470490"/>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うぬぼれが強い</a:t>
          </a:r>
          <a:endParaRPr lang="es-ES" sz="2000" b="1" kern="1200" dirty="0"/>
        </a:p>
      </dsp:txBody>
      <dsp:txXfrm>
        <a:off x="1672579" y="48702"/>
        <a:ext cx="2361759" cy="470490"/>
      </dsp:txXfrm>
    </dsp:sp>
    <dsp:sp modelId="{32211934-F308-4B0F-898D-34828E671C06}">
      <dsp:nvSpPr>
        <dsp:cNvPr id="0" name=""/>
        <dsp:cNvSpPr/>
      </dsp:nvSpPr>
      <dsp:spPr>
        <a:xfrm>
          <a:off x="4104911" y="48702"/>
          <a:ext cx="2832249" cy="470490"/>
        </a:xfrm>
        <a:prstGeom prst="chevron">
          <a:avLst/>
        </a:prstGeom>
        <a:solidFill>
          <a:schemeClr val="accent2">
            <a:tint val="40000"/>
            <a:alpha val="90000"/>
            <a:hueOff val="1005164"/>
            <a:satOff val="-876"/>
            <a:lumOff val="-1"/>
            <a:alphaOff val="0"/>
          </a:schemeClr>
        </a:solidFill>
        <a:ln w="6350" cap="flat" cmpd="sng" algn="ctr">
          <a:solidFill>
            <a:schemeClr val="accent2">
              <a:tint val="40000"/>
              <a:alpha val="90000"/>
              <a:hueOff val="1005164"/>
              <a:satOff val="-876"/>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キリストに頼る</a:t>
          </a:r>
          <a:endParaRPr lang="es-ES" sz="2000" b="1" kern="1200" dirty="0"/>
        </a:p>
      </dsp:txBody>
      <dsp:txXfrm>
        <a:off x="4340156" y="48702"/>
        <a:ext cx="2361759" cy="470490"/>
      </dsp:txXfrm>
    </dsp:sp>
    <dsp:sp modelId="{95AF4468-6A83-4C8A-ABE2-06AA92140470}">
      <dsp:nvSpPr>
        <dsp:cNvPr id="0" name=""/>
        <dsp:cNvSpPr/>
      </dsp:nvSpPr>
      <dsp:spPr>
        <a:xfrm>
          <a:off x="204421" y="646736"/>
          <a:ext cx="1417141" cy="566856"/>
        </a:xfrm>
        <a:prstGeom prst="chevron">
          <a:avLst/>
        </a:prstGeom>
        <a:gradFill rotWithShape="0">
          <a:gsLst>
            <a:gs pos="0">
              <a:schemeClr val="accent2">
                <a:hueOff val="2340759"/>
                <a:satOff val="-2919"/>
                <a:lumOff val="686"/>
                <a:alphaOff val="0"/>
                <a:satMod val="103000"/>
                <a:lumMod val="102000"/>
                <a:tint val="94000"/>
              </a:schemeClr>
            </a:gs>
            <a:gs pos="50000">
              <a:schemeClr val="accent2">
                <a:hueOff val="2340759"/>
                <a:satOff val="-2919"/>
                <a:lumOff val="686"/>
                <a:alphaOff val="0"/>
                <a:satMod val="110000"/>
                <a:lumMod val="100000"/>
                <a:shade val="100000"/>
              </a:schemeClr>
            </a:gs>
            <a:gs pos="100000">
              <a:schemeClr val="accent2">
                <a:hueOff val="2340759"/>
                <a:satOff val="-2919"/>
                <a:lumOff val="68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ja-JP" altLang="en-US" sz="1900" b="1" kern="1200" dirty="0">
              <a:effectLst>
                <a:outerShdw blurRad="38100" dist="38100" dir="2700000" algn="tl">
                  <a:srgbClr val="000000">
                    <a:alpha val="43137"/>
                  </a:srgbClr>
                </a:outerShdw>
              </a:effectLst>
            </a:rPr>
            <a:t>ヨハネ</a:t>
          </a:r>
          <a:endParaRPr lang="es-ES" sz="1900" b="1" kern="1200" dirty="0">
            <a:effectLst>
              <a:outerShdw blurRad="38100" dist="38100" dir="2700000" algn="tl">
                <a:srgbClr val="000000">
                  <a:alpha val="43137"/>
                </a:srgbClr>
              </a:outerShdw>
            </a:effectLst>
          </a:endParaRPr>
        </a:p>
      </dsp:txBody>
      <dsp:txXfrm>
        <a:off x="487849" y="646736"/>
        <a:ext cx="850285" cy="566856"/>
      </dsp:txXfrm>
    </dsp:sp>
    <dsp:sp modelId="{22FAE0AF-5A28-402F-B1CC-1CAB153B8082}">
      <dsp:nvSpPr>
        <dsp:cNvPr id="0" name=""/>
        <dsp:cNvSpPr/>
      </dsp:nvSpPr>
      <dsp:spPr>
        <a:xfrm>
          <a:off x="1437334" y="694919"/>
          <a:ext cx="2832249" cy="470490"/>
        </a:xfrm>
        <a:prstGeom prst="chevron">
          <a:avLst/>
        </a:prstGeom>
        <a:solidFill>
          <a:schemeClr val="accent2">
            <a:tint val="40000"/>
            <a:alpha val="90000"/>
            <a:hueOff val="2010328"/>
            <a:satOff val="-1751"/>
            <a:lumOff val="-2"/>
            <a:alphaOff val="0"/>
          </a:schemeClr>
        </a:solidFill>
        <a:ln w="6350" cap="flat" cmpd="sng" algn="ctr">
          <a:solidFill>
            <a:schemeClr val="accent2">
              <a:tint val="40000"/>
              <a:alpha val="90000"/>
              <a:hueOff val="2010328"/>
              <a:satOff val="-1751"/>
              <a:lumOff val="-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雷の子</a:t>
          </a:r>
          <a:endParaRPr lang="es-ES" sz="2000" b="1" kern="1200" dirty="0"/>
        </a:p>
      </dsp:txBody>
      <dsp:txXfrm>
        <a:off x="1672579" y="694919"/>
        <a:ext cx="2361759" cy="470490"/>
      </dsp:txXfrm>
    </dsp:sp>
    <dsp:sp modelId="{2C69F0C7-10AC-4194-BD65-C8AB6971464D}">
      <dsp:nvSpPr>
        <dsp:cNvPr id="0" name=""/>
        <dsp:cNvSpPr/>
      </dsp:nvSpPr>
      <dsp:spPr>
        <a:xfrm>
          <a:off x="4104911" y="694919"/>
          <a:ext cx="2832249" cy="470490"/>
        </a:xfrm>
        <a:prstGeom prst="chevron">
          <a:avLst/>
        </a:prstGeom>
        <a:solidFill>
          <a:schemeClr val="accent2">
            <a:tint val="40000"/>
            <a:alpha val="90000"/>
            <a:hueOff val="3015493"/>
            <a:satOff val="-2627"/>
            <a:lumOff val="-4"/>
            <a:alphaOff val="0"/>
          </a:schemeClr>
        </a:solidFill>
        <a:ln w="6350" cap="flat" cmpd="sng" algn="ctr">
          <a:solidFill>
            <a:schemeClr val="accent2">
              <a:tint val="40000"/>
              <a:alpha val="90000"/>
              <a:hueOff val="3015493"/>
              <a:satOff val="-2627"/>
              <a:lumOff val="-4"/>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愛の使徒</a:t>
          </a:r>
          <a:endParaRPr lang="es-ES" sz="2000" b="1" kern="1200" dirty="0"/>
        </a:p>
      </dsp:txBody>
      <dsp:txXfrm>
        <a:off x="4340156" y="694919"/>
        <a:ext cx="2361759" cy="470490"/>
      </dsp:txXfrm>
    </dsp:sp>
    <dsp:sp modelId="{89420A6E-3E87-4709-B786-496D157B7516}">
      <dsp:nvSpPr>
        <dsp:cNvPr id="0" name=""/>
        <dsp:cNvSpPr/>
      </dsp:nvSpPr>
      <dsp:spPr>
        <a:xfrm>
          <a:off x="204421" y="1292952"/>
          <a:ext cx="1486255" cy="566856"/>
        </a:xfrm>
        <a:prstGeom prst="chevron">
          <a:avLst/>
        </a:prstGeom>
        <a:gradFill rotWithShape="0">
          <a:gsLst>
            <a:gs pos="0">
              <a:schemeClr val="accent2">
                <a:hueOff val="4681519"/>
                <a:satOff val="-5839"/>
                <a:lumOff val="1373"/>
                <a:alphaOff val="0"/>
                <a:satMod val="103000"/>
                <a:lumMod val="102000"/>
                <a:tint val="94000"/>
              </a:schemeClr>
            </a:gs>
            <a:gs pos="50000">
              <a:schemeClr val="accent2">
                <a:hueOff val="4681519"/>
                <a:satOff val="-5839"/>
                <a:lumOff val="1373"/>
                <a:alphaOff val="0"/>
                <a:satMod val="110000"/>
                <a:lumMod val="100000"/>
                <a:shade val="100000"/>
              </a:schemeClr>
            </a:gs>
            <a:gs pos="100000">
              <a:schemeClr val="accent2">
                <a:hueOff val="4681519"/>
                <a:satOff val="-5839"/>
                <a:lumOff val="13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ja-JP" altLang="en-US" sz="1900" b="1" kern="1200" dirty="0">
              <a:effectLst>
                <a:outerShdw blurRad="38100" dist="38100" dir="2700000" algn="tl">
                  <a:srgbClr val="000000">
                    <a:alpha val="43137"/>
                  </a:srgbClr>
                </a:outerShdw>
              </a:effectLst>
            </a:rPr>
            <a:t>トマス</a:t>
          </a:r>
          <a:endParaRPr lang="es-ES" sz="1900" b="1" kern="1200" dirty="0">
            <a:effectLst>
              <a:outerShdw blurRad="38100" dist="38100" dir="2700000" algn="tl">
                <a:srgbClr val="000000">
                  <a:alpha val="43137"/>
                </a:srgbClr>
              </a:outerShdw>
            </a:effectLst>
          </a:endParaRPr>
        </a:p>
      </dsp:txBody>
      <dsp:txXfrm>
        <a:off x="487849" y="1292952"/>
        <a:ext cx="919399" cy="566856"/>
      </dsp:txXfrm>
    </dsp:sp>
    <dsp:sp modelId="{EE80E17E-FFEA-425F-A0FA-9A915ADED680}">
      <dsp:nvSpPr>
        <dsp:cNvPr id="0" name=""/>
        <dsp:cNvSpPr/>
      </dsp:nvSpPr>
      <dsp:spPr>
        <a:xfrm>
          <a:off x="1506448" y="1341135"/>
          <a:ext cx="2832249" cy="470490"/>
        </a:xfrm>
        <a:prstGeom prst="chevron">
          <a:avLst/>
        </a:prstGeom>
        <a:solidFill>
          <a:schemeClr val="accent2">
            <a:tint val="40000"/>
            <a:alpha val="90000"/>
            <a:hueOff val="4020657"/>
            <a:satOff val="-3502"/>
            <a:lumOff val="-5"/>
            <a:alphaOff val="0"/>
          </a:schemeClr>
        </a:solidFill>
        <a:ln w="6350" cap="flat" cmpd="sng" algn="ctr">
          <a:solidFill>
            <a:schemeClr val="accent2">
              <a:tint val="40000"/>
              <a:alpha val="90000"/>
              <a:hueOff val="4020657"/>
              <a:satOff val="-3502"/>
              <a:lumOff val="-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疑い深い</a:t>
          </a:r>
          <a:endParaRPr lang="es-ES" sz="2000" b="1" kern="1200" dirty="0"/>
        </a:p>
      </dsp:txBody>
      <dsp:txXfrm>
        <a:off x="1741693" y="1341135"/>
        <a:ext cx="2361759" cy="470490"/>
      </dsp:txXfrm>
    </dsp:sp>
    <dsp:sp modelId="{BA5711CA-E664-43D6-90F4-D5A0D5E65589}">
      <dsp:nvSpPr>
        <dsp:cNvPr id="0" name=""/>
        <dsp:cNvSpPr/>
      </dsp:nvSpPr>
      <dsp:spPr>
        <a:xfrm>
          <a:off x="4174025" y="1341135"/>
          <a:ext cx="2832249" cy="470490"/>
        </a:xfrm>
        <a:prstGeom prst="chevron">
          <a:avLst/>
        </a:prstGeom>
        <a:solidFill>
          <a:schemeClr val="accent2">
            <a:tint val="40000"/>
            <a:alpha val="90000"/>
            <a:hueOff val="5025821"/>
            <a:satOff val="-4378"/>
            <a:lumOff val="-6"/>
            <a:alphaOff val="0"/>
          </a:schemeClr>
        </a:solidFill>
        <a:ln w="6350" cap="flat" cmpd="sng" algn="ctr">
          <a:solidFill>
            <a:schemeClr val="accent2">
              <a:tint val="40000"/>
              <a:alpha val="90000"/>
              <a:hueOff val="5025821"/>
              <a:satOff val="-4378"/>
              <a:lumOff val="-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信じる者</a:t>
          </a:r>
          <a:endParaRPr lang="es-ES" sz="2000" b="1" kern="1200" dirty="0"/>
        </a:p>
      </dsp:txBody>
      <dsp:txXfrm>
        <a:off x="4409270" y="1341135"/>
        <a:ext cx="2361759" cy="4704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9302991-5EEF-4562-AC67-E185E127B969}" type="datetimeFigureOut">
              <a:rPr lang="es-ES" smtClean="0"/>
              <a:t>06/07/2020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54CA07-7F21-497B-8893-CF8BA498A39C}" type="slidenum">
              <a:rPr lang="es-ES" smtClean="0"/>
              <a:t>‹#›</a:t>
            </a:fld>
            <a:endParaRPr lang="es-ES"/>
          </a:p>
        </p:txBody>
      </p:sp>
    </p:spTree>
    <p:extLst>
      <p:ext uri="{BB962C8B-B14F-4D97-AF65-F5344CB8AC3E}">
        <p14:creationId xmlns:p14="http://schemas.microsoft.com/office/powerpoint/2010/main" val="38090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302991-5EEF-4562-AC67-E185E127B969}" type="datetimeFigureOut">
              <a:rPr lang="es-ES" smtClean="0"/>
              <a:t>06/07/2020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54CA07-7F21-497B-8893-CF8BA498A39C}" type="slidenum">
              <a:rPr lang="es-ES" smtClean="0"/>
              <a:t>‹#›</a:t>
            </a:fld>
            <a:endParaRPr lang="es-ES"/>
          </a:p>
        </p:txBody>
      </p:sp>
    </p:spTree>
    <p:extLst>
      <p:ext uri="{BB962C8B-B14F-4D97-AF65-F5344CB8AC3E}">
        <p14:creationId xmlns:p14="http://schemas.microsoft.com/office/powerpoint/2010/main" val="150037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302991-5EEF-4562-AC67-E185E127B969}" type="datetimeFigureOut">
              <a:rPr lang="es-ES" smtClean="0"/>
              <a:t>06/07/2020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54CA07-7F21-497B-8893-CF8BA498A39C}" type="slidenum">
              <a:rPr lang="es-ES" smtClean="0"/>
              <a:t>‹#›</a:t>
            </a:fld>
            <a:endParaRPr lang="es-ES"/>
          </a:p>
        </p:txBody>
      </p:sp>
    </p:spTree>
    <p:extLst>
      <p:ext uri="{BB962C8B-B14F-4D97-AF65-F5344CB8AC3E}">
        <p14:creationId xmlns:p14="http://schemas.microsoft.com/office/powerpoint/2010/main" val="421113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302991-5EEF-4562-AC67-E185E127B969}" type="datetimeFigureOut">
              <a:rPr lang="es-ES" smtClean="0"/>
              <a:t>06/07/2020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54CA07-7F21-497B-8893-CF8BA498A39C}" type="slidenum">
              <a:rPr lang="es-ES" smtClean="0"/>
              <a:t>‹#›</a:t>
            </a:fld>
            <a:endParaRPr lang="es-ES"/>
          </a:p>
        </p:txBody>
      </p:sp>
    </p:spTree>
    <p:extLst>
      <p:ext uri="{BB962C8B-B14F-4D97-AF65-F5344CB8AC3E}">
        <p14:creationId xmlns:p14="http://schemas.microsoft.com/office/powerpoint/2010/main" val="67969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9302991-5EEF-4562-AC67-E185E127B969}" type="datetimeFigureOut">
              <a:rPr lang="es-ES" smtClean="0"/>
              <a:t>06/07/2020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54CA07-7F21-497B-8893-CF8BA498A39C}" type="slidenum">
              <a:rPr lang="es-ES" smtClean="0"/>
              <a:t>‹#›</a:t>
            </a:fld>
            <a:endParaRPr lang="es-ES"/>
          </a:p>
        </p:txBody>
      </p:sp>
    </p:spTree>
    <p:extLst>
      <p:ext uri="{BB962C8B-B14F-4D97-AF65-F5344CB8AC3E}">
        <p14:creationId xmlns:p14="http://schemas.microsoft.com/office/powerpoint/2010/main" val="219685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9302991-5EEF-4562-AC67-E185E127B969}" type="datetimeFigureOut">
              <a:rPr lang="es-ES" smtClean="0"/>
              <a:t>06/07/2020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54CA07-7F21-497B-8893-CF8BA498A39C}" type="slidenum">
              <a:rPr lang="es-ES" smtClean="0"/>
              <a:t>‹#›</a:t>
            </a:fld>
            <a:endParaRPr lang="es-ES"/>
          </a:p>
        </p:txBody>
      </p:sp>
    </p:spTree>
    <p:extLst>
      <p:ext uri="{BB962C8B-B14F-4D97-AF65-F5344CB8AC3E}">
        <p14:creationId xmlns:p14="http://schemas.microsoft.com/office/powerpoint/2010/main" val="264219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9302991-5EEF-4562-AC67-E185E127B969}" type="datetimeFigureOut">
              <a:rPr lang="es-ES" smtClean="0"/>
              <a:t>06/07/2020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254CA07-7F21-497B-8893-CF8BA498A39C}" type="slidenum">
              <a:rPr lang="es-ES" smtClean="0"/>
              <a:t>‹#›</a:t>
            </a:fld>
            <a:endParaRPr lang="es-ES"/>
          </a:p>
        </p:txBody>
      </p:sp>
    </p:spTree>
    <p:extLst>
      <p:ext uri="{BB962C8B-B14F-4D97-AF65-F5344CB8AC3E}">
        <p14:creationId xmlns:p14="http://schemas.microsoft.com/office/powerpoint/2010/main" val="149085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9302991-5EEF-4562-AC67-E185E127B969}" type="datetimeFigureOut">
              <a:rPr lang="es-ES" smtClean="0"/>
              <a:t>06/07/2020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254CA07-7F21-497B-8893-CF8BA498A39C}" type="slidenum">
              <a:rPr lang="es-ES" smtClean="0"/>
              <a:t>‹#›</a:t>
            </a:fld>
            <a:endParaRPr lang="es-ES"/>
          </a:p>
        </p:txBody>
      </p:sp>
    </p:spTree>
    <p:extLst>
      <p:ext uri="{BB962C8B-B14F-4D97-AF65-F5344CB8AC3E}">
        <p14:creationId xmlns:p14="http://schemas.microsoft.com/office/powerpoint/2010/main" val="121022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02991-5EEF-4562-AC67-E185E127B969}" type="datetimeFigureOut">
              <a:rPr lang="es-ES" smtClean="0"/>
              <a:t>06/07/2020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254CA07-7F21-497B-8893-CF8BA498A39C}" type="slidenum">
              <a:rPr lang="es-ES" smtClean="0"/>
              <a:t>‹#›</a:t>
            </a:fld>
            <a:endParaRPr lang="es-ES"/>
          </a:p>
        </p:txBody>
      </p:sp>
    </p:spTree>
    <p:extLst>
      <p:ext uri="{BB962C8B-B14F-4D97-AF65-F5344CB8AC3E}">
        <p14:creationId xmlns:p14="http://schemas.microsoft.com/office/powerpoint/2010/main" val="87585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302991-5EEF-4562-AC67-E185E127B969}" type="datetimeFigureOut">
              <a:rPr lang="es-ES" smtClean="0"/>
              <a:t>06/07/2020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54CA07-7F21-497B-8893-CF8BA498A39C}" type="slidenum">
              <a:rPr lang="es-ES" smtClean="0"/>
              <a:t>‹#›</a:t>
            </a:fld>
            <a:endParaRPr lang="es-ES"/>
          </a:p>
        </p:txBody>
      </p:sp>
    </p:spTree>
    <p:extLst>
      <p:ext uri="{BB962C8B-B14F-4D97-AF65-F5344CB8AC3E}">
        <p14:creationId xmlns:p14="http://schemas.microsoft.com/office/powerpoint/2010/main" val="278256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302991-5EEF-4562-AC67-E185E127B969}" type="datetimeFigureOut">
              <a:rPr lang="es-ES" smtClean="0"/>
              <a:t>06/07/2020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54CA07-7F21-497B-8893-CF8BA498A39C}" type="slidenum">
              <a:rPr lang="es-ES" smtClean="0"/>
              <a:t>‹#›</a:t>
            </a:fld>
            <a:endParaRPr lang="es-ES"/>
          </a:p>
        </p:txBody>
      </p:sp>
    </p:spTree>
    <p:extLst>
      <p:ext uri="{BB962C8B-B14F-4D97-AF65-F5344CB8AC3E}">
        <p14:creationId xmlns:p14="http://schemas.microsoft.com/office/powerpoint/2010/main" val="152220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02991-5EEF-4562-AC67-E185E127B969}" type="datetimeFigureOut">
              <a:rPr lang="es-ES" smtClean="0"/>
              <a:t>06/07/2020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4CA07-7F21-497B-8893-CF8BA498A39C}" type="slidenum">
              <a:rPr lang="es-ES" smtClean="0"/>
              <a:t>‹#›</a:t>
            </a:fld>
            <a:endParaRPr lang="es-ES"/>
          </a:p>
        </p:txBody>
      </p:sp>
    </p:spTree>
    <p:extLst>
      <p:ext uri="{BB962C8B-B14F-4D97-AF65-F5344CB8AC3E}">
        <p14:creationId xmlns:p14="http://schemas.microsoft.com/office/powerpoint/2010/main" val="2585247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7.png"/><Relationship Id="rId12"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3.jpeg"/><Relationship Id="rId5" Type="http://schemas.microsoft.com/office/2007/relationships/hdphoto" Target="../media/hdphoto2.wdp"/><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diagramData" Target="../diagrams/data1.xml"/><Relationship Id="rId12" Type="http://schemas.openxmlformats.org/officeDocument/2006/relationships/image" Target="../media/image29.jp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11" Type="http://schemas.microsoft.com/office/2007/relationships/diagramDrawing" Target="../diagrams/drawing1.xml"/><Relationship Id="rId5" Type="http://schemas.openxmlformats.org/officeDocument/2006/relationships/image" Target="../media/image27.jpeg"/><Relationship Id="rId10" Type="http://schemas.openxmlformats.org/officeDocument/2006/relationships/diagramColors" Target="../diagrams/colors1.xml"/><Relationship Id="rId4" Type="http://schemas.openxmlformats.org/officeDocument/2006/relationships/image" Target="../media/image26.jpe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1A48171-803B-4FE6-80F4-7E22B7F2F900}"/>
              </a:ext>
            </a:extLst>
          </p:cNvPr>
          <p:cNvSpPr txBox="1"/>
          <p:nvPr/>
        </p:nvSpPr>
        <p:spPr>
          <a:xfrm>
            <a:off x="0" y="5017100"/>
            <a:ext cx="91440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es-ES"/>
            </a:defPPr>
            <a:lvl1pPr algn="ctr" defTabSz="914400">
              <a:defRPr sz="4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vl2pPr defTabSz="914400"/>
            <a:lvl3pPr defTabSz="914400"/>
            <a:lvl4pPr defTabSz="914400"/>
            <a:lvl5pPr defTabSz="914400"/>
            <a:lvl6pPr defTabSz="914400"/>
            <a:lvl7pPr defTabSz="914400"/>
            <a:lvl8pPr defTabSz="914400"/>
            <a:lvl9pPr defTabSz="914400"/>
          </a:lstStyle>
          <a:p>
            <a:r>
              <a:rPr lang="ja-JP" altLang="en-US" sz="4800" dirty="0"/>
              <a:t>人を引きつけるあかし人</a:t>
            </a:r>
            <a:endParaRPr lang="en-US" altLang="ja-JP" sz="4800" dirty="0"/>
          </a:p>
          <a:p>
            <a:r>
              <a:rPr lang="en-US" altLang="ja-JP" sz="4800" dirty="0"/>
              <a:t>―</a:t>
            </a:r>
            <a:r>
              <a:rPr lang="en-US" sz="4800" dirty="0"/>
              <a:t> </a:t>
            </a:r>
            <a:r>
              <a:rPr lang="ja-JP" altLang="en-US" sz="4800" dirty="0"/>
              <a:t>個人的なあかしの力</a:t>
            </a:r>
            <a:r>
              <a:rPr lang="en-US" altLang="ja-JP" sz="4800" dirty="0"/>
              <a:t>—</a:t>
            </a:r>
            <a:endParaRPr lang="es-ES" sz="4800" dirty="0"/>
          </a:p>
        </p:txBody>
      </p:sp>
      <p:sp>
        <p:nvSpPr>
          <p:cNvPr id="5" name="CuadroTexto 4">
            <a:extLst>
              <a:ext uri="{FF2B5EF4-FFF2-40B4-BE49-F238E27FC236}">
                <a16:creationId xmlns:a16="http://schemas.microsoft.com/office/drawing/2014/main" id="{F82D52FF-FB19-492B-91EE-CC325D1C37A1}"/>
              </a:ext>
            </a:extLst>
          </p:cNvPr>
          <p:cNvSpPr txBox="1"/>
          <p:nvPr/>
        </p:nvSpPr>
        <p:spPr>
          <a:xfrm>
            <a:off x="-131735" y="80119"/>
            <a:ext cx="9144000" cy="769441"/>
          </a:xfrm>
          <a:prstGeom prst="rect">
            <a:avLst/>
          </a:prstGeom>
          <a:noFill/>
        </p:spPr>
        <p:txBody>
          <a:bodyPr wrap="square" rtlCol="0">
            <a:spAutoFit/>
          </a:bodyPr>
          <a:lstStyle/>
          <a:p>
            <a:pPr algn="ctr"/>
            <a:r>
              <a:rPr lang="en-US" sz="4400" b="1" dirty="0">
                <a:solidFill>
                  <a:schemeClr val="accent4">
                    <a:lumMod val="40000"/>
                    <a:lumOff val="60000"/>
                  </a:schemeClr>
                </a:solidFill>
              </a:rPr>
              <a:t>2020</a:t>
            </a:r>
            <a:r>
              <a:rPr lang="ja-JP" altLang="en-US" sz="4400" b="1" dirty="0">
                <a:solidFill>
                  <a:schemeClr val="accent4">
                    <a:lumMod val="40000"/>
                    <a:lumOff val="60000"/>
                  </a:schemeClr>
                </a:solidFill>
              </a:rPr>
              <a:t>年</a:t>
            </a:r>
            <a:r>
              <a:rPr lang="en-US" altLang="ja-JP" sz="4400" b="1" dirty="0">
                <a:solidFill>
                  <a:schemeClr val="accent4">
                    <a:lumMod val="40000"/>
                    <a:lumOff val="60000"/>
                  </a:schemeClr>
                </a:solidFill>
              </a:rPr>
              <a:t>7</a:t>
            </a:r>
            <a:r>
              <a:rPr lang="ja-JP" altLang="en-US" sz="4400" b="1" dirty="0">
                <a:solidFill>
                  <a:schemeClr val="accent4">
                    <a:lumMod val="40000"/>
                    <a:lumOff val="60000"/>
                  </a:schemeClr>
                </a:solidFill>
              </a:rPr>
              <a:t>月</a:t>
            </a:r>
            <a:r>
              <a:rPr lang="en-US" altLang="ja-JP" sz="4400" b="1" dirty="0">
                <a:solidFill>
                  <a:schemeClr val="accent4">
                    <a:lumMod val="40000"/>
                    <a:lumOff val="60000"/>
                  </a:schemeClr>
                </a:solidFill>
              </a:rPr>
              <a:t>11</a:t>
            </a:r>
            <a:r>
              <a:rPr lang="ja-JP" altLang="en-US" sz="4400" b="1" dirty="0">
                <a:solidFill>
                  <a:schemeClr val="accent4">
                    <a:lumMod val="40000"/>
                    <a:lumOff val="60000"/>
                  </a:schemeClr>
                </a:solidFill>
              </a:rPr>
              <a:t>日　第</a:t>
            </a:r>
            <a:r>
              <a:rPr lang="en-US" altLang="ja-JP" sz="4400" b="1" dirty="0">
                <a:solidFill>
                  <a:schemeClr val="accent4">
                    <a:lumMod val="40000"/>
                    <a:lumOff val="60000"/>
                  </a:schemeClr>
                </a:solidFill>
              </a:rPr>
              <a:t>2</a:t>
            </a:r>
            <a:r>
              <a:rPr lang="ja-JP" altLang="en-US" sz="4400" b="1" dirty="0">
                <a:solidFill>
                  <a:schemeClr val="accent4">
                    <a:lumMod val="40000"/>
                    <a:lumOff val="60000"/>
                  </a:schemeClr>
                </a:solidFill>
              </a:rPr>
              <a:t>課</a:t>
            </a:r>
            <a:endParaRPr lang="es-ES" sz="4400" b="1" dirty="0">
              <a:solidFill>
                <a:schemeClr val="accent4">
                  <a:lumMod val="40000"/>
                  <a:lumOff val="60000"/>
                </a:schemeClr>
              </a:solidFill>
            </a:endParaRPr>
          </a:p>
        </p:txBody>
      </p:sp>
    </p:spTree>
    <p:extLst>
      <p:ext uri="{BB962C8B-B14F-4D97-AF65-F5344CB8AC3E}">
        <p14:creationId xmlns:p14="http://schemas.microsoft.com/office/powerpoint/2010/main" val="6123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DE00DC4-370C-4E0B-95B4-3B96E611C269}"/>
              </a:ext>
            </a:extLst>
          </p:cNvPr>
          <p:cNvSpPr txBox="1"/>
          <p:nvPr/>
        </p:nvSpPr>
        <p:spPr>
          <a:xfrm>
            <a:off x="4524214" y="3206489"/>
            <a:ext cx="4606834" cy="3447098"/>
          </a:xfrm>
          <a:prstGeom prst="rect">
            <a:avLst/>
          </a:prstGeom>
          <a:noFill/>
        </p:spPr>
        <p:txBody>
          <a:bodyPr wrap="square" rtlCol="0">
            <a:spAutoFit/>
          </a:bodyPr>
          <a:lstStyle/>
          <a:p>
            <a:pPr>
              <a:spcBef>
                <a:spcPts val="600"/>
              </a:spcBef>
            </a:pPr>
            <a:r>
              <a:rPr lang="ja-JP" altLang="en-US" sz="2000" b="1" dirty="0"/>
              <a:t>悪霊に取りつかれた男</a:t>
            </a:r>
            <a:endParaRPr lang="es-ES" sz="2000" b="1" dirty="0"/>
          </a:p>
          <a:p>
            <a:pPr lvl="1">
              <a:spcBef>
                <a:spcPts val="600"/>
              </a:spcBef>
            </a:pPr>
            <a:r>
              <a:rPr lang="ja-JP" altLang="en-US" sz="2000" b="1" dirty="0"/>
              <a:t>思いも寄らぬあかし人</a:t>
            </a:r>
            <a:endParaRPr lang="es-ES" sz="2000" b="1" dirty="0"/>
          </a:p>
          <a:p>
            <a:pPr>
              <a:spcBef>
                <a:spcPts val="600"/>
              </a:spcBef>
            </a:pPr>
            <a:r>
              <a:rPr lang="ja-JP" altLang="en-US" b="1" dirty="0"/>
              <a:t>復活されたキリストをあかししたマリア</a:t>
            </a:r>
            <a:endParaRPr lang="es-ES" b="1" dirty="0"/>
          </a:p>
          <a:p>
            <a:pPr>
              <a:spcBef>
                <a:spcPts val="600"/>
              </a:spcBef>
            </a:pPr>
            <a:r>
              <a:rPr lang="ja-JP" altLang="en-US" sz="2000" b="1" dirty="0"/>
              <a:t>　　限りなき喜び</a:t>
            </a:r>
            <a:endParaRPr lang="en-US" sz="2000" b="1" dirty="0"/>
          </a:p>
          <a:p>
            <a:pPr>
              <a:spcBef>
                <a:spcPts val="600"/>
              </a:spcBef>
            </a:pPr>
            <a:r>
              <a:rPr lang="ja-JP" altLang="en-US" sz="2000" b="1" dirty="0"/>
              <a:t>ペテロとヨハネのあかし</a:t>
            </a:r>
            <a:endParaRPr lang="es-ES" sz="2000" b="1" dirty="0"/>
          </a:p>
          <a:p>
            <a:pPr lvl="1">
              <a:spcBef>
                <a:spcPts val="600"/>
              </a:spcBef>
            </a:pPr>
            <a:r>
              <a:rPr lang="ja-JP" altLang="en-US" sz="2000" b="1" dirty="0"/>
              <a:t>変えられた人生は変化をもたらす</a:t>
            </a:r>
            <a:endParaRPr lang="es-ES" sz="2000" b="1" dirty="0"/>
          </a:p>
          <a:p>
            <a:pPr>
              <a:spcBef>
                <a:spcPts val="600"/>
              </a:spcBef>
            </a:pPr>
            <a:r>
              <a:rPr lang="ja-JP" altLang="en-US" sz="2000" b="1" dirty="0"/>
              <a:t>パウロのあかし</a:t>
            </a:r>
            <a:endParaRPr lang="es-ES" sz="2000" b="1" dirty="0"/>
          </a:p>
          <a:p>
            <a:pPr lvl="1">
              <a:spcBef>
                <a:spcPts val="600"/>
              </a:spcBef>
            </a:pPr>
            <a:r>
              <a:rPr lang="ja-JP" altLang="en-US" sz="2000" b="1" dirty="0"/>
              <a:t>私たちの体験を伝える</a:t>
            </a:r>
            <a:endParaRPr lang="es-ES" sz="2000" b="1" dirty="0"/>
          </a:p>
          <a:p>
            <a:pPr lvl="1">
              <a:spcBef>
                <a:spcPts val="600"/>
              </a:spcBef>
            </a:pPr>
            <a:r>
              <a:rPr lang="ja-JP" altLang="en-US" sz="2000" b="1" dirty="0"/>
              <a:t>個人的なあかしの力</a:t>
            </a:r>
            <a:endParaRPr lang="es-ES" sz="2000" b="1" dirty="0"/>
          </a:p>
        </p:txBody>
      </p:sp>
      <p:sp>
        <p:nvSpPr>
          <p:cNvPr id="3" name="CuadroTexto 2">
            <a:extLst>
              <a:ext uri="{FF2B5EF4-FFF2-40B4-BE49-F238E27FC236}">
                <a16:creationId xmlns:a16="http://schemas.microsoft.com/office/drawing/2014/main" id="{99EE371B-E1C2-4FA7-BE38-40AA867ACC4F}"/>
              </a:ext>
            </a:extLst>
          </p:cNvPr>
          <p:cNvSpPr txBox="1"/>
          <p:nvPr/>
        </p:nvSpPr>
        <p:spPr>
          <a:xfrm>
            <a:off x="108361" y="167285"/>
            <a:ext cx="5343129" cy="3247043"/>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個人的なあかしとは何か？</a:t>
            </a:r>
            <a:endParaRPr lang="es-ES" sz="2000" b="1" dirty="0">
              <a:effectLst>
                <a:outerShdw blurRad="38100" dist="38100" dir="2700000" algn="tl">
                  <a:srgbClr val="000000">
                    <a:alpha val="43137"/>
                  </a:srgbClr>
                </a:outerShdw>
              </a:effectLst>
            </a:endParaRPr>
          </a:p>
          <a:p>
            <a:pPr>
              <a:spcBef>
                <a:spcPts val="600"/>
              </a:spcBef>
            </a:pPr>
            <a:r>
              <a:rPr lang="ja-JP" altLang="en-US" sz="2000" b="1" dirty="0">
                <a:effectLst>
                  <a:outerShdw blurRad="38100" dist="38100" dir="2700000" algn="tl">
                    <a:srgbClr val="000000">
                      <a:alpha val="43137"/>
                    </a:srgbClr>
                  </a:outerShdw>
                </a:effectLst>
              </a:rPr>
              <a:t>それは、イエス様が私たちの人生でなさったこと、そしてイエス様が私たちをどのように変えてくださったかを、他の人たちと分かち合うことです。それは、神様の驚くべき恵みについて、また、私たちが神様の救いにどれほど感謝しているかを他の人に伝えることです。イエス様が私たちをどのように愛してくださっているか、私たちがどのようにイエス様を愛しているかを語ることです。</a:t>
            </a:r>
          </a:p>
        </p:txBody>
      </p:sp>
      <p:pic>
        <p:nvPicPr>
          <p:cNvPr id="7" name="Imagen 6">
            <a:extLst>
              <a:ext uri="{FF2B5EF4-FFF2-40B4-BE49-F238E27FC236}">
                <a16:creationId xmlns:a16="http://schemas.microsoft.com/office/drawing/2014/main" id="{7AF18501-FBA9-4190-B9F3-63C640B0D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024" y="3465288"/>
            <a:ext cx="2420521" cy="31537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Imagen 12">
            <a:extLst>
              <a:ext uri="{FF2B5EF4-FFF2-40B4-BE49-F238E27FC236}">
                <a16:creationId xmlns:a16="http://schemas.microsoft.com/office/drawing/2014/main" id="{19CDE26C-6A26-4C22-ADB4-C858791CBD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6731" y="197663"/>
            <a:ext cx="3413667" cy="2278251"/>
          </a:xfrm>
          <a:prstGeom prst="rect">
            <a:avLst/>
          </a:prstGeom>
          <a:solidFill>
            <a:srgbClr val="FFFFFF">
              <a:shade val="85000"/>
            </a:srgbClr>
          </a:solidFill>
          <a:ln w="88900" cap="sq">
            <a:solidFill>
              <a:srgbClr val="E7E5D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220FCBDA-F5B4-401D-BD79-F2EA60CD7F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8478" y="3241676"/>
            <a:ext cx="283029" cy="283029"/>
          </a:xfrm>
          <a:prstGeom prst="rect">
            <a:avLst/>
          </a:prstGeom>
        </p:spPr>
      </p:pic>
      <p:pic>
        <p:nvPicPr>
          <p:cNvPr id="17" name="Imagen 16">
            <a:extLst>
              <a:ext uri="{FF2B5EF4-FFF2-40B4-BE49-F238E27FC236}">
                <a16:creationId xmlns:a16="http://schemas.microsoft.com/office/drawing/2014/main" id="{34C7F0A1-32CA-4843-B505-EB20BA386D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8478" y="4048767"/>
            <a:ext cx="296743" cy="283029"/>
          </a:xfrm>
          <a:prstGeom prst="rect">
            <a:avLst/>
          </a:prstGeom>
        </p:spPr>
      </p:pic>
      <p:pic>
        <p:nvPicPr>
          <p:cNvPr id="19" name="Imagen 18">
            <a:extLst>
              <a:ext uri="{FF2B5EF4-FFF2-40B4-BE49-F238E27FC236}">
                <a16:creationId xmlns:a16="http://schemas.microsoft.com/office/drawing/2014/main" id="{5C7088F0-7F66-4116-A87A-FAF5B82B10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02192" y="5512959"/>
            <a:ext cx="283029" cy="283029"/>
          </a:xfrm>
          <a:prstGeom prst="rect">
            <a:avLst/>
          </a:prstGeom>
        </p:spPr>
      </p:pic>
      <p:pic>
        <p:nvPicPr>
          <p:cNvPr id="22" name="Imagen 21">
            <a:extLst>
              <a:ext uri="{FF2B5EF4-FFF2-40B4-BE49-F238E27FC236}">
                <a16:creationId xmlns:a16="http://schemas.microsoft.com/office/drawing/2014/main" id="{DF9B748D-9265-49FD-8B61-60FA3B0C5D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07912" y="4767083"/>
            <a:ext cx="283029" cy="283029"/>
          </a:xfrm>
          <a:prstGeom prst="rect">
            <a:avLst/>
          </a:prstGeom>
        </p:spPr>
      </p:pic>
      <p:pic>
        <p:nvPicPr>
          <p:cNvPr id="26" name="Imagen 25">
            <a:extLst>
              <a:ext uri="{FF2B5EF4-FFF2-40B4-BE49-F238E27FC236}">
                <a16:creationId xmlns:a16="http://schemas.microsoft.com/office/drawing/2014/main" id="{EF766B8D-3321-483B-AB31-564EF502CA1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71507" y="3719821"/>
            <a:ext cx="313509" cy="28757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C2BDF96E-A1C5-4BEE-ABC5-6F2F52D09C3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18802" y="4435282"/>
            <a:ext cx="313509" cy="18748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9206B6B0-46C9-443C-94E9-6B82020DCE95}"/>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628261" y="5176154"/>
            <a:ext cx="313509" cy="187480"/>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76F3A744-1EC0-403C-8E1D-DE015F14244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628261" y="5966783"/>
            <a:ext cx="313509" cy="187480"/>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4B47565A-19C4-4355-A05F-6265B7CFB9C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638027" y="6359792"/>
            <a:ext cx="313509" cy="18748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3899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 calcmode="lin" valueType="num">
                                      <p:cBhvr>
                                        <p:cTn id="31" dur="500" fill="hold"/>
                                        <p:tgtEl>
                                          <p:spTgt spid="16"/>
                                        </p:tgtEl>
                                        <p:attrNameLst>
                                          <p:attrName>style.rotation</p:attrName>
                                        </p:attrNameLst>
                                      </p:cBhvr>
                                      <p:tavLst>
                                        <p:tav tm="0">
                                          <p:val>
                                            <p:fltVal val="90"/>
                                          </p:val>
                                        </p:tav>
                                        <p:tav tm="100000">
                                          <p:val>
                                            <p:fltVal val="0"/>
                                          </p:val>
                                        </p:tav>
                                      </p:tavLst>
                                    </p:anim>
                                    <p:animEffect transition="in" filter="fade">
                                      <p:cBhvr>
                                        <p:cTn id="32" dur="500"/>
                                        <p:tgtEl>
                                          <p:spTgt spid="16"/>
                                        </p:tgtEl>
                                      </p:cBhvr>
                                    </p:animEffect>
                                  </p:childTnLst>
                                </p:cTn>
                              </p:par>
                            </p:childTnLst>
                          </p:cTn>
                        </p:par>
                        <p:par>
                          <p:cTn id="33" fill="hold">
                            <p:stCondLst>
                              <p:cond delay="500"/>
                            </p:stCondLst>
                            <p:childTnLst>
                              <p:par>
                                <p:cTn id="34" presetID="17"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ppt_x</p:attrName>
                                        </p:attrNameLst>
                                      </p:cBhvr>
                                      <p:tavLst>
                                        <p:tav tm="0">
                                          <p:val>
                                            <p:strVal val="#ppt_x-#ppt_w/2"/>
                                          </p:val>
                                        </p:tav>
                                        <p:tav tm="100000">
                                          <p:val>
                                            <p:strVal val="#ppt_x"/>
                                          </p:val>
                                        </p:tav>
                                      </p:tavLst>
                                    </p:anim>
                                    <p:anim calcmode="lin" valueType="num">
                                      <p:cBhvr>
                                        <p:cTn id="37" dur="500" fill="hold"/>
                                        <p:tgtEl>
                                          <p:spTgt spid="26"/>
                                        </p:tgtEl>
                                        <p:attrNameLst>
                                          <p:attrName>ppt_y</p:attrName>
                                        </p:attrNameLst>
                                      </p:cBhvr>
                                      <p:tavLst>
                                        <p:tav tm="0">
                                          <p:val>
                                            <p:strVal val="#ppt_y"/>
                                          </p:val>
                                        </p:tav>
                                        <p:tav tm="100000">
                                          <p:val>
                                            <p:strVal val="#ppt_y"/>
                                          </p:val>
                                        </p:tav>
                                      </p:tavLst>
                                    </p:anim>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wipe(left)">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Effect transition="in" filter="wipe(left)">
                                      <p:cBhvr>
                                        <p:cTn id="57" dur="500"/>
                                        <p:tgtEl>
                                          <p:spTgt spid="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4" end="4"/>
                                            </p:txEl>
                                          </p:spTgt>
                                        </p:tgtEl>
                                        <p:attrNameLst>
                                          <p:attrName>style.visibility</p:attrName>
                                        </p:attrNameLst>
                                      </p:cBhvr>
                                      <p:to>
                                        <p:strVal val="visible"/>
                                      </p:to>
                                    </p:set>
                                    <p:animEffect transition="in" filter="wipe(left)">
                                      <p:cBhvr>
                                        <p:cTn id="62" dur="500"/>
                                        <p:tgtEl>
                                          <p:spTgt spid="2">
                                            <p:txEl>
                                              <p:pRg st="4" end="4"/>
                                            </p:tx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
                                            <p:txEl>
                                              <p:pRg st="5" end="5"/>
                                            </p:txEl>
                                          </p:spTgt>
                                        </p:tgtEl>
                                        <p:attrNameLst>
                                          <p:attrName>style.visibility</p:attrName>
                                        </p:attrNameLst>
                                      </p:cBhvr>
                                      <p:to>
                                        <p:strVal val="visible"/>
                                      </p:to>
                                    </p:set>
                                    <p:animEffect transition="in" filter="wipe(left)">
                                      <p:cBhvr>
                                        <p:cTn id="65" dur="500"/>
                                        <p:tgtEl>
                                          <p:spTgt spid="2">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
                                            <p:txEl>
                                              <p:pRg st="6" end="6"/>
                                            </p:txEl>
                                          </p:spTgt>
                                        </p:tgtEl>
                                        <p:attrNameLst>
                                          <p:attrName>style.visibility</p:attrName>
                                        </p:attrNameLst>
                                      </p:cBhvr>
                                      <p:to>
                                        <p:strVal val="visible"/>
                                      </p:to>
                                    </p:set>
                                    <p:animEffect transition="in" filter="wipe(left)">
                                      <p:cBhvr>
                                        <p:cTn id="70" dur="500"/>
                                        <p:tgtEl>
                                          <p:spTgt spid="2">
                                            <p:txEl>
                                              <p:pRg st="6" end="6"/>
                                            </p:tx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txEl>
                                              <p:pRg st="7" end="7"/>
                                            </p:txEl>
                                          </p:spTgt>
                                        </p:tgtEl>
                                        <p:attrNameLst>
                                          <p:attrName>style.visibility</p:attrName>
                                        </p:attrNameLst>
                                      </p:cBhvr>
                                      <p:to>
                                        <p:strVal val="visible"/>
                                      </p:to>
                                    </p:set>
                                    <p:animEffect transition="in" filter="wipe(left)">
                                      <p:cBhvr>
                                        <p:cTn id="73" dur="500"/>
                                        <p:tgtEl>
                                          <p:spTgt spid="2">
                                            <p:txEl>
                                              <p:pRg st="7" end="7"/>
                                            </p:tx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
                                            <p:txEl>
                                              <p:pRg st="8" end="8"/>
                                            </p:txEl>
                                          </p:spTgt>
                                        </p:tgtEl>
                                        <p:attrNameLst>
                                          <p:attrName>style.visibility</p:attrName>
                                        </p:attrNameLst>
                                      </p:cBhvr>
                                      <p:to>
                                        <p:strVal val="visible"/>
                                      </p:to>
                                    </p:set>
                                    <p:animEffect transition="in" filter="wipe(left)">
                                      <p:cBhvr>
                                        <p:cTn id="76" dur="500"/>
                                        <p:tgtEl>
                                          <p:spTgt spid="2">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 calcmode="lin" valueType="num">
                                      <p:cBhvr>
                                        <p:cTn id="83" dur="500" fill="hold"/>
                                        <p:tgtEl>
                                          <p:spTgt spid="17"/>
                                        </p:tgtEl>
                                        <p:attrNameLst>
                                          <p:attrName>style.rotation</p:attrName>
                                        </p:attrNameLst>
                                      </p:cBhvr>
                                      <p:tavLst>
                                        <p:tav tm="0">
                                          <p:val>
                                            <p:fltVal val="90"/>
                                          </p:val>
                                        </p:tav>
                                        <p:tav tm="100000">
                                          <p:val>
                                            <p:fltVal val="0"/>
                                          </p:val>
                                        </p:tav>
                                      </p:tavLst>
                                    </p:anim>
                                    <p:animEffect transition="in" filter="fade">
                                      <p:cBhvr>
                                        <p:cTn id="84" dur="500"/>
                                        <p:tgtEl>
                                          <p:spTgt spid="17"/>
                                        </p:tgtEl>
                                      </p:cBhvr>
                                    </p:animEffect>
                                  </p:childTnLst>
                                </p:cTn>
                              </p:par>
                            </p:childTnLst>
                          </p:cTn>
                        </p:par>
                        <p:par>
                          <p:cTn id="85" fill="hold">
                            <p:stCondLst>
                              <p:cond delay="500"/>
                            </p:stCondLst>
                            <p:childTnLst>
                              <p:par>
                                <p:cTn id="86" presetID="17" presetClass="entr" presetSubtype="8" fill="hold"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ppt_x</p:attrName>
                                        </p:attrNameLst>
                                      </p:cBhvr>
                                      <p:tavLst>
                                        <p:tav tm="0">
                                          <p:val>
                                            <p:strVal val="#ppt_x-#ppt_w/2"/>
                                          </p:val>
                                        </p:tav>
                                        <p:tav tm="100000">
                                          <p:val>
                                            <p:strVal val="#ppt_x"/>
                                          </p:val>
                                        </p:tav>
                                      </p:tavLst>
                                    </p:anim>
                                    <p:anim calcmode="lin" valueType="num">
                                      <p:cBhvr>
                                        <p:cTn id="89" dur="500" fill="hold"/>
                                        <p:tgtEl>
                                          <p:spTgt spid="27"/>
                                        </p:tgtEl>
                                        <p:attrNameLst>
                                          <p:attrName>ppt_y</p:attrName>
                                        </p:attrNameLst>
                                      </p:cBhvr>
                                      <p:tavLst>
                                        <p:tav tm="0">
                                          <p:val>
                                            <p:strVal val="#ppt_y"/>
                                          </p:val>
                                        </p:tav>
                                        <p:tav tm="100000">
                                          <p:val>
                                            <p:strVal val="#ppt_y"/>
                                          </p:val>
                                        </p:tav>
                                      </p:tavLst>
                                    </p:anim>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 calcmode="lin" valueType="num">
                                      <p:cBhvr>
                                        <p:cTn id="98" dur="500" fill="hold"/>
                                        <p:tgtEl>
                                          <p:spTgt spid="22"/>
                                        </p:tgtEl>
                                        <p:attrNameLst>
                                          <p:attrName>style.rotation</p:attrName>
                                        </p:attrNameLst>
                                      </p:cBhvr>
                                      <p:tavLst>
                                        <p:tav tm="0">
                                          <p:val>
                                            <p:fltVal val="90"/>
                                          </p:val>
                                        </p:tav>
                                        <p:tav tm="100000">
                                          <p:val>
                                            <p:fltVal val="0"/>
                                          </p:val>
                                        </p:tav>
                                      </p:tavLst>
                                    </p:anim>
                                    <p:animEffect transition="in" filter="fade">
                                      <p:cBhvr>
                                        <p:cTn id="99" dur="500"/>
                                        <p:tgtEl>
                                          <p:spTgt spid="22"/>
                                        </p:tgtEl>
                                      </p:cBhvr>
                                    </p:animEffect>
                                  </p:childTnLst>
                                </p:cTn>
                              </p:par>
                            </p:childTnLst>
                          </p:cTn>
                        </p:par>
                        <p:par>
                          <p:cTn id="100" fill="hold">
                            <p:stCondLst>
                              <p:cond delay="500"/>
                            </p:stCondLst>
                            <p:childTnLst>
                              <p:par>
                                <p:cTn id="101" presetID="17" presetClass="entr" presetSubtype="8" fill="hold" nodeType="after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p:cTn id="103" dur="500" fill="hold"/>
                                        <p:tgtEl>
                                          <p:spTgt spid="28"/>
                                        </p:tgtEl>
                                        <p:attrNameLst>
                                          <p:attrName>ppt_x</p:attrName>
                                        </p:attrNameLst>
                                      </p:cBhvr>
                                      <p:tavLst>
                                        <p:tav tm="0">
                                          <p:val>
                                            <p:strVal val="#ppt_x-#ppt_w/2"/>
                                          </p:val>
                                        </p:tav>
                                        <p:tav tm="100000">
                                          <p:val>
                                            <p:strVal val="#ppt_x"/>
                                          </p:val>
                                        </p:tav>
                                      </p:tavLst>
                                    </p:anim>
                                    <p:anim calcmode="lin" valueType="num">
                                      <p:cBhvr>
                                        <p:cTn id="104" dur="500" fill="hold"/>
                                        <p:tgtEl>
                                          <p:spTgt spid="28"/>
                                        </p:tgtEl>
                                        <p:attrNameLst>
                                          <p:attrName>ppt_y</p:attrName>
                                        </p:attrNameLst>
                                      </p:cBhvr>
                                      <p:tavLst>
                                        <p:tav tm="0">
                                          <p:val>
                                            <p:strVal val="#ppt_y"/>
                                          </p:val>
                                        </p:tav>
                                        <p:tav tm="100000">
                                          <p:val>
                                            <p:strVal val="#ppt_y"/>
                                          </p:val>
                                        </p:tav>
                                      </p:tavLst>
                                    </p:anim>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 calcmode="lin" valueType="num">
                                      <p:cBhvr>
                                        <p:cTn id="113" dur="500" fill="hold"/>
                                        <p:tgtEl>
                                          <p:spTgt spid="19"/>
                                        </p:tgtEl>
                                        <p:attrNameLst>
                                          <p:attrName>style.rotation</p:attrName>
                                        </p:attrNameLst>
                                      </p:cBhvr>
                                      <p:tavLst>
                                        <p:tav tm="0">
                                          <p:val>
                                            <p:fltVal val="90"/>
                                          </p:val>
                                        </p:tav>
                                        <p:tav tm="100000">
                                          <p:val>
                                            <p:fltVal val="0"/>
                                          </p:val>
                                        </p:tav>
                                      </p:tavLst>
                                    </p:anim>
                                    <p:animEffect transition="in" filter="fade">
                                      <p:cBhvr>
                                        <p:cTn id="114" dur="500"/>
                                        <p:tgtEl>
                                          <p:spTgt spid="19"/>
                                        </p:tgtEl>
                                      </p:cBhvr>
                                    </p:animEffect>
                                  </p:childTnLst>
                                </p:cTn>
                              </p:par>
                            </p:childTnLst>
                          </p:cTn>
                        </p:par>
                        <p:par>
                          <p:cTn id="115" fill="hold">
                            <p:stCondLst>
                              <p:cond delay="500"/>
                            </p:stCondLst>
                            <p:childTnLst>
                              <p:par>
                                <p:cTn id="116" presetID="17" presetClass="entr" presetSubtype="8" fill="hold"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ppt_x</p:attrName>
                                        </p:attrNameLst>
                                      </p:cBhvr>
                                      <p:tavLst>
                                        <p:tav tm="0">
                                          <p:val>
                                            <p:strVal val="#ppt_x-#ppt_w/2"/>
                                          </p:val>
                                        </p:tav>
                                        <p:tav tm="100000">
                                          <p:val>
                                            <p:strVal val="#ppt_x"/>
                                          </p:val>
                                        </p:tav>
                                      </p:tavLst>
                                    </p:anim>
                                    <p:anim calcmode="lin" valueType="num">
                                      <p:cBhvr>
                                        <p:cTn id="119" dur="500" fill="hold"/>
                                        <p:tgtEl>
                                          <p:spTgt spid="29"/>
                                        </p:tgtEl>
                                        <p:attrNameLst>
                                          <p:attrName>ppt_y</p:attrName>
                                        </p:attrNameLst>
                                      </p:cBhvr>
                                      <p:tavLst>
                                        <p:tav tm="0">
                                          <p:val>
                                            <p:strVal val="#ppt_y"/>
                                          </p:val>
                                        </p:tav>
                                        <p:tav tm="100000">
                                          <p:val>
                                            <p:strVal val="#ppt_y"/>
                                          </p:val>
                                        </p:tav>
                                      </p:tavLst>
                                    </p:anim>
                                    <p:anim calcmode="lin" valueType="num">
                                      <p:cBhvr>
                                        <p:cTn id="120" dur="500" fill="hold"/>
                                        <p:tgtEl>
                                          <p:spTgt spid="29"/>
                                        </p:tgtEl>
                                        <p:attrNameLst>
                                          <p:attrName>ppt_w</p:attrName>
                                        </p:attrNameLst>
                                      </p:cBhvr>
                                      <p:tavLst>
                                        <p:tav tm="0">
                                          <p:val>
                                            <p:fltVal val="0"/>
                                          </p:val>
                                        </p:tav>
                                        <p:tav tm="100000">
                                          <p:val>
                                            <p:strVal val="#ppt_w"/>
                                          </p:val>
                                        </p:tav>
                                      </p:tavLst>
                                    </p:anim>
                                    <p:anim calcmode="lin" valueType="num">
                                      <p:cBhvr>
                                        <p:cTn id="121" dur="500" fill="hold"/>
                                        <p:tgtEl>
                                          <p:spTgt spid="29"/>
                                        </p:tgtEl>
                                        <p:attrNameLst>
                                          <p:attrName>ppt_h</p:attrName>
                                        </p:attrNameLst>
                                      </p:cBhvr>
                                      <p:tavLst>
                                        <p:tav tm="0">
                                          <p:val>
                                            <p:strVal val="#ppt_h"/>
                                          </p:val>
                                        </p:tav>
                                        <p:tav tm="100000">
                                          <p:val>
                                            <p:strVal val="#ppt_h"/>
                                          </p:val>
                                        </p:tav>
                                      </p:tavLst>
                                    </p:anim>
                                  </p:childTnLst>
                                </p:cTn>
                              </p:par>
                            </p:childTnLst>
                          </p:cTn>
                        </p:par>
                        <p:par>
                          <p:cTn id="122" fill="hold">
                            <p:stCondLst>
                              <p:cond delay="1000"/>
                            </p:stCondLst>
                            <p:childTnLst>
                              <p:par>
                                <p:cTn id="123" presetID="17" presetClass="entr" presetSubtype="8" fill="hold" nodeType="afterEffect">
                                  <p:stCondLst>
                                    <p:cond delay="0"/>
                                  </p:stCondLst>
                                  <p:childTnLst>
                                    <p:set>
                                      <p:cBhvr>
                                        <p:cTn id="124" dur="1" fill="hold">
                                          <p:stCondLst>
                                            <p:cond delay="0"/>
                                          </p:stCondLst>
                                        </p:cTn>
                                        <p:tgtEl>
                                          <p:spTgt spid="30"/>
                                        </p:tgtEl>
                                        <p:attrNameLst>
                                          <p:attrName>style.visibility</p:attrName>
                                        </p:attrNameLst>
                                      </p:cBhvr>
                                      <p:to>
                                        <p:strVal val="visible"/>
                                      </p:to>
                                    </p:set>
                                    <p:anim calcmode="lin" valueType="num">
                                      <p:cBhvr>
                                        <p:cTn id="125" dur="500" fill="hold"/>
                                        <p:tgtEl>
                                          <p:spTgt spid="30"/>
                                        </p:tgtEl>
                                        <p:attrNameLst>
                                          <p:attrName>ppt_x</p:attrName>
                                        </p:attrNameLst>
                                      </p:cBhvr>
                                      <p:tavLst>
                                        <p:tav tm="0">
                                          <p:val>
                                            <p:strVal val="#ppt_x-#ppt_w/2"/>
                                          </p:val>
                                        </p:tav>
                                        <p:tav tm="100000">
                                          <p:val>
                                            <p:strVal val="#ppt_x"/>
                                          </p:val>
                                        </p:tav>
                                      </p:tavLst>
                                    </p:anim>
                                    <p:anim calcmode="lin" valueType="num">
                                      <p:cBhvr>
                                        <p:cTn id="126" dur="500" fill="hold"/>
                                        <p:tgtEl>
                                          <p:spTgt spid="30"/>
                                        </p:tgtEl>
                                        <p:attrNameLst>
                                          <p:attrName>ppt_y</p:attrName>
                                        </p:attrNameLst>
                                      </p:cBhvr>
                                      <p:tavLst>
                                        <p:tav tm="0">
                                          <p:val>
                                            <p:strVal val="#ppt_y"/>
                                          </p:val>
                                        </p:tav>
                                        <p:tav tm="100000">
                                          <p:val>
                                            <p:strVal val="#ppt_y"/>
                                          </p:val>
                                        </p:tav>
                                      </p:tavLst>
                                    </p:anim>
                                    <p:anim calcmode="lin" valueType="num">
                                      <p:cBhvr>
                                        <p:cTn id="127" dur="500" fill="hold"/>
                                        <p:tgtEl>
                                          <p:spTgt spid="30"/>
                                        </p:tgtEl>
                                        <p:attrNameLst>
                                          <p:attrName>ppt_w</p:attrName>
                                        </p:attrNameLst>
                                      </p:cBhvr>
                                      <p:tavLst>
                                        <p:tav tm="0">
                                          <p:val>
                                            <p:fltVal val="0"/>
                                          </p:val>
                                        </p:tav>
                                        <p:tav tm="100000">
                                          <p:val>
                                            <p:strVal val="#ppt_w"/>
                                          </p:val>
                                        </p:tav>
                                      </p:tavLst>
                                    </p:anim>
                                    <p:anim calcmode="lin" valueType="num">
                                      <p:cBhvr>
                                        <p:cTn id="128"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626985F-E0F3-47E7-B4B0-50E20FD8E555}"/>
              </a:ext>
            </a:extLst>
          </p:cNvPr>
          <p:cNvSpPr/>
          <p:nvPr/>
        </p:nvSpPr>
        <p:spPr>
          <a:xfrm>
            <a:off x="235131" y="0"/>
            <a:ext cx="8908868" cy="646331"/>
          </a:xfrm>
          <a:prstGeom prst="rect">
            <a:avLst/>
          </a:prstGeom>
          <a:noFill/>
        </p:spPr>
        <p:txBody>
          <a:bodyPr wrap="square" rtlCol="0">
            <a:spAutoFit/>
          </a:bodyPr>
          <a:lstStyle/>
          <a:p>
            <a:pPr algn="ctr" defTabSz="914400"/>
            <a:r>
              <a:rPr lang="ja-JP" altLang="en-US" sz="3600" b="1" dirty="0">
                <a:ln w="18000">
                  <a:solidFill>
                    <a:srgbClr val="602E04"/>
                  </a:solidFill>
                  <a:prstDash val="solid"/>
                  <a:miter lim="800000"/>
                </a:ln>
                <a:noFill/>
                <a:effectLst>
                  <a:outerShdw blurRad="25500" dist="23000" dir="7020000" algn="tl">
                    <a:srgbClr val="000000">
                      <a:alpha val="50000"/>
                    </a:srgbClr>
                  </a:outerShdw>
                </a:effectLst>
              </a:rPr>
              <a:t>思いも寄らぬあかし人</a:t>
            </a:r>
          </a:p>
        </p:txBody>
      </p:sp>
      <p:sp>
        <p:nvSpPr>
          <p:cNvPr id="3" name="Rectángulo 2">
            <a:extLst>
              <a:ext uri="{FF2B5EF4-FFF2-40B4-BE49-F238E27FC236}">
                <a16:creationId xmlns:a16="http://schemas.microsoft.com/office/drawing/2014/main" id="{36D9302E-271A-41C9-A5B9-244F123CE220}"/>
              </a:ext>
            </a:extLst>
          </p:cNvPr>
          <p:cNvSpPr/>
          <p:nvPr/>
        </p:nvSpPr>
        <p:spPr>
          <a:xfrm>
            <a:off x="379708" y="579358"/>
            <a:ext cx="8529161"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ja-JP" altLang="en-US" b="1" dirty="0">
                <a:effectLst>
                  <a:outerShdw blurRad="38100" dist="38100" dir="2700000" algn="tl">
                    <a:srgbClr val="000000">
                      <a:alpha val="43137"/>
                    </a:srgbClr>
                  </a:outerShdw>
                </a:effectLst>
                <a:latin typeface="Comic Sans MS" panose="030F0702030302020204" pitchFamily="66" charset="0"/>
              </a:rPr>
              <a:t>そこで、彼は立ち去り、そして自分にイエスがしてくださったことを、ことごとくデカポリスの地方に言いひろめ出したので、人々はみな驚き怪しんだ。</a:t>
            </a:r>
            <a:r>
              <a:rPr lang="ja-JP" altLang="en-US" sz="1600" b="1" dirty="0">
                <a:effectLst>
                  <a:outerShdw blurRad="38100" dist="38100" dir="2700000" algn="tl">
                    <a:srgbClr val="000000">
                      <a:alpha val="43137"/>
                    </a:srgbClr>
                  </a:outerShdw>
                </a:effectLst>
                <a:latin typeface="Comic Sans MS" panose="030F0702030302020204" pitchFamily="66" charset="0"/>
              </a:rPr>
              <a:t>　</a:t>
            </a:r>
            <a:endParaRPr lang="en-US" altLang="ja-JP" sz="1600" b="1" dirty="0">
              <a:effectLst>
                <a:outerShdw blurRad="38100" dist="38100" dir="2700000" algn="tl">
                  <a:srgbClr val="000000">
                    <a:alpha val="43137"/>
                  </a:srgbClr>
                </a:outerShdw>
              </a:effectLst>
              <a:latin typeface="Comic Sans MS" panose="030F0702030302020204" pitchFamily="66" charset="0"/>
            </a:endParaRPr>
          </a:p>
          <a:p>
            <a:r>
              <a:rPr lang="ja-JP" altLang="en-US" sz="1600" b="1" dirty="0">
                <a:effectLst>
                  <a:outerShdw blurRad="38100" dist="38100" dir="2700000" algn="tl">
                    <a:srgbClr val="000000">
                      <a:alpha val="43137"/>
                    </a:srgbClr>
                  </a:outerShdw>
                </a:effectLst>
                <a:latin typeface="Comic Sans MS" panose="030F0702030302020204" pitchFamily="66" charset="0"/>
              </a:rPr>
              <a:t>マルコ</a:t>
            </a:r>
            <a:r>
              <a:rPr lang="es-ES" sz="1600" b="1" dirty="0">
                <a:effectLst>
                  <a:outerShdw blurRad="38100" dist="38100" dir="2700000" algn="tl">
                    <a:srgbClr val="000000">
                      <a:alpha val="43137"/>
                    </a:srgbClr>
                  </a:outerShdw>
                </a:effectLst>
                <a:latin typeface="Comic Sans MS" panose="030F0702030302020204" pitchFamily="66" charset="0"/>
              </a:rPr>
              <a:t> 5:20</a:t>
            </a:r>
          </a:p>
        </p:txBody>
      </p:sp>
      <p:sp>
        <p:nvSpPr>
          <p:cNvPr id="4" name="CuadroTexto 3">
            <a:extLst>
              <a:ext uri="{FF2B5EF4-FFF2-40B4-BE49-F238E27FC236}">
                <a16:creationId xmlns:a16="http://schemas.microsoft.com/office/drawing/2014/main" id="{C8F5DEC3-5FC6-4494-8332-8A62F1F56784}"/>
              </a:ext>
            </a:extLst>
          </p:cNvPr>
          <p:cNvSpPr txBox="1"/>
          <p:nvPr/>
        </p:nvSpPr>
        <p:spPr>
          <a:xfrm>
            <a:off x="156753" y="1490305"/>
            <a:ext cx="4502332" cy="2385268"/>
          </a:xfrm>
          <a:prstGeom prst="rect">
            <a:avLst/>
          </a:prstGeom>
          <a:noFill/>
        </p:spPr>
        <p:txBody>
          <a:bodyPr wrap="square" rtlCol="0">
            <a:spAutoFit/>
          </a:bodyPr>
          <a:lstStyle/>
          <a:p>
            <a:pPr>
              <a:spcBef>
                <a:spcPts val="600"/>
              </a:spcBef>
            </a:pPr>
            <a:r>
              <a:rPr lang="ja-JP" altLang="en-US" b="1" dirty="0">
                <a:effectLst>
                  <a:outerShdw blurRad="38100" dist="38100" dir="2700000" algn="tl">
                    <a:srgbClr val="000000">
                      <a:alpha val="43137"/>
                    </a:srgbClr>
                  </a:outerShdw>
                </a:effectLst>
              </a:rPr>
              <a:t>デカポリスは、ガリラヤ海に近い</a:t>
            </a:r>
            <a:r>
              <a:rPr lang="en-US" altLang="ja-JP" b="1" dirty="0">
                <a:effectLst>
                  <a:outerShdw blurRad="38100" dist="38100" dir="2700000" algn="tl">
                    <a:srgbClr val="000000">
                      <a:alpha val="43137"/>
                    </a:srgbClr>
                  </a:outerShdw>
                </a:effectLst>
              </a:rPr>
              <a:t>10</a:t>
            </a:r>
            <a:r>
              <a:rPr lang="ja-JP" altLang="en-US" b="1" dirty="0">
                <a:effectLst>
                  <a:outerShdw blurRad="38100" dist="38100" dir="2700000" algn="tl">
                    <a:srgbClr val="000000">
                      <a:alpha val="43137"/>
                    </a:srgbClr>
                  </a:outerShdw>
                </a:effectLst>
              </a:rPr>
              <a:t>の都市のグループでした。彼らはグレコ・ローマ文化を共有していました（ユダヤ人ではありません）。</a:t>
            </a:r>
          </a:p>
          <a:p>
            <a:pPr>
              <a:spcBef>
                <a:spcPts val="600"/>
              </a:spcBef>
            </a:pPr>
            <a:r>
              <a:rPr lang="ja-JP" altLang="en-US" b="1" dirty="0">
                <a:effectLst>
                  <a:outerShdw blurRad="38100" dist="38100" dir="2700000" algn="tl">
                    <a:srgbClr val="000000">
                      <a:alpha val="43137"/>
                    </a:srgbClr>
                  </a:outerShdw>
                </a:effectLst>
              </a:rPr>
              <a:t>イエス様が来られた時、ただ一人の暴力的な憑依した男がイエス様を迎えました。イエスは彼を苦しめていた悪魔から彼を解放してくださいました。</a:t>
            </a:r>
          </a:p>
        </p:txBody>
      </p:sp>
      <p:pic>
        <p:nvPicPr>
          <p:cNvPr id="6" name="Imagen 5">
            <a:extLst>
              <a:ext uri="{FF2B5EF4-FFF2-40B4-BE49-F238E27FC236}">
                <a16:creationId xmlns:a16="http://schemas.microsoft.com/office/drawing/2014/main" id="{D0B7E2A8-9B04-4FA3-A3A1-00EB20971A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4707" y="1594511"/>
            <a:ext cx="1496137" cy="1935852"/>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1234C27D-9FC5-4457-AADD-BCD9F51E91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05664" y="3975735"/>
            <a:ext cx="1890714" cy="1468071"/>
          </a:xfrm>
          <a:prstGeom prst="snip2DiagRect">
            <a:avLst>
              <a:gd name="adj1" fmla="val 15574"/>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53F6C2B0-49B9-473C-A16F-A225E45D9B8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06466" y="1645948"/>
            <a:ext cx="2096571" cy="1823951"/>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5ADB56DB-828D-4521-8B2F-FB9533D5766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5650" y="3937046"/>
            <a:ext cx="1448391" cy="1595625"/>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Rectángulo 14">
            <a:extLst>
              <a:ext uri="{FF2B5EF4-FFF2-40B4-BE49-F238E27FC236}">
                <a16:creationId xmlns:a16="http://schemas.microsoft.com/office/drawing/2014/main" id="{341331E2-4B4A-4479-9504-32B3406AC5F4}"/>
              </a:ext>
            </a:extLst>
          </p:cNvPr>
          <p:cNvSpPr/>
          <p:nvPr/>
        </p:nvSpPr>
        <p:spPr>
          <a:xfrm>
            <a:off x="4592613" y="3626685"/>
            <a:ext cx="4572000" cy="2108269"/>
          </a:xfrm>
          <a:prstGeom prst="rect">
            <a:avLst/>
          </a:prstGeom>
        </p:spPr>
        <p:txBody>
          <a:bodyPr wrap="square">
            <a:spAutoFit/>
          </a:bodyPr>
          <a:lstStyle/>
          <a:p>
            <a:pPr>
              <a:spcBef>
                <a:spcPts val="600"/>
              </a:spcBef>
            </a:pPr>
            <a:r>
              <a:rPr lang="ja-JP" altLang="en-US" b="1" dirty="0">
                <a:effectLst>
                  <a:outerShdw blurRad="38100" dist="38100" dir="2700000" algn="tl">
                    <a:srgbClr val="000000">
                      <a:alpha val="43137"/>
                    </a:srgbClr>
                  </a:outerShdw>
                </a:effectLst>
              </a:rPr>
              <a:t>その人は肉体的にも精神的にも感情的にも霊的にも回復されました。彼はイエス様と一緒にいたいと思っていました。</a:t>
            </a:r>
          </a:p>
          <a:p>
            <a:pPr>
              <a:spcBef>
                <a:spcPts val="600"/>
              </a:spcBef>
            </a:pPr>
            <a:r>
              <a:rPr lang="ja-JP" altLang="en-US" b="1" dirty="0">
                <a:effectLst>
                  <a:outerShdw blurRad="38100" dist="38100" dir="2700000" algn="tl">
                    <a:srgbClr val="000000">
                      <a:alpha val="43137"/>
                    </a:srgbClr>
                  </a:outerShdw>
                </a:effectLst>
              </a:rPr>
              <a:t>しかし、イエス様は彼を最初の宣教師に選ばれました。彼の使命は単純なもので、イエスが自分のためにしてくださったことを他の人に伝えることでした。</a:t>
            </a:r>
          </a:p>
        </p:txBody>
      </p:sp>
      <p:sp>
        <p:nvSpPr>
          <p:cNvPr id="16" name="Rectángulo 15">
            <a:extLst>
              <a:ext uri="{FF2B5EF4-FFF2-40B4-BE49-F238E27FC236}">
                <a16:creationId xmlns:a16="http://schemas.microsoft.com/office/drawing/2014/main" id="{9973048A-D5EF-456D-ABCC-3904117FE9E2}"/>
              </a:ext>
            </a:extLst>
          </p:cNvPr>
          <p:cNvSpPr/>
          <p:nvPr/>
        </p:nvSpPr>
        <p:spPr>
          <a:xfrm>
            <a:off x="146858" y="5688295"/>
            <a:ext cx="4419054" cy="1015663"/>
          </a:xfrm>
          <a:prstGeom prst="rect">
            <a:avLst/>
          </a:prstGeom>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彼の証しのおかげで、数ヶ月後、イエス様の話を聞くために大勢の群衆が集まりました。　</a:t>
            </a:r>
            <a:r>
              <a:rPr lang="ja-JP" altLang="en-US" sz="2000" b="1" dirty="0"/>
              <a:t>マルコ</a:t>
            </a:r>
            <a:r>
              <a:rPr lang="en-US" sz="2000" b="1" dirty="0"/>
              <a:t> 8:1-10</a:t>
            </a:r>
            <a:endParaRPr lang="es-ES" sz="2000" b="1" dirty="0"/>
          </a:p>
        </p:txBody>
      </p:sp>
      <p:pic>
        <p:nvPicPr>
          <p:cNvPr id="18" name="Imagen 17">
            <a:extLst>
              <a:ext uri="{FF2B5EF4-FFF2-40B4-BE49-F238E27FC236}">
                <a16:creationId xmlns:a16="http://schemas.microsoft.com/office/drawing/2014/main" id="{22295715-DDB6-413C-B142-2F251023700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41534" y="5764013"/>
            <a:ext cx="3826235" cy="1015663"/>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29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90"/>
                                          </p:val>
                                        </p:tav>
                                        <p:tav tm="100000">
                                          <p:val>
                                            <p:fltVal val="0"/>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left)">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wipe(left)">
                                      <p:cBhvr>
                                        <p:cTn id="53" dur="500"/>
                                        <p:tgtEl>
                                          <p:spTgt spid="15">
                                            <p:txEl>
                                              <p:pRg st="0" end="0"/>
                                            </p:txEl>
                                          </p:spTgt>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wipe(left)">
                                      <p:cBhvr>
                                        <p:cTn id="57" dur="500"/>
                                        <p:tgtEl>
                                          <p:spTgt spid="1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anim calcmode="lin" valueType="num">
                                      <p:cBhvr>
                                        <p:cTn id="68" dur="500" fill="hold"/>
                                        <p:tgtEl>
                                          <p:spTgt spid="18"/>
                                        </p:tgtEl>
                                        <p:attrNameLst>
                                          <p:attrName>ppt_x</p:attrName>
                                        </p:attrNameLst>
                                      </p:cBhvr>
                                      <p:tavLst>
                                        <p:tav tm="0">
                                          <p:val>
                                            <p:strVal val="#ppt_x"/>
                                          </p:val>
                                        </p:tav>
                                        <p:tav tm="100000">
                                          <p:val>
                                            <p:strVal val="#ppt_x"/>
                                          </p:val>
                                        </p:tav>
                                      </p:tavLst>
                                    </p:anim>
                                    <p:anim calcmode="lin" valueType="num">
                                      <p:cBhvr>
                                        <p:cTn id="6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5" grpId="0" uiExpand="1" build="p"/>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44FB68E-D0C3-42B6-AB78-C74ACA737113}"/>
              </a:ext>
            </a:extLst>
          </p:cNvPr>
          <p:cNvSpPr/>
          <p:nvPr/>
        </p:nvSpPr>
        <p:spPr>
          <a:xfrm>
            <a:off x="0" y="96983"/>
            <a:ext cx="9143999" cy="769441"/>
          </a:xfrm>
          <a:prstGeom prst="rect">
            <a:avLst/>
          </a:prstGeom>
          <a:noFill/>
        </p:spPr>
        <p:txBody>
          <a:bodyPr wrap="square" rtlCol="0">
            <a:spAutoFit/>
          </a:bodyPr>
          <a:lstStyle/>
          <a:p>
            <a:pPr algn="ctr" defTabSz="914400"/>
            <a:r>
              <a:rPr lang="ja-JP" altLang="en-U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限　り　な　き　喜　び</a:t>
            </a:r>
          </a:p>
        </p:txBody>
      </p:sp>
      <p:sp>
        <p:nvSpPr>
          <p:cNvPr id="4" name="Rectángulo 3">
            <a:extLst>
              <a:ext uri="{FF2B5EF4-FFF2-40B4-BE49-F238E27FC236}">
                <a16:creationId xmlns:a16="http://schemas.microsoft.com/office/drawing/2014/main" id="{343B4986-03C3-4BF5-B4FA-64A588880447}"/>
              </a:ext>
            </a:extLst>
          </p:cNvPr>
          <p:cNvSpPr/>
          <p:nvPr/>
        </p:nvSpPr>
        <p:spPr>
          <a:xfrm>
            <a:off x="619933" y="764696"/>
            <a:ext cx="8066868" cy="707886"/>
          </a:xfrm>
          <a:prstGeom prst="rect">
            <a:avLst/>
          </a:prstGeom>
        </p:spPr>
        <p:txBody>
          <a:bodyPr wrap="square">
            <a:spAutoFit/>
          </a:bodyPr>
          <a:lstStyle/>
          <a:p>
            <a:r>
              <a:rPr lang="ja-JP" altLang="en-US" sz="2000" b="1" dirty="0">
                <a:solidFill>
                  <a:srgbClr val="DDC6FE"/>
                </a:solidFill>
                <a:effectLst>
                  <a:outerShdw blurRad="38100" dist="38100" dir="2700000" algn="tl">
                    <a:srgbClr val="000000">
                      <a:alpha val="43137"/>
                    </a:srgbClr>
                  </a:outerShdw>
                </a:effectLst>
                <a:latin typeface="Comic Sans MS" panose="030F0702030302020204" pitchFamily="66" charset="0"/>
              </a:rPr>
              <a:t>マリヤは、イエスと一緒にいた人々が泣き悲しんでいる所に行って、それを知らせた。</a:t>
            </a:r>
            <a:r>
              <a:rPr lang="es-ES" sz="2000" b="1" dirty="0">
                <a:solidFill>
                  <a:srgbClr val="DDC6FE"/>
                </a:solidFill>
                <a:effectLst>
                  <a:outerShdw blurRad="38100" dist="38100" dir="2700000" algn="tl">
                    <a:srgbClr val="000000">
                      <a:alpha val="43137"/>
                    </a:srgbClr>
                  </a:outerShdw>
                </a:effectLst>
                <a:latin typeface="Comic Sans MS" panose="030F0702030302020204" pitchFamily="66" charset="0"/>
              </a:rPr>
              <a:t> </a:t>
            </a:r>
            <a:r>
              <a:rPr lang="ja-JP" altLang="en-US" sz="1600" b="1" dirty="0">
                <a:solidFill>
                  <a:srgbClr val="DDC6FE"/>
                </a:solidFill>
                <a:effectLst>
                  <a:outerShdw blurRad="38100" dist="38100" dir="2700000" algn="tl">
                    <a:srgbClr val="000000">
                      <a:alpha val="43137"/>
                    </a:srgbClr>
                  </a:outerShdw>
                </a:effectLst>
                <a:latin typeface="Comic Sans MS" panose="030F0702030302020204" pitchFamily="66" charset="0"/>
              </a:rPr>
              <a:t>マルコ</a:t>
            </a:r>
            <a:r>
              <a:rPr lang="es-ES" sz="1600" b="1" dirty="0">
                <a:solidFill>
                  <a:srgbClr val="DDC6FE"/>
                </a:solidFill>
                <a:effectLst>
                  <a:outerShdw blurRad="38100" dist="38100" dir="2700000" algn="tl">
                    <a:srgbClr val="000000">
                      <a:alpha val="43137"/>
                    </a:srgbClr>
                  </a:outerShdw>
                </a:effectLst>
                <a:latin typeface="Comic Sans MS" panose="030F0702030302020204" pitchFamily="66" charset="0"/>
              </a:rPr>
              <a:t> 16:10</a:t>
            </a:r>
          </a:p>
        </p:txBody>
      </p:sp>
      <p:sp>
        <p:nvSpPr>
          <p:cNvPr id="5" name="CuadroTexto 4">
            <a:extLst>
              <a:ext uri="{FF2B5EF4-FFF2-40B4-BE49-F238E27FC236}">
                <a16:creationId xmlns:a16="http://schemas.microsoft.com/office/drawing/2014/main" id="{5C196DA5-8C7E-4590-8E0F-D22C2C36E9C9}"/>
              </a:ext>
            </a:extLst>
          </p:cNvPr>
          <p:cNvSpPr txBox="1"/>
          <p:nvPr/>
        </p:nvSpPr>
        <p:spPr>
          <a:xfrm>
            <a:off x="258086" y="1753709"/>
            <a:ext cx="5286102" cy="3016210"/>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復活の日曜日、マリアは喜びのために悲しみを、喜びのために泣き、希望のために絶望を交換しました。</a:t>
            </a:r>
          </a:p>
          <a:p>
            <a:pPr>
              <a:spcBef>
                <a:spcPts val="600"/>
              </a:spcBef>
            </a:pPr>
            <a:r>
              <a:rPr lang="ja-JP" altLang="en-US" sz="2000" b="1" dirty="0">
                <a:solidFill>
                  <a:schemeClr val="bg1"/>
                </a:solidFill>
                <a:effectLst>
                  <a:outerShdw blurRad="38100" dist="38100" dir="2700000" algn="tl">
                    <a:srgbClr val="000000">
                      <a:alpha val="43137"/>
                    </a:srgbClr>
                  </a:outerShdw>
                </a:effectLst>
              </a:rPr>
              <a:t>その日のイエス様との出会いは彼女を興奮で満たしました。彼女は走って皆に良い知らせを伝えずにはいられなかったのです。</a:t>
            </a:r>
          </a:p>
          <a:p>
            <a:pPr>
              <a:spcBef>
                <a:spcPts val="600"/>
              </a:spcBef>
            </a:pPr>
            <a:r>
              <a:rPr lang="ja-JP" altLang="en-US" sz="2000" b="1" dirty="0">
                <a:solidFill>
                  <a:schemeClr val="bg1"/>
                </a:solidFill>
                <a:effectLst>
                  <a:outerShdw blurRad="38100" dist="38100" dir="2700000" algn="tl">
                    <a:srgbClr val="000000">
                      <a:alpha val="43137"/>
                    </a:srgbClr>
                  </a:outerShdw>
                </a:effectLst>
              </a:rPr>
              <a:t>私たちもイエス様と出会った後の経験を走って分かち合うべきです。なぜなら、良い知らせは分かち合う価値があるからです。</a:t>
            </a:r>
          </a:p>
        </p:txBody>
      </p:sp>
      <p:grpSp>
        <p:nvGrpSpPr>
          <p:cNvPr id="12" name="Grupo 11">
            <a:extLst>
              <a:ext uri="{FF2B5EF4-FFF2-40B4-BE49-F238E27FC236}">
                <a16:creationId xmlns:a16="http://schemas.microsoft.com/office/drawing/2014/main" id="{7ECCB03C-949A-472F-AD4E-FB98D0DCE3A6}"/>
              </a:ext>
            </a:extLst>
          </p:cNvPr>
          <p:cNvGrpSpPr/>
          <p:nvPr/>
        </p:nvGrpSpPr>
        <p:grpSpPr>
          <a:xfrm>
            <a:off x="5940056" y="1954752"/>
            <a:ext cx="2875895" cy="4652985"/>
            <a:chOff x="5477691" y="1411027"/>
            <a:chExt cx="3561670" cy="5320698"/>
          </a:xfrm>
        </p:grpSpPr>
        <p:pic>
          <p:nvPicPr>
            <p:cNvPr id="6" name="Imagen 5">
              <a:extLst>
                <a:ext uri="{FF2B5EF4-FFF2-40B4-BE49-F238E27FC236}">
                  <a16:creationId xmlns:a16="http://schemas.microsoft.com/office/drawing/2014/main" id="{061A7B53-48F2-419F-9EB9-079C07A7F4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7691" y="1411027"/>
              <a:ext cx="3561670" cy="5320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4060227-42A7-4342-BBCB-9CDBF3D0F26D}"/>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477691" y="1411027"/>
              <a:ext cx="2022576" cy="2368436"/>
            </a:xfrm>
            <a:prstGeom prst="rect">
              <a:avLst/>
            </a:prstGeom>
            <a:ln>
              <a:noFill/>
            </a:ln>
            <a:effectLst>
              <a:softEdge rad="112500"/>
            </a:effectLst>
          </p:spPr>
        </p:pic>
      </p:grpSp>
      <p:sp>
        <p:nvSpPr>
          <p:cNvPr id="9" name="Rectángulo 8">
            <a:extLst>
              <a:ext uri="{FF2B5EF4-FFF2-40B4-BE49-F238E27FC236}">
                <a16:creationId xmlns:a16="http://schemas.microsoft.com/office/drawing/2014/main" id="{B41194C8-B006-4FF8-A3A7-8074F875BD13}"/>
              </a:ext>
            </a:extLst>
          </p:cNvPr>
          <p:cNvSpPr/>
          <p:nvPr/>
        </p:nvSpPr>
        <p:spPr>
          <a:xfrm>
            <a:off x="2177145" y="4830953"/>
            <a:ext cx="3564977" cy="1938992"/>
          </a:xfrm>
          <a:prstGeom prst="rect">
            <a:avLst/>
          </a:prstGeom>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しかし、誰も彼女を信じなかった（マルコ</a:t>
            </a:r>
            <a:r>
              <a:rPr lang="en-US" altLang="ja-JP" sz="2000" b="1" dirty="0">
                <a:solidFill>
                  <a:schemeClr val="bg1"/>
                </a:solidFill>
                <a:effectLst>
                  <a:outerShdw blurRad="38100" dist="38100" dir="2700000" algn="tl">
                    <a:srgbClr val="000000">
                      <a:alpha val="43137"/>
                    </a:srgbClr>
                  </a:outerShdw>
                </a:effectLst>
              </a:rPr>
              <a:t>16:11</a:t>
            </a:r>
            <a:r>
              <a:rPr lang="ja-JP" altLang="en-US" sz="2000" b="1" dirty="0">
                <a:solidFill>
                  <a:schemeClr val="bg1"/>
                </a:solidFill>
                <a:effectLst>
                  <a:outerShdw blurRad="38100" dist="38100" dir="2700000" algn="tl">
                    <a:srgbClr val="000000">
                      <a:alpha val="43137"/>
                    </a:srgbClr>
                  </a:outerShdw>
                </a:effectLst>
              </a:rPr>
              <a:t>）。すべての人がすぐに私たちの言葉を信じてくれると期待してはいけません。皆、最終的には信じてくれたのです。</a:t>
            </a:r>
          </a:p>
        </p:txBody>
      </p:sp>
      <p:pic>
        <p:nvPicPr>
          <p:cNvPr id="11" name="Imagen 10">
            <a:extLst>
              <a:ext uri="{FF2B5EF4-FFF2-40B4-BE49-F238E27FC236}">
                <a16:creationId xmlns:a16="http://schemas.microsoft.com/office/drawing/2014/main" id="{F47221CC-C260-46E7-B848-B7EDB43243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8086" y="4828672"/>
            <a:ext cx="1721125" cy="1943554"/>
          </a:xfrm>
          <a:prstGeom prst="rect">
            <a:avLst/>
          </a:prstGeom>
          <a:ln w="38100" cap="sq">
            <a:solidFill>
              <a:srgbClr val="DDC6FE"/>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758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53" presetClass="entr" presetSubtype="52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anim calcmode="lin" valueType="num">
                                      <p:cBhvr>
                                        <p:cTn id="26" dur="500" fill="hold"/>
                                        <p:tgtEl>
                                          <p:spTgt spid="4"/>
                                        </p:tgtEl>
                                        <p:attrNameLst>
                                          <p:attrName>ppt_x</p:attrName>
                                        </p:attrNameLst>
                                      </p:cBhvr>
                                      <p:tavLst>
                                        <p:tav tm="0">
                                          <p:val>
                                            <p:fltVal val="0.5"/>
                                          </p:val>
                                        </p:tav>
                                        <p:tav tm="100000">
                                          <p:val>
                                            <p:strVal val="#ppt_x"/>
                                          </p:val>
                                        </p:tav>
                                      </p:tavLst>
                                    </p:anim>
                                    <p:anim calcmode="lin" valueType="num">
                                      <p:cBhvr>
                                        <p:cTn id="27"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25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3" dur="25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4" dur="250" accel="50000" fill="hold">
                                          <p:stCondLst>
                                            <p:cond delay="250"/>
                                          </p:stCondLst>
                                        </p:cTn>
                                        <p:tgtEl>
                                          <p:spTgt spid="12"/>
                                        </p:tgtEl>
                                        <p:attrNameLst>
                                          <p:attrName>ppt_w</p:attrName>
                                        </p:attrNameLst>
                                      </p:cBhvr>
                                      <p:tavLst>
                                        <p:tav tm="0">
                                          <p:val>
                                            <p:strVal val="#ppt_w*.05"/>
                                          </p:val>
                                        </p:tav>
                                        <p:tav tm="100000">
                                          <p:val>
                                            <p:strVal val="#ppt_w"/>
                                          </p:val>
                                        </p:tav>
                                      </p:tavLst>
                                    </p:anim>
                                    <p:anim calcmode="lin" valueType="num">
                                      <p:cBhvr>
                                        <p:cTn id="35" dur="500" fill="hold"/>
                                        <p:tgtEl>
                                          <p:spTgt spid="12"/>
                                        </p:tgtEl>
                                        <p:attrNameLst>
                                          <p:attrName>ppt_h</p:attrName>
                                        </p:attrNameLst>
                                      </p:cBhvr>
                                      <p:tavLst>
                                        <p:tav tm="0">
                                          <p:val>
                                            <p:strVal val="#ppt_h"/>
                                          </p:val>
                                        </p:tav>
                                        <p:tav tm="100000">
                                          <p:val>
                                            <p:strVal val="#ppt_h"/>
                                          </p:val>
                                        </p:tav>
                                      </p:tavLst>
                                    </p:anim>
                                    <p:anim calcmode="lin" valueType="num">
                                      <p:cBhvr>
                                        <p:cTn id="36" dur="25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7" dur="25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8" dur="250" accel="50000" fill="hold">
                                          <p:stCondLst>
                                            <p:cond delay="250"/>
                                          </p:stCondLst>
                                        </p:cTn>
                                        <p:tgtEl>
                                          <p:spTgt spid="12"/>
                                        </p:tgtEl>
                                        <p:attrNameLst>
                                          <p:attrName>ppt_y</p:attrName>
                                        </p:attrNameLst>
                                      </p:cBhvr>
                                      <p:tavLst>
                                        <p:tav tm="0">
                                          <p:val>
                                            <p:strVal val="#ppt_y+.1"/>
                                          </p:val>
                                        </p:tav>
                                        <p:tav tm="100000">
                                          <p:val>
                                            <p:strVal val="#ppt_y"/>
                                          </p:val>
                                        </p:tav>
                                      </p:tavLst>
                                    </p:anim>
                                    <p:animEffect transition="in" filter="fade">
                                      <p:cBhvr>
                                        <p:cTn id="39" dur="500" decel="50000">
                                          <p:stCondLst>
                                            <p:cond delay="0"/>
                                          </p:stCondLst>
                                        </p:cTn>
                                        <p:tgtEl>
                                          <p:spTgt spid="1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wipe(left)">
                                      <p:cBhvr>
                                        <p:cTn id="43" dur="500"/>
                                        <p:tgtEl>
                                          <p:spTgt spid="5">
                                            <p:txEl>
                                              <p:pRg st="0" end="0"/>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left)">
                                      <p:cBhvr>
                                        <p:cTn id="47" dur="500"/>
                                        <p:tgtEl>
                                          <p:spTgt spid="5">
                                            <p:txEl>
                                              <p:pRg st="1" end="1"/>
                                            </p:txEl>
                                          </p:spTgt>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wipe(left)">
                                      <p:cBhvr>
                                        <p:cTn id="51" dur="500"/>
                                        <p:tgtEl>
                                          <p:spTgt spid="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anim calcmode="lin" valueType="num">
                                      <p:cBhvr>
                                        <p:cTn id="57" dur="500" fill="hold"/>
                                        <p:tgtEl>
                                          <p:spTgt spid="9"/>
                                        </p:tgtEl>
                                        <p:attrNameLst>
                                          <p:attrName>ppt_x</p:attrName>
                                        </p:attrNameLst>
                                      </p:cBhvr>
                                      <p:tavLst>
                                        <p:tav tm="0">
                                          <p:val>
                                            <p:strVal val="#ppt_x"/>
                                          </p:val>
                                        </p:tav>
                                        <p:tav tm="100000">
                                          <p:val>
                                            <p:strVal val="#ppt_x"/>
                                          </p:val>
                                        </p:tav>
                                      </p:tavLst>
                                    </p:anim>
                                    <p:anim calcmode="lin" valueType="num">
                                      <p:cBhvr>
                                        <p:cTn id="58"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8EDF0EF1-6E9F-4D1B-81E8-2E449F76D9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83" y="2718456"/>
            <a:ext cx="1735275" cy="196378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6A1321DC-84EE-4D25-BF0B-76CCAE03E5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4039" y="2714868"/>
            <a:ext cx="1472377" cy="196378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26EA2AA4-62B5-4A63-8E20-734018667E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4416" y="1134937"/>
            <a:ext cx="2032000" cy="15240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75889C4F-D51E-4A0B-82A7-D30823F3948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584" y="1137679"/>
            <a:ext cx="2253249" cy="15240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 name="Rectángulo 1">
            <a:extLst>
              <a:ext uri="{FF2B5EF4-FFF2-40B4-BE49-F238E27FC236}">
                <a16:creationId xmlns:a16="http://schemas.microsoft.com/office/drawing/2014/main" id="{EA91B1EB-7A7E-4109-A8D6-CDEBE8FCF146}"/>
              </a:ext>
            </a:extLst>
          </p:cNvPr>
          <p:cNvSpPr/>
          <p:nvPr/>
        </p:nvSpPr>
        <p:spPr>
          <a:xfrm>
            <a:off x="0" y="-52254"/>
            <a:ext cx="9143999" cy="1446550"/>
          </a:xfrm>
          <a:prstGeom prst="rect">
            <a:avLst/>
          </a:prstGeom>
          <a:noFill/>
        </p:spPr>
        <p:txBody>
          <a:bodyPr wrap="square" rtlCol="0">
            <a:spAutoFit/>
          </a:bodyPr>
          <a:lstStyle/>
          <a:p>
            <a:pPr algn="ctr" defTabSz="914400"/>
            <a:r>
              <a:rPr lang="ja-JP" altLang="en-US" sz="4400" b="1" dirty="0">
                <a:ln w="10160">
                  <a:solidFill>
                    <a:schemeClr val="accent1"/>
                  </a:solidFill>
                  <a:prstDash val="solid"/>
                </a:ln>
                <a:solidFill>
                  <a:srgbClr val="FFFFFF"/>
                </a:solidFill>
                <a:effectLst>
                  <a:outerShdw blurRad="38100" dist="32000" dir="5400000" algn="tl">
                    <a:srgbClr val="000000">
                      <a:alpha val="30000"/>
                    </a:srgbClr>
                  </a:outerShdw>
                </a:effectLst>
              </a:rPr>
              <a:t>変えられた人生は変化をもたらす</a:t>
            </a:r>
          </a:p>
          <a:p>
            <a:pPr algn="ctr" defTabSz="914400"/>
            <a:endParaRPr lang="es-ES" sz="4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Rectángulo 2">
            <a:extLst>
              <a:ext uri="{FF2B5EF4-FFF2-40B4-BE49-F238E27FC236}">
                <a16:creationId xmlns:a16="http://schemas.microsoft.com/office/drawing/2014/main" id="{C0C89C69-C531-44DD-8527-F2EE2786156A}"/>
              </a:ext>
            </a:extLst>
          </p:cNvPr>
          <p:cNvSpPr/>
          <p:nvPr/>
        </p:nvSpPr>
        <p:spPr>
          <a:xfrm>
            <a:off x="0" y="637029"/>
            <a:ext cx="9143999" cy="353943"/>
          </a:xfrm>
          <a:prstGeom prst="rect">
            <a:avLst/>
          </a:prstGeom>
          <a:solidFill>
            <a:schemeClr val="bg1"/>
          </a:solidFill>
        </p:spPr>
        <p:txBody>
          <a:bodyPr wrap="square">
            <a:spAutoFit/>
          </a:bodyPr>
          <a:lstStyle/>
          <a:p>
            <a:pPr algn="ctr"/>
            <a:r>
              <a:rPr lang="ja-JP" altLang="en-US" sz="1700" b="1" dirty="0">
                <a:solidFill>
                  <a:srgbClr val="53358F"/>
                </a:solidFill>
                <a:latin typeface="Comic Sans MS" panose="030F0702030302020204" pitchFamily="66" charset="0"/>
              </a:rPr>
              <a:t>わたしたちとしては、自分の見たこと聞いたことを、語らないわけにはいかない。使徒</a:t>
            </a:r>
            <a:r>
              <a:rPr lang="es-ES" sz="1600" b="1" dirty="0">
                <a:solidFill>
                  <a:srgbClr val="53358F"/>
                </a:solidFill>
                <a:latin typeface="Comic Sans MS" panose="030F0702030302020204" pitchFamily="66" charset="0"/>
              </a:rPr>
              <a:t>4:20</a:t>
            </a:r>
          </a:p>
        </p:txBody>
      </p:sp>
      <p:sp>
        <p:nvSpPr>
          <p:cNvPr id="4" name="CuadroTexto 3">
            <a:extLst>
              <a:ext uri="{FF2B5EF4-FFF2-40B4-BE49-F238E27FC236}">
                <a16:creationId xmlns:a16="http://schemas.microsoft.com/office/drawing/2014/main" id="{462E4B79-57F7-4DDF-B42C-F51D4AED2B55}"/>
              </a:ext>
            </a:extLst>
          </p:cNvPr>
          <p:cNvSpPr txBox="1"/>
          <p:nvPr/>
        </p:nvSpPr>
        <p:spPr>
          <a:xfrm>
            <a:off x="2464526" y="1137679"/>
            <a:ext cx="4437021" cy="1323439"/>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使徒たちの変化は印象的でした。彼らの敵でさえも、彼らがイエスと共にいたことを知ることができたのです</a:t>
            </a:r>
            <a:r>
              <a:rPr lang="ja-JP" altLang="en-US" sz="2000" b="1" dirty="0"/>
              <a:t>（使徒</a:t>
            </a:r>
            <a:r>
              <a:rPr lang="en-US" altLang="ja-JP" sz="2000" b="1" dirty="0"/>
              <a:t>4:13</a:t>
            </a:r>
            <a:r>
              <a:rPr lang="ja-JP" altLang="en-US" sz="2000" b="1" dirty="0"/>
              <a:t>）。</a:t>
            </a:r>
          </a:p>
        </p:txBody>
      </p:sp>
      <p:graphicFrame>
        <p:nvGraphicFramePr>
          <p:cNvPr id="5" name="Diagrama 4">
            <a:extLst>
              <a:ext uri="{FF2B5EF4-FFF2-40B4-BE49-F238E27FC236}">
                <a16:creationId xmlns:a16="http://schemas.microsoft.com/office/drawing/2014/main" id="{BB85245A-6F12-4449-A2C5-9F101014120A}"/>
              </a:ext>
            </a:extLst>
          </p:cNvPr>
          <p:cNvGraphicFramePr/>
          <p:nvPr>
            <p:extLst>
              <p:ext uri="{D42A27DB-BD31-4B8C-83A1-F6EECF244321}">
                <p14:modId xmlns:p14="http://schemas.microsoft.com/office/powerpoint/2010/main" val="478525867"/>
              </p:ext>
            </p:extLst>
          </p:nvPr>
        </p:nvGraphicFramePr>
        <p:xfrm>
          <a:off x="966652" y="2542639"/>
          <a:ext cx="7210696" cy="1860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uadroTexto 5">
            <a:extLst>
              <a:ext uri="{FF2B5EF4-FFF2-40B4-BE49-F238E27FC236}">
                <a16:creationId xmlns:a16="http://schemas.microsoft.com/office/drawing/2014/main" id="{999C5C69-AD3B-43B0-A540-D706F4F7E87B}"/>
              </a:ext>
            </a:extLst>
          </p:cNvPr>
          <p:cNvSpPr txBox="1"/>
          <p:nvPr/>
        </p:nvSpPr>
        <p:spPr>
          <a:xfrm>
            <a:off x="2090059" y="4649080"/>
            <a:ext cx="4519749" cy="2215991"/>
          </a:xfrm>
          <a:prstGeom prst="rect">
            <a:avLst/>
          </a:prstGeom>
          <a:noFill/>
        </p:spPr>
        <p:txBody>
          <a:bodyPr wrap="square" rtlCol="0">
            <a:spAutoFit/>
          </a:bodyPr>
          <a:lstStyle/>
          <a:p>
            <a:pPr>
              <a:spcBef>
                <a:spcPts val="600"/>
              </a:spcBef>
            </a:pPr>
            <a:r>
              <a:rPr lang="ja-JP" altLang="en-US" sz="1900" b="1" dirty="0">
                <a:effectLst>
                  <a:outerShdw blurRad="38100" dist="38100" dir="2700000" algn="tl">
                    <a:srgbClr val="000000">
                      <a:alpha val="43137"/>
                    </a:srgbClr>
                  </a:outerShdw>
                </a:effectLst>
              </a:rPr>
              <a:t>使徒たちはそれぞれに異なる経験を持っていました。彼らは個人的でユニークなあかしを共有することができました。</a:t>
            </a:r>
          </a:p>
          <a:p>
            <a:pPr>
              <a:spcBef>
                <a:spcPts val="600"/>
              </a:spcBef>
            </a:pPr>
            <a:r>
              <a:rPr lang="ja-JP" altLang="en-US" sz="1900" b="1" dirty="0">
                <a:effectLst>
                  <a:outerShdw blurRad="38100" dist="38100" dir="2700000" algn="tl">
                    <a:srgbClr val="000000">
                      <a:alpha val="43137"/>
                    </a:srgbClr>
                  </a:outerShdw>
                </a:effectLst>
              </a:rPr>
              <a:t>イエス様は私たちをも変えてくださいます。私たちは、困難な時であっても、個人的な経験を分かち合うべきです。</a:t>
            </a:r>
          </a:p>
        </p:txBody>
      </p:sp>
      <p:pic>
        <p:nvPicPr>
          <p:cNvPr id="18" name="Imagen 17">
            <a:extLst>
              <a:ext uri="{FF2B5EF4-FFF2-40B4-BE49-F238E27FC236}">
                <a16:creationId xmlns:a16="http://schemas.microsoft.com/office/drawing/2014/main" id="{CA50E93E-EA52-43AE-A4DA-6572A44608C4}"/>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582" y="4739016"/>
            <a:ext cx="1735275" cy="205880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22" name="Imagen 21">
            <a:extLst>
              <a:ext uri="{FF2B5EF4-FFF2-40B4-BE49-F238E27FC236}">
                <a16:creationId xmlns:a16="http://schemas.microsoft.com/office/drawing/2014/main" id="{09CDF4CD-8317-4813-8109-E6D4334412BB}"/>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731726" y="4734582"/>
            <a:ext cx="2344690" cy="2063235"/>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636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
                                        <p:tgtEl>
                                          <p:spTgt spid="4"/>
                                        </p:tgtEl>
                                      </p:cBhvr>
                                    </p:animEffect>
                                    <p:anim calcmode="lin" valueType="num">
                                      <p:cBhvr>
                                        <p:cTn id="22" dur="200" fill="hold"/>
                                        <p:tgtEl>
                                          <p:spTgt spid="4"/>
                                        </p:tgtEl>
                                        <p:attrNameLst>
                                          <p:attrName>ppt_x</p:attrName>
                                        </p:attrNameLst>
                                      </p:cBhvr>
                                      <p:tavLst>
                                        <p:tav tm="0">
                                          <p:val>
                                            <p:strVal val="#ppt_x"/>
                                          </p:val>
                                        </p:tav>
                                        <p:tav tm="100000">
                                          <p:val>
                                            <p:strVal val="#ppt_x"/>
                                          </p:val>
                                        </p:tav>
                                      </p:tavLst>
                                    </p:anim>
                                    <p:anim calcmode="lin" valueType="num">
                                      <p:cBhvr>
                                        <p:cTn id="23" dur="200" fill="hold"/>
                                        <p:tgtEl>
                                          <p:spTgt spid="4"/>
                                        </p:tgtEl>
                                        <p:attrNameLst>
                                          <p:attrName>ppt_y</p:attrName>
                                        </p:attrNameLst>
                                      </p:cBhvr>
                                      <p:tavLst>
                                        <p:tav tm="0">
                                          <p:val>
                                            <p:strVal val="#ppt_y+0.31"/>
                                          </p:val>
                                        </p:tav>
                                        <p:tav tm="100000">
                                          <p:val>
                                            <p:strVal val="#ppt_y+0.31"/>
                                          </p:val>
                                        </p:tav>
                                      </p:tavLst>
                                    </p:anim>
                                    <p:anim calcmode="lin" valueType="num">
                                      <p:cBhvr>
                                        <p:cTn id="24" dur="300" decel="50000" fill="hold">
                                          <p:stCondLst>
                                            <p:cond delay="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300" decel="50000" fill="hold">
                                          <p:stCondLst>
                                            <p:cond delay="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5">
                                            <p:graphicEl>
                                              <a:dgm id="{8B98285E-CF5B-4E7F-B1C5-7403FFF22ADB}"/>
                                            </p:graphicEl>
                                          </p:spTgt>
                                        </p:tgtEl>
                                        <p:attrNameLst>
                                          <p:attrName>style.visibility</p:attrName>
                                        </p:attrNameLst>
                                      </p:cBhvr>
                                      <p:to>
                                        <p:strVal val="visible"/>
                                      </p:to>
                                    </p:set>
                                    <p:anim calcmode="lin" valueType="num">
                                      <p:cBhvr>
                                        <p:cTn id="30" dur="500" fill="hold"/>
                                        <p:tgtEl>
                                          <p:spTgt spid="5">
                                            <p:graphicEl>
                                              <a:dgm id="{8B98285E-CF5B-4E7F-B1C5-7403FFF22ADB}"/>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8B98285E-CF5B-4E7F-B1C5-7403FFF22ADB}"/>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8B98285E-CF5B-4E7F-B1C5-7403FFF22ADB}"/>
                                            </p:graphicEl>
                                          </p:spTgt>
                                        </p:tgtEl>
                                      </p:cBhvr>
                                    </p:animEffect>
                                    <p:anim calcmode="lin" valueType="num">
                                      <p:cBhvr>
                                        <p:cTn id="33" dur="500" fill="hold"/>
                                        <p:tgtEl>
                                          <p:spTgt spid="5">
                                            <p:graphicEl>
                                              <a:dgm id="{8B98285E-CF5B-4E7F-B1C5-7403FFF22ADB}"/>
                                            </p:graphicEl>
                                          </p:spTgt>
                                        </p:tgtEl>
                                        <p:attrNameLst>
                                          <p:attrName>ppt_x</p:attrName>
                                        </p:attrNameLst>
                                      </p:cBhvr>
                                      <p:tavLst>
                                        <p:tav tm="0">
                                          <p:val>
                                            <p:fltVal val="0.5"/>
                                          </p:val>
                                        </p:tav>
                                        <p:tav tm="100000">
                                          <p:val>
                                            <p:strVal val="#ppt_x"/>
                                          </p:val>
                                        </p:tav>
                                      </p:tavLst>
                                    </p:anim>
                                    <p:anim calcmode="lin" valueType="num">
                                      <p:cBhvr>
                                        <p:cTn id="34" dur="500" fill="hold"/>
                                        <p:tgtEl>
                                          <p:spTgt spid="5">
                                            <p:graphicEl>
                                              <a:dgm id="{8B98285E-CF5B-4E7F-B1C5-7403FFF22ADB}"/>
                                            </p:graphic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ppt_w/2"/>
                                          </p:val>
                                        </p:tav>
                                        <p:tav tm="100000">
                                          <p:val>
                                            <p:strVal val="#ppt_x"/>
                                          </p:val>
                                        </p:tav>
                                      </p:tavLst>
                                    </p:anim>
                                    <p:anim calcmode="lin" valueType="num">
                                      <p:cBhvr>
                                        <p:cTn id="40" dur="500" fill="hold"/>
                                        <p:tgtEl>
                                          <p:spTgt spid="8"/>
                                        </p:tgtEl>
                                        <p:attrNameLst>
                                          <p:attrName>ppt_y</p:attrName>
                                        </p:attrNameLst>
                                      </p:cBhvr>
                                      <p:tavLst>
                                        <p:tav tm="0">
                                          <p:val>
                                            <p:strVal val="#ppt_y"/>
                                          </p:val>
                                        </p:tav>
                                        <p:tav tm="100000">
                                          <p:val>
                                            <p:strVal val="#ppt_y"/>
                                          </p:val>
                                        </p:tav>
                                      </p:tavLst>
                                    </p:anim>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graphicEl>
                                              <a:dgm id="{112CA608-6394-49BA-8EC8-51E7F16629FA}"/>
                                            </p:graphicEl>
                                          </p:spTgt>
                                        </p:tgtEl>
                                        <p:attrNameLst>
                                          <p:attrName>style.visibility</p:attrName>
                                        </p:attrNameLst>
                                      </p:cBhvr>
                                      <p:to>
                                        <p:strVal val="visible"/>
                                      </p:to>
                                    </p:set>
                                    <p:animEffect transition="in" filter="wipe(left)">
                                      <p:cBhvr>
                                        <p:cTn id="46" dur="500"/>
                                        <p:tgtEl>
                                          <p:spTgt spid="5">
                                            <p:graphicEl>
                                              <a:dgm id="{112CA608-6394-49BA-8EC8-51E7F16629F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ppt_w/2"/>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5">
                                            <p:graphicEl>
                                              <a:dgm id="{32211934-F308-4B0F-898D-34828E671C06}"/>
                                            </p:graphicEl>
                                          </p:spTgt>
                                        </p:tgtEl>
                                        <p:attrNameLst>
                                          <p:attrName>style.visibility</p:attrName>
                                        </p:attrNameLst>
                                      </p:cBhvr>
                                      <p:to>
                                        <p:strVal val="visible"/>
                                      </p:to>
                                    </p:set>
                                    <p:animEffect transition="in" filter="wipe(left)">
                                      <p:cBhvr>
                                        <p:cTn id="58" dur="500"/>
                                        <p:tgtEl>
                                          <p:spTgt spid="5">
                                            <p:graphicEl>
                                              <a:dgm id="{32211934-F308-4B0F-898D-34828E671C06}"/>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5">
                                            <p:graphicEl>
                                              <a:dgm id="{95AF4468-6A83-4C8A-ABE2-06AA92140470}"/>
                                            </p:graphicEl>
                                          </p:spTgt>
                                        </p:tgtEl>
                                        <p:attrNameLst>
                                          <p:attrName>style.visibility</p:attrName>
                                        </p:attrNameLst>
                                      </p:cBhvr>
                                      <p:to>
                                        <p:strVal val="visible"/>
                                      </p:to>
                                    </p:set>
                                    <p:anim calcmode="lin" valueType="num">
                                      <p:cBhvr>
                                        <p:cTn id="63" dur="500" fill="hold"/>
                                        <p:tgtEl>
                                          <p:spTgt spid="5">
                                            <p:graphicEl>
                                              <a:dgm id="{95AF4468-6A83-4C8A-ABE2-06AA92140470}"/>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dgm id="{95AF4468-6A83-4C8A-ABE2-06AA92140470}"/>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dgm id="{95AF4468-6A83-4C8A-ABE2-06AA92140470}"/>
                                            </p:graphicEl>
                                          </p:spTgt>
                                        </p:tgtEl>
                                      </p:cBhvr>
                                    </p:animEffect>
                                    <p:anim calcmode="lin" valueType="num">
                                      <p:cBhvr>
                                        <p:cTn id="66" dur="500" fill="hold"/>
                                        <p:tgtEl>
                                          <p:spTgt spid="5">
                                            <p:graphicEl>
                                              <a:dgm id="{95AF4468-6A83-4C8A-ABE2-06AA92140470}"/>
                                            </p:graphicEl>
                                          </p:spTgt>
                                        </p:tgtEl>
                                        <p:attrNameLst>
                                          <p:attrName>ppt_x</p:attrName>
                                        </p:attrNameLst>
                                      </p:cBhvr>
                                      <p:tavLst>
                                        <p:tav tm="0">
                                          <p:val>
                                            <p:fltVal val="0.5"/>
                                          </p:val>
                                        </p:tav>
                                        <p:tav tm="100000">
                                          <p:val>
                                            <p:strVal val="#ppt_x"/>
                                          </p:val>
                                        </p:tav>
                                      </p:tavLst>
                                    </p:anim>
                                    <p:anim calcmode="lin" valueType="num">
                                      <p:cBhvr>
                                        <p:cTn id="67" dur="500" fill="hold"/>
                                        <p:tgtEl>
                                          <p:spTgt spid="5">
                                            <p:graphicEl>
                                              <a:dgm id="{95AF4468-6A83-4C8A-ABE2-06AA92140470}"/>
                                            </p:graphicEl>
                                          </p:spTgt>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ppt_x</p:attrName>
                                        </p:attrNameLst>
                                      </p:cBhvr>
                                      <p:tavLst>
                                        <p:tav tm="0">
                                          <p:val>
                                            <p:strVal val="#ppt_x-#ppt_w/2"/>
                                          </p:val>
                                        </p:tav>
                                        <p:tav tm="100000">
                                          <p:val>
                                            <p:strVal val="#ppt_x"/>
                                          </p:val>
                                        </p:tav>
                                      </p:tavLst>
                                    </p:anim>
                                    <p:anim calcmode="lin" valueType="num">
                                      <p:cBhvr>
                                        <p:cTn id="73" dur="500" fill="hold"/>
                                        <p:tgtEl>
                                          <p:spTgt spid="16"/>
                                        </p:tgtEl>
                                        <p:attrNameLst>
                                          <p:attrName>ppt_y</p:attrName>
                                        </p:attrNameLst>
                                      </p:cBhvr>
                                      <p:tavLst>
                                        <p:tav tm="0">
                                          <p:val>
                                            <p:strVal val="#ppt_y"/>
                                          </p:val>
                                        </p:tav>
                                        <p:tav tm="100000">
                                          <p:val>
                                            <p:strVal val="#ppt_y"/>
                                          </p:val>
                                        </p:tav>
                                      </p:tavLst>
                                    </p:anim>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5">
                                            <p:graphicEl>
                                              <a:dgm id="{22FAE0AF-5A28-402F-B1CC-1CAB153B8082}"/>
                                            </p:graphicEl>
                                          </p:spTgt>
                                        </p:tgtEl>
                                        <p:attrNameLst>
                                          <p:attrName>style.visibility</p:attrName>
                                        </p:attrNameLst>
                                      </p:cBhvr>
                                      <p:to>
                                        <p:strVal val="visible"/>
                                      </p:to>
                                    </p:set>
                                    <p:animEffect transition="in" filter="wipe(left)">
                                      <p:cBhvr>
                                        <p:cTn id="79" dur="500"/>
                                        <p:tgtEl>
                                          <p:spTgt spid="5">
                                            <p:graphicEl>
                                              <a:dgm id="{22FAE0AF-5A28-402F-B1CC-1CAB153B8082}"/>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2"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ppt_x</p:attrName>
                                        </p:attrNameLst>
                                      </p:cBhvr>
                                      <p:tavLst>
                                        <p:tav tm="0">
                                          <p:val>
                                            <p:strVal val="#ppt_x+#ppt_w/2"/>
                                          </p:val>
                                        </p:tav>
                                        <p:tav tm="100000">
                                          <p:val>
                                            <p:strVal val="#ppt_x"/>
                                          </p:val>
                                        </p:tav>
                                      </p:tavLst>
                                    </p:anim>
                                    <p:anim calcmode="lin" valueType="num">
                                      <p:cBhvr>
                                        <p:cTn id="85" dur="500" fill="hold"/>
                                        <p:tgtEl>
                                          <p:spTgt spid="12"/>
                                        </p:tgtEl>
                                        <p:attrNameLst>
                                          <p:attrName>ppt_y</p:attrName>
                                        </p:attrNameLst>
                                      </p:cBhvr>
                                      <p:tavLst>
                                        <p:tav tm="0">
                                          <p:val>
                                            <p:strVal val="#ppt_y"/>
                                          </p:val>
                                        </p:tav>
                                        <p:tav tm="100000">
                                          <p:val>
                                            <p:strVal val="#ppt_y"/>
                                          </p:val>
                                        </p:tav>
                                      </p:tavLst>
                                    </p:anim>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5">
                                            <p:graphicEl>
                                              <a:dgm id="{2C69F0C7-10AC-4194-BD65-C8AB6971464D}"/>
                                            </p:graphicEl>
                                          </p:spTgt>
                                        </p:tgtEl>
                                        <p:attrNameLst>
                                          <p:attrName>style.visibility</p:attrName>
                                        </p:attrNameLst>
                                      </p:cBhvr>
                                      <p:to>
                                        <p:strVal val="visible"/>
                                      </p:to>
                                    </p:set>
                                    <p:animEffect transition="in" filter="wipe(left)">
                                      <p:cBhvr>
                                        <p:cTn id="91" dur="500"/>
                                        <p:tgtEl>
                                          <p:spTgt spid="5">
                                            <p:graphicEl>
                                              <a:dgm id="{2C69F0C7-10AC-4194-BD65-C8AB6971464D}"/>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528" fill="hold" grpId="0" nodeType="clickEffect">
                                  <p:stCondLst>
                                    <p:cond delay="0"/>
                                  </p:stCondLst>
                                  <p:childTnLst>
                                    <p:set>
                                      <p:cBhvr>
                                        <p:cTn id="95" dur="1" fill="hold">
                                          <p:stCondLst>
                                            <p:cond delay="0"/>
                                          </p:stCondLst>
                                        </p:cTn>
                                        <p:tgtEl>
                                          <p:spTgt spid="5">
                                            <p:graphicEl>
                                              <a:dgm id="{89420A6E-3E87-4709-B786-496D157B7516}"/>
                                            </p:graphicEl>
                                          </p:spTgt>
                                        </p:tgtEl>
                                        <p:attrNameLst>
                                          <p:attrName>style.visibility</p:attrName>
                                        </p:attrNameLst>
                                      </p:cBhvr>
                                      <p:to>
                                        <p:strVal val="visible"/>
                                      </p:to>
                                    </p:set>
                                    <p:anim calcmode="lin" valueType="num">
                                      <p:cBhvr>
                                        <p:cTn id="96" dur="500" fill="hold"/>
                                        <p:tgtEl>
                                          <p:spTgt spid="5">
                                            <p:graphicEl>
                                              <a:dgm id="{89420A6E-3E87-4709-B786-496D157B7516}"/>
                                            </p:graphicEl>
                                          </p:spTgt>
                                        </p:tgtEl>
                                        <p:attrNameLst>
                                          <p:attrName>ppt_w</p:attrName>
                                        </p:attrNameLst>
                                      </p:cBhvr>
                                      <p:tavLst>
                                        <p:tav tm="0">
                                          <p:val>
                                            <p:fltVal val="0"/>
                                          </p:val>
                                        </p:tav>
                                        <p:tav tm="100000">
                                          <p:val>
                                            <p:strVal val="#ppt_w"/>
                                          </p:val>
                                        </p:tav>
                                      </p:tavLst>
                                    </p:anim>
                                    <p:anim calcmode="lin" valueType="num">
                                      <p:cBhvr>
                                        <p:cTn id="97" dur="500" fill="hold"/>
                                        <p:tgtEl>
                                          <p:spTgt spid="5">
                                            <p:graphicEl>
                                              <a:dgm id="{89420A6E-3E87-4709-B786-496D157B7516}"/>
                                            </p:graphicEl>
                                          </p:spTgt>
                                        </p:tgtEl>
                                        <p:attrNameLst>
                                          <p:attrName>ppt_h</p:attrName>
                                        </p:attrNameLst>
                                      </p:cBhvr>
                                      <p:tavLst>
                                        <p:tav tm="0">
                                          <p:val>
                                            <p:fltVal val="0"/>
                                          </p:val>
                                        </p:tav>
                                        <p:tav tm="100000">
                                          <p:val>
                                            <p:strVal val="#ppt_h"/>
                                          </p:val>
                                        </p:tav>
                                      </p:tavLst>
                                    </p:anim>
                                    <p:animEffect transition="in" filter="fade">
                                      <p:cBhvr>
                                        <p:cTn id="98" dur="500"/>
                                        <p:tgtEl>
                                          <p:spTgt spid="5">
                                            <p:graphicEl>
                                              <a:dgm id="{89420A6E-3E87-4709-B786-496D157B7516}"/>
                                            </p:graphicEl>
                                          </p:spTgt>
                                        </p:tgtEl>
                                      </p:cBhvr>
                                    </p:animEffect>
                                    <p:anim calcmode="lin" valueType="num">
                                      <p:cBhvr>
                                        <p:cTn id="99" dur="500" fill="hold"/>
                                        <p:tgtEl>
                                          <p:spTgt spid="5">
                                            <p:graphicEl>
                                              <a:dgm id="{89420A6E-3E87-4709-B786-496D157B7516}"/>
                                            </p:graphicEl>
                                          </p:spTgt>
                                        </p:tgtEl>
                                        <p:attrNameLst>
                                          <p:attrName>ppt_x</p:attrName>
                                        </p:attrNameLst>
                                      </p:cBhvr>
                                      <p:tavLst>
                                        <p:tav tm="0">
                                          <p:val>
                                            <p:fltVal val="0.5"/>
                                          </p:val>
                                        </p:tav>
                                        <p:tav tm="100000">
                                          <p:val>
                                            <p:strVal val="#ppt_x"/>
                                          </p:val>
                                        </p:tav>
                                      </p:tavLst>
                                    </p:anim>
                                    <p:anim calcmode="lin" valueType="num">
                                      <p:cBhvr>
                                        <p:cTn id="100" dur="500" fill="hold"/>
                                        <p:tgtEl>
                                          <p:spTgt spid="5">
                                            <p:graphicEl>
                                              <a:dgm id="{89420A6E-3E87-4709-B786-496D157B7516}"/>
                                            </p:graphicEl>
                                          </p:spTgt>
                                        </p:tgtEl>
                                        <p:attrNameLst>
                                          <p:attrName>ppt_y</p:attrName>
                                        </p:attrNameLst>
                                      </p:cBhvr>
                                      <p:tavLst>
                                        <p:tav tm="0">
                                          <p:val>
                                            <p:fltVal val="0.5"/>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500" fill="hold"/>
                                        <p:tgtEl>
                                          <p:spTgt spid="18"/>
                                        </p:tgtEl>
                                        <p:attrNameLst>
                                          <p:attrName>ppt_x</p:attrName>
                                        </p:attrNameLst>
                                      </p:cBhvr>
                                      <p:tavLst>
                                        <p:tav tm="0">
                                          <p:val>
                                            <p:strVal val="#ppt_x-#ppt_w/2"/>
                                          </p:val>
                                        </p:tav>
                                        <p:tav tm="100000">
                                          <p:val>
                                            <p:strVal val="#ppt_x"/>
                                          </p:val>
                                        </p:tav>
                                      </p:tavLst>
                                    </p:anim>
                                    <p:anim calcmode="lin" valueType="num">
                                      <p:cBhvr>
                                        <p:cTn id="106" dur="500" fill="hold"/>
                                        <p:tgtEl>
                                          <p:spTgt spid="18"/>
                                        </p:tgtEl>
                                        <p:attrNameLst>
                                          <p:attrName>ppt_y</p:attrName>
                                        </p:attrNameLst>
                                      </p:cBhvr>
                                      <p:tavLst>
                                        <p:tav tm="0">
                                          <p:val>
                                            <p:strVal val="#ppt_y"/>
                                          </p:val>
                                        </p:tav>
                                        <p:tav tm="100000">
                                          <p:val>
                                            <p:strVal val="#ppt_y"/>
                                          </p:val>
                                        </p:tav>
                                      </p:tavLst>
                                    </p:anim>
                                    <p:anim calcmode="lin" valueType="num">
                                      <p:cBhvr>
                                        <p:cTn id="107" dur="500" fill="hold"/>
                                        <p:tgtEl>
                                          <p:spTgt spid="18"/>
                                        </p:tgtEl>
                                        <p:attrNameLst>
                                          <p:attrName>ppt_w</p:attrName>
                                        </p:attrNameLst>
                                      </p:cBhvr>
                                      <p:tavLst>
                                        <p:tav tm="0">
                                          <p:val>
                                            <p:fltVal val="0"/>
                                          </p:val>
                                        </p:tav>
                                        <p:tav tm="100000">
                                          <p:val>
                                            <p:strVal val="#ppt_w"/>
                                          </p:val>
                                        </p:tav>
                                      </p:tavLst>
                                    </p:anim>
                                    <p:anim calcmode="lin" valueType="num">
                                      <p:cBhvr>
                                        <p:cTn id="108" dur="500" fill="hold"/>
                                        <p:tgtEl>
                                          <p:spTgt spid="18"/>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5">
                                            <p:graphicEl>
                                              <a:dgm id="{EE80E17E-FFEA-425F-A0FA-9A915ADED680}"/>
                                            </p:graphicEl>
                                          </p:spTgt>
                                        </p:tgtEl>
                                        <p:attrNameLst>
                                          <p:attrName>style.visibility</p:attrName>
                                        </p:attrNameLst>
                                      </p:cBhvr>
                                      <p:to>
                                        <p:strVal val="visible"/>
                                      </p:to>
                                    </p:set>
                                    <p:animEffect transition="in" filter="wipe(left)">
                                      <p:cBhvr>
                                        <p:cTn id="112" dur="500"/>
                                        <p:tgtEl>
                                          <p:spTgt spid="5">
                                            <p:graphicEl>
                                              <a:dgm id="{EE80E17E-FFEA-425F-A0FA-9A915ADED680}"/>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7" presetClass="entr" presetSubtype="2" fill="hold" nodeType="click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ppt_x</p:attrName>
                                        </p:attrNameLst>
                                      </p:cBhvr>
                                      <p:tavLst>
                                        <p:tav tm="0">
                                          <p:val>
                                            <p:strVal val="#ppt_x+#ppt_w/2"/>
                                          </p:val>
                                        </p:tav>
                                        <p:tav tm="100000">
                                          <p:val>
                                            <p:strVal val="#ppt_x"/>
                                          </p:val>
                                        </p:tav>
                                      </p:tavLst>
                                    </p:anim>
                                    <p:anim calcmode="lin" valueType="num">
                                      <p:cBhvr>
                                        <p:cTn id="118" dur="500" fill="hold"/>
                                        <p:tgtEl>
                                          <p:spTgt spid="22"/>
                                        </p:tgtEl>
                                        <p:attrNameLst>
                                          <p:attrName>ppt_y</p:attrName>
                                        </p:attrNameLst>
                                      </p:cBhvr>
                                      <p:tavLst>
                                        <p:tav tm="0">
                                          <p:val>
                                            <p:strVal val="#ppt_y"/>
                                          </p:val>
                                        </p:tav>
                                        <p:tav tm="100000">
                                          <p:val>
                                            <p:strVal val="#ppt_y"/>
                                          </p:val>
                                        </p:tav>
                                      </p:tavLst>
                                    </p:anim>
                                    <p:anim calcmode="lin" valueType="num">
                                      <p:cBhvr>
                                        <p:cTn id="119" dur="500" fill="hold"/>
                                        <p:tgtEl>
                                          <p:spTgt spid="22"/>
                                        </p:tgtEl>
                                        <p:attrNameLst>
                                          <p:attrName>ppt_w</p:attrName>
                                        </p:attrNameLst>
                                      </p:cBhvr>
                                      <p:tavLst>
                                        <p:tav tm="0">
                                          <p:val>
                                            <p:fltVal val="0"/>
                                          </p:val>
                                        </p:tav>
                                        <p:tav tm="100000">
                                          <p:val>
                                            <p:strVal val="#ppt_w"/>
                                          </p:val>
                                        </p:tav>
                                      </p:tavLst>
                                    </p:anim>
                                    <p:anim calcmode="lin" valueType="num">
                                      <p:cBhvr>
                                        <p:cTn id="120" dur="500" fill="hold"/>
                                        <p:tgtEl>
                                          <p:spTgt spid="22"/>
                                        </p:tgtEl>
                                        <p:attrNameLst>
                                          <p:attrName>ppt_h</p:attrName>
                                        </p:attrNameLst>
                                      </p:cBhvr>
                                      <p:tavLst>
                                        <p:tav tm="0">
                                          <p:val>
                                            <p:strVal val="#ppt_h"/>
                                          </p:val>
                                        </p:tav>
                                        <p:tav tm="100000">
                                          <p:val>
                                            <p:strVal val="#ppt_h"/>
                                          </p:val>
                                        </p:tav>
                                      </p:tavLst>
                                    </p:anim>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5">
                                            <p:graphicEl>
                                              <a:dgm id="{BA5711CA-E664-43D6-90F4-D5A0D5E65589}"/>
                                            </p:graphicEl>
                                          </p:spTgt>
                                        </p:tgtEl>
                                        <p:attrNameLst>
                                          <p:attrName>style.visibility</p:attrName>
                                        </p:attrNameLst>
                                      </p:cBhvr>
                                      <p:to>
                                        <p:strVal val="visible"/>
                                      </p:to>
                                    </p:set>
                                    <p:animEffect transition="in" filter="wipe(left)">
                                      <p:cBhvr>
                                        <p:cTn id="124" dur="500"/>
                                        <p:tgtEl>
                                          <p:spTgt spid="5">
                                            <p:graphicEl>
                                              <a:dgm id="{BA5711CA-E664-43D6-90F4-D5A0D5E65589}"/>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6">
                                            <p:txEl>
                                              <p:pRg st="0" end="0"/>
                                            </p:txEl>
                                          </p:spTgt>
                                        </p:tgtEl>
                                        <p:attrNameLst>
                                          <p:attrName>style.visibility</p:attrName>
                                        </p:attrNameLst>
                                      </p:cBhvr>
                                      <p:to>
                                        <p:strVal val="visible"/>
                                      </p:to>
                                    </p:set>
                                    <p:animEffect transition="in" filter="wipe(left)">
                                      <p:cBhvr>
                                        <p:cTn id="129" dur="500"/>
                                        <p:tgtEl>
                                          <p:spTgt spid="6">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6">
                                            <p:txEl>
                                              <p:pRg st="1" end="1"/>
                                            </p:txEl>
                                          </p:spTgt>
                                        </p:tgtEl>
                                        <p:attrNameLst>
                                          <p:attrName>style.visibility</p:attrName>
                                        </p:attrNameLst>
                                      </p:cBhvr>
                                      <p:to>
                                        <p:strVal val="visible"/>
                                      </p:to>
                                    </p:set>
                                    <p:animEffect transition="in" filter="wipe(left)">
                                      <p:cBhvr>
                                        <p:cTn id="13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Graphic spid="5" grpId="0" uiExpand="1">
        <p:bldSub>
          <a:bldDgm bld="one"/>
        </p:bldSub>
      </p:bldGraphic>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BA93C7A-73ED-4809-8B96-7B9D26AC34ED}"/>
              </a:ext>
            </a:extLst>
          </p:cNvPr>
          <p:cNvSpPr/>
          <p:nvPr/>
        </p:nvSpPr>
        <p:spPr>
          <a:xfrm>
            <a:off x="1" y="0"/>
            <a:ext cx="9143998" cy="769441"/>
          </a:xfrm>
          <a:prstGeom prst="rect">
            <a:avLst/>
          </a:prstGeom>
          <a:noFill/>
        </p:spPr>
        <p:txBody>
          <a:bodyPr wrap="square" rtlCol="0">
            <a:spAutoFit/>
            <a:scene3d>
              <a:camera prst="orthographicFront"/>
              <a:lightRig rig="harsh" dir="t"/>
            </a:scene3d>
            <a:sp3d extrusionH="57150">
              <a:bevelT w="38100" h="38100" prst="angle"/>
            </a:sp3d>
          </a:bodyPr>
          <a:lstStyle/>
          <a:p>
            <a:pPr algn="ctr" defTabSz="914400"/>
            <a:r>
              <a:rPr lang="ja-JP" altLang="en-US" sz="4400" b="1" cap="all" dirty="0">
                <a:ln w="9000" cmpd="sng">
                  <a:noFill/>
                  <a:prstDash val="solid"/>
                </a:ln>
                <a:gradFill>
                  <a:gsLst>
                    <a:gs pos="0">
                      <a:srgbClr val="863A3A"/>
                    </a:gs>
                    <a:gs pos="43000">
                      <a:srgbClr val="9D4444"/>
                    </a:gs>
                    <a:gs pos="48000">
                      <a:srgbClr val="9D4444"/>
                    </a:gs>
                    <a:gs pos="100000">
                      <a:srgbClr val="863A3A"/>
                    </a:gs>
                  </a:gsLst>
                  <a:lin ang="5400000"/>
                </a:gradFill>
                <a:effectLst>
                  <a:reflection blurRad="12700" stA="28000" endPos="45000" dist="1000" dir="5400000" sy="-100000" algn="bl" rotWithShape="0"/>
                </a:effectLst>
              </a:rPr>
              <a:t>私たちの体験を伝える</a:t>
            </a:r>
          </a:p>
        </p:txBody>
      </p:sp>
      <p:sp>
        <p:nvSpPr>
          <p:cNvPr id="3" name="Rectángulo 2">
            <a:extLst>
              <a:ext uri="{FF2B5EF4-FFF2-40B4-BE49-F238E27FC236}">
                <a16:creationId xmlns:a16="http://schemas.microsoft.com/office/drawing/2014/main" id="{BEA5F97F-D5EC-4CC6-BEA4-CBF5EF035AD0}"/>
              </a:ext>
            </a:extLst>
          </p:cNvPr>
          <p:cNvSpPr/>
          <p:nvPr/>
        </p:nvSpPr>
        <p:spPr>
          <a:xfrm>
            <a:off x="402956" y="704782"/>
            <a:ext cx="8438827" cy="1200329"/>
          </a:xfrm>
          <a:prstGeom prst="rect">
            <a:avLst/>
          </a:prstGeom>
        </p:spPr>
        <p:txBody>
          <a:bodyPr wrap="square">
            <a:spAutoFit/>
            <a:scene3d>
              <a:camera prst="orthographicFront"/>
              <a:lightRig rig="threePt" dir="t"/>
            </a:scene3d>
            <a:sp3d extrusionH="57150">
              <a:bevelT w="38100" h="38100"/>
            </a:sp3d>
          </a:bodyPr>
          <a:lstStyle/>
          <a:p>
            <a:r>
              <a:rPr lang="ja-JP" altLang="en-US" b="1" dirty="0">
                <a:solidFill>
                  <a:srgbClr val="863A3A"/>
                </a:solidFill>
                <a:effectLst>
                  <a:outerShdw blurRad="38100" dist="38100" dir="2700000" algn="tl">
                    <a:srgbClr val="000000">
                      <a:alpha val="43137"/>
                    </a:srgbClr>
                  </a:outerShdw>
                </a:effectLst>
                <a:latin typeface="Comic Sans MS" panose="030F0702030302020204" pitchFamily="66" charset="0"/>
              </a:rPr>
              <a:t>生きているのは、もはや、わたしではない。キリストが、わたしのうちに生きておられるのである。しかし、わたしがいま肉にあって生きているのは、わたしを愛し、わたしのためにご自身をささげられた神の御子を信じる信仰によって、生きているのである。</a:t>
            </a:r>
            <a:r>
              <a:rPr lang="ja-JP" altLang="en-US" sz="1600" b="1" dirty="0">
                <a:solidFill>
                  <a:srgbClr val="863A3A"/>
                </a:solidFill>
                <a:effectLst>
                  <a:outerShdw blurRad="38100" dist="38100" dir="2700000" algn="tl">
                    <a:srgbClr val="000000">
                      <a:alpha val="43137"/>
                    </a:srgbClr>
                  </a:outerShdw>
                </a:effectLst>
                <a:latin typeface="Comic Sans MS" panose="030F0702030302020204" pitchFamily="66" charset="0"/>
              </a:rPr>
              <a:t>ガラテヤ</a:t>
            </a:r>
            <a:r>
              <a:rPr lang="es-ES" sz="1600" b="1" dirty="0">
                <a:solidFill>
                  <a:srgbClr val="863A3A"/>
                </a:solidFill>
                <a:effectLst>
                  <a:outerShdw blurRad="38100" dist="38100" dir="2700000" algn="tl">
                    <a:srgbClr val="000000">
                      <a:alpha val="43137"/>
                    </a:srgbClr>
                  </a:outerShdw>
                </a:effectLst>
                <a:latin typeface="Comic Sans MS" panose="030F0702030302020204" pitchFamily="66" charset="0"/>
              </a:rPr>
              <a:t> 2:20</a:t>
            </a:r>
          </a:p>
        </p:txBody>
      </p:sp>
      <p:sp>
        <p:nvSpPr>
          <p:cNvPr id="4" name="CuadroTexto 3">
            <a:extLst>
              <a:ext uri="{FF2B5EF4-FFF2-40B4-BE49-F238E27FC236}">
                <a16:creationId xmlns:a16="http://schemas.microsoft.com/office/drawing/2014/main" id="{AF014979-E2BB-468F-910F-050C0A305FCF}"/>
              </a:ext>
            </a:extLst>
          </p:cNvPr>
          <p:cNvSpPr txBox="1"/>
          <p:nvPr/>
        </p:nvSpPr>
        <p:spPr>
          <a:xfrm>
            <a:off x="95796" y="1886858"/>
            <a:ext cx="5284147" cy="2508379"/>
          </a:xfrm>
          <a:prstGeom prst="rect">
            <a:avLst/>
          </a:prstGeom>
          <a:noFill/>
        </p:spPr>
        <p:txBody>
          <a:bodyPr wrap="square" rtlCol="0">
            <a:spAutoFit/>
          </a:bodyPr>
          <a:lstStyle/>
          <a:p>
            <a:pPr>
              <a:spcBef>
                <a:spcPts val="600"/>
              </a:spcBef>
            </a:pPr>
            <a:r>
              <a:rPr lang="ja-JP" altLang="en-US" sz="1900" b="1" dirty="0">
                <a:effectLst>
                  <a:outerShdw blurRad="38100" dist="38100" dir="2700000" algn="tl">
                    <a:srgbClr val="000000">
                      <a:alpha val="43137"/>
                    </a:srgbClr>
                  </a:outerShdw>
                </a:effectLst>
              </a:rPr>
              <a:t>パウロの改心は、最も劇的なものの一つです。復活したイエスの幻を見たことで、彼の人生に急激な変化が起こりました。</a:t>
            </a:r>
          </a:p>
          <a:p>
            <a:pPr>
              <a:spcBef>
                <a:spcPts val="600"/>
              </a:spcBef>
            </a:pPr>
            <a:r>
              <a:rPr lang="ja-JP" altLang="en-US" sz="1900" b="1" dirty="0">
                <a:effectLst>
                  <a:outerShdw blurRad="38100" dist="38100" dir="2700000" algn="tl">
                    <a:srgbClr val="000000">
                      <a:alpha val="43137"/>
                    </a:srgbClr>
                  </a:outerShdw>
                </a:effectLst>
              </a:rPr>
              <a:t>彼のあかしを語るとき、彼はただその一度だけの人生の変化について語るのではありませんでした。彼は、神様がまだ彼の人生に働いていたことを説明しました。彼の改心は毎日更新され、</a:t>
            </a:r>
            <a:r>
              <a:rPr lang="en-US" altLang="ja-JP" sz="1900" b="1" dirty="0">
                <a:effectLst>
                  <a:outerShdw blurRad="38100" dist="38100" dir="2700000" algn="tl">
                    <a:srgbClr val="000000">
                      <a:alpha val="43137"/>
                    </a:srgbClr>
                  </a:outerShdw>
                </a:effectLst>
              </a:rPr>
              <a:t>"</a:t>
            </a:r>
            <a:r>
              <a:rPr lang="ja-JP" altLang="en-US" sz="1900" b="1" dirty="0">
                <a:effectLst>
                  <a:outerShdw blurRad="38100" dist="38100" dir="2700000" algn="tl">
                    <a:srgbClr val="000000">
                      <a:alpha val="43137"/>
                    </a:srgbClr>
                  </a:outerShdw>
                </a:effectLst>
              </a:rPr>
              <a:t>私は毎日死ぬ </a:t>
            </a:r>
            <a:r>
              <a:rPr lang="en-US" altLang="ja-JP" sz="1900" b="1" dirty="0">
                <a:effectLst>
                  <a:outerShdw blurRad="38100" dist="38100" dir="2700000" algn="tl">
                    <a:srgbClr val="000000">
                      <a:alpha val="43137"/>
                    </a:srgbClr>
                  </a:outerShdw>
                </a:effectLst>
              </a:rPr>
              <a:t>"</a:t>
            </a:r>
            <a:r>
              <a:rPr lang="ja-JP" altLang="en-US" sz="1900" b="1" dirty="0">
                <a:effectLst>
                  <a:outerShdw blurRad="38100" dist="38100" dir="2700000" algn="tl">
                    <a:srgbClr val="000000">
                      <a:alpha val="43137"/>
                    </a:srgbClr>
                  </a:outerShdw>
                </a:effectLst>
              </a:rPr>
              <a:t>のです。</a:t>
            </a:r>
            <a:r>
              <a:rPr lang="en-US" altLang="ja-JP" sz="1900" b="1" dirty="0">
                <a:effectLst>
                  <a:outerShdw blurRad="38100" dist="38100" dir="2700000" algn="tl">
                    <a:srgbClr val="000000">
                      <a:alpha val="43137"/>
                    </a:srgbClr>
                  </a:outerShdw>
                </a:effectLst>
              </a:rPr>
              <a:t>(1</a:t>
            </a:r>
            <a:r>
              <a:rPr lang="ja-JP" altLang="en-US" sz="1900" b="1" dirty="0">
                <a:effectLst>
                  <a:outerShdw blurRad="38100" dist="38100" dir="2700000" algn="tl">
                    <a:srgbClr val="000000">
                      <a:alpha val="43137"/>
                    </a:srgbClr>
                  </a:outerShdw>
                </a:effectLst>
              </a:rPr>
              <a:t>コリント</a:t>
            </a:r>
            <a:r>
              <a:rPr lang="en-US" altLang="ja-JP" sz="1900" b="1" dirty="0">
                <a:effectLst>
                  <a:outerShdw blurRad="38100" dist="38100" dir="2700000" algn="tl">
                    <a:srgbClr val="000000">
                      <a:alpha val="43137"/>
                    </a:srgbClr>
                  </a:outerShdw>
                </a:effectLst>
              </a:rPr>
              <a:t>15:31)</a:t>
            </a:r>
            <a:endParaRPr lang="es-ES" sz="1900" b="1" dirty="0">
              <a:effectLst>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id="{155E5D9B-0B81-4624-9D26-0DC97DB4CB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85087" y="1790055"/>
            <a:ext cx="3407804" cy="45664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id="{B73AA68F-A942-45DC-99C1-0EFA4E5E47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96" y="4685861"/>
            <a:ext cx="1785677" cy="2118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ángulo 12">
            <a:extLst>
              <a:ext uri="{FF2B5EF4-FFF2-40B4-BE49-F238E27FC236}">
                <a16:creationId xmlns:a16="http://schemas.microsoft.com/office/drawing/2014/main" id="{D4D370B5-74C0-4AC1-A2DC-4B3D57FB8B9D}"/>
              </a:ext>
            </a:extLst>
          </p:cNvPr>
          <p:cNvSpPr/>
          <p:nvPr/>
        </p:nvSpPr>
        <p:spPr>
          <a:xfrm>
            <a:off x="1881472" y="4557747"/>
            <a:ext cx="3604927" cy="2139047"/>
          </a:xfrm>
          <a:prstGeom prst="rect">
            <a:avLst/>
          </a:prstGeom>
        </p:spPr>
        <p:txBody>
          <a:bodyPr wrap="square">
            <a:spAutoFit/>
          </a:bodyPr>
          <a:lstStyle/>
          <a:p>
            <a:pPr>
              <a:spcBef>
                <a:spcPts val="600"/>
              </a:spcBef>
            </a:pPr>
            <a:r>
              <a:rPr lang="ja-JP" altLang="en-US" sz="1900" b="1" dirty="0">
                <a:effectLst>
                  <a:outerShdw blurRad="38100" dist="38100" dir="2700000" algn="tl">
                    <a:srgbClr val="000000">
                      <a:alpha val="43137"/>
                    </a:srgbClr>
                  </a:outerShdw>
                </a:effectLst>
              </a:rPr>
              <a:t>あかしをするのは私たちのことではなく、神様のことです。神様の罪の赦し、日々の祝福、神様の尽きることのない恵み、神様の永遠の愛を分かち合うことです（詩篇</a:t>
            </a:r>
            <a:r>
              <a:rPr lang="en-US" altLang="ja-JP" sz="1900" b="1" dirty="0">
                <a:effectLst>
                  <a:outerShdw blurRad="38100" dist="38100" dir="2700000" algn="tl">
                    <a:srgbClr val="000000">
                      <a:alpha val="43137"/>
                    </a:srgbClr>
                  </a:outerShdw>
                </a:effectLst>
              </a:rPr>
              <a:t>103:3</a:t>
            </a:r>
            <a:r>
              <a:rPr lang="ja-JP" altLang="en-US" sz="1900" b="1" dirty="0">
                <a:effectLst>
                  <a:outerShdw blurRad="38100" dist="38100" dir="2700000" algn="tl">
                    <a:srgbClr val="000000">
                      <a:alpha val="43137"/>
                    </a:srgbClr>
                  </a:outerShdw>
                </a:effectLst>
              </a:rPr>
              <a:t>、哀歌</a:t>
            </a:r>
            <a:r>
              <a:rPr lang="en-US" altLang="ja-JP" sz="1900" b="1" dirty="0">
                <a:effectLst>
                  <a:outerShdw blurRad="38100" dist="38100" dir="2700000" algn="tl">
                    <a:srgbClr val="000000">
                      <a:alpha val="43137"/>
                    </a:srgbClr>
                  </a:outerShdw>
                </a:effectLst>
              </a:rPr>
              <a:t>3:23</a:t>
            </a:r>
            <a:r>
              <a:rPr lang="ja-JP" altLang="en-US" sz="1900" b="1" dirty="0">
                <a:effectLst>
                  <a:outerShdw blurRad="38100" dist="38100" dir="2700000" algn="tl">
                    <a:srgbClr val="000000">
                      <a:alpha val="43137"/>
                    </a:srgbClr>
                  </a:outerShdw>
                </a:effectLst>
              </a:rPr>
              <a:t>、ヨハネ</a:t>
            </a:r>
            <a:r>
              <a:rPr lang="en-US" altLang="ja-JP" sz="1900" b="1" dirty="0">
                <a:effectLst>
                  <a:outerShdw blurRad="38100" dist="38100" dir="2700000" algn="tl">
                    <a:srgbClr val="000000">
                      <a:alpha val="43137"/>
                    </a:srgbClr>
                  </a:outerShdw>
                </a:effectLst>
              </a:rPr>
              <a:t>1:16</a:t>
            </a:r>
            <a:r>
              <a:rPr lang="ja-JP" altLang="en-US" sz="1900" b="1" dirty="0">
                <a:effectLst>
                  <a:outerShdw blurRad="38100" dist="38100" dir="2700000" algn="tl">
                    <a:srgbClr val="000000">
                      <a:alpha val="43137"/>
                    </a:srgbClr>
                  </a:outerShdw>
                </a:effectLst>
              </a:rPr>
              <a:t>、エレミヤ</a:t>
            </a:r>
            <a:r>
              <a:rPr lang="en-US" altLang="ja-JP" sz="1900" b="1" dirty="0">
                <a:effectLst>
                  <a:outerShdw blurRad="38100" dist="38100" dir="2700000" algn="tl">
                    <a:srgbClr val="000000">
                      <a:alpha val="43137"/>
                    </a:srgbClr>
                  </a:outerShdw>
                </a:effectLst>
              </a:rPr>
              <a:t>1:3</a:t>
            </a:r>
            <a:r>
              <a:rPr lang="ja-JP" altLang="en-US" sz="19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61839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900" decel="100000" fill="hold"/>
                                        <p:tgtEl>
                                          <p:spTgt spid="10"/>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3" dur="500" fill="hold"/>
                                        <p:tgtEl>
                                          <p:spTgt spid="12"/>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 calcmode="lin" valueType="num">
                                      <p:cBhvr>
                                        <p:cTn id="48" dur="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9" dur="5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EC54C"/>
            </a:gs>
            <a:gs pos="100000">
              <a:srgbClr val="863A3A"/>
            </a:gs>
          </a:gsLst>
          <a:lin ang="4200000" scaled="0"/>
          <a:tileRect/>
        </a:gra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9999FB5-039B-4C36-801B-E8A1F1B361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785"/>
            <a:ext cx="9144000" cy="3411582"/>
          </a:xfrm>
          <a:prstGeom prst="rect">
            <a:avLst/>
          </a:prstGeom>
        </p:spPr>
      </p:pic>
      <p:sp>
        <p:nvSpPr>
          <p:cNvPr id="2" name="Rectángulo 1">
            <a:extLst>
              <a:ext uri="{FF2B5EF4-FFF2-40B4-BE49-F238E27FC236}">
                <a16:creationId xmlns:a16="http://schemas.microsoft.com/office/drawing/2014/main" id="{C3867F96-53C2-4B69-A9ED-CF5C502ECEB7}"/>
              </a:ext>
            </a:extLst>
          </p:cNvPr>
          <p:cNvSpPr/>
          <p:nvPr/>
        </p:nvSpPr>
        <p:spPr>
          <a:xfrm>
            <a:off x="0" y="2697911"/>
            <a:ext cx="9144000" cy="707886"/>
          </a:xfrm>
          <a:prstGeom prst="rect">
            <a:avLst/>
          </a:prstGeom>
          <a:noFill/>
        </p:spPr>
        <p:txBody>
          <a:bodyPr wrap="square" rtlCol="0">
            <a:spAutoFit/>
          </a:bodyPr>
          <a:lstStyle/>
          <a:p>
            <a:pPr algn="ctr" defTabSz="914400"/>
            <a:r>
              <a:rPr lang="ja-JP" altLang="en-US" sz="4000" b="1" dirty="0">
                <a:ln w="18415" cmpd="sng">
                  <a:solidFill>
                    <a:srgbClr val="FFFFFF"/>
                  </a:solidFill>
                  <a:prstDash val="solid"/>
                </a:ln>
                <a:solidFill>
                  <a:srgbClr val="FFFFFF"/>
                </a:solidFill>
                <a:effectLst>
                  <a:glow rad="127000">
                    <a:srgbClr val="723A02"/>
                  </a:glow>
                  <a:outerShdw blurRad="63500" dir="3600000" algn="tl" rotWithShape="0">
                    <a:srgbClr val="000000">
                      <a:alpha val="70000"/>
                    </a:srgbClr>
                  </a:outerShdw>
                </a:effectLst>
              </a:rPr>
              <a:t>個人的なあかしの力</a:t>
            </a:r>
            <a:endParaRPr lang="es-ES" sz="4000" b="1" dirty="0">
              <a:ln w="18415" cmpd="sng">
                <a:solidFill>
                  <a:srgbClr val="FFFFFF"/>
                </a:solidFill>
                <a:prstDash val="solid"/>
              </a:ln>
              <a:solidFill>
                <a:srgbClr val="FFFFFF"/>
              </a:solidFill>
              <a:effectLst>
                <a:glow rad="127000">
                  <a:srgbClr val="723A02"/>
                </a:glow>
                <a:outerShdw blurRad="63500" dir="3600000" algn="tl" rotWithShape="0">
                  <a:srgbClr val="000000">
                    <a:alpha val="70000"/>
                  </a:srgbClr>
                </a:outerShdw>
              </a:effectLst>
            </a:endParaRPr>
          </a:p>
        </p:txBody>
      </p:sp>
      <p:sp>
        <p:nvSpPr>
          <p:cNvPr id="3" name="Rectángulo: esquinas redondeadas 2">
            <a:extLst>
              <a:ext uri="{FF2B5EF4-FFF2-40B4-BE49-F238E27FC236}">
                <a16:creationId xmlns:a16="http://schemas.microsoft.com/office/drawing/2014/main" id="{E002698D-9161-4A95-927B-6240EC4CC0D3}"/>
              </a:ext>
            </a:extLst>
          </p:cNvPr>
          <p:cNvSpPr/>
          <p:nvPr/>
        </p:nvSpPr>
        <p:spPr>
          <a:xfrm>
            <a:off x="1752399" y="1583360"/>
            <a:ext cx="5639200" cy="1101994"/>
          </a:xfrm>
          <a:prstGeom prst="roundRect">
            <a:avLst/>
          </a:prstGeom>
          <a:solidFill>
            <a:srgbClr val="FEC54C"/>
          </a:solidFill>
          <a:ln>
            <a:solidFill>
              <a:srgbClr val="503700"/>
            </a:solidFill>
          </a:ln>
        </p:spPr>
        <p:style>
          <a:lnRef idx="2">
            <a:schemeClr val="accent6"/>
          </a:lnRef>
          <a:fillRef idx="1">
            <a:schemeClr val="lt1"/>
          </a:fillRef>
          <a:effectRef idx="0">
            <a:schemeClr val="accent6"/>
          </a:effectRef>
          <a:fontRef idx="minor">
            <a:schemeClr val="dk1"/>
          </a:fontRef>
        </p:style>
        <p:txBody>
          <a:bodyPr wrap="square" lIns="36000" tIns="36000" rIns="36000" bIns="36000">
            <a:spAutoFit/>
          </a:bodyPr>
          <a:lstStyle/>
          <a:p>
            <a:r>
              <a:rPr lang="ja-JP" altLang="en-US" sz="2000" b="1" dirty="0">
                <a:solidFill>
                  <a:srgbClr val="503700"/>
                </a:solidFill>
                <a:effectLst>
                  <a:outerShdw blurRad="38100" dist="38100" dir="2700000" algn="tl">
                    <a:srgbClr val="000000">
                      <a:alpha val="43137"/>
                    </a:srgbClr>
                  </a:outerShdw>
                </a:effectLst>
                <a:latin typeface="Comic Sans MS" panose="030F0702030302020204" pitchFamily="66" charset="0"/>
              </a:rPr>
              <a:t>アグリッパがパウロに言った、「おまえは少し説いただけで、わたしをクリスチャンにしようとしている」</a:t>
            </a:r>
            <a:r>
              <a:rPr lang="ja-JP" altLang="en-US" b="1" dirty="0">
                <a:solidFill>
                  <a:srgbClr val="503700"/>
                </a:solidFill>
                <a:effectLst>
                  <a:outerShdw blurRad="38100" dist="38100" dir="2700000" algn="tl">
                    <a:srgbClr val="000000">
                      <a:alpha val="43137"/>
                    </a:srgbClr>
                  </a:outerShdw>
                </a:effectLst>
                <a:latin typeface="Comic Sans MS" panose="030F0702030302020204" pitchFamily="66" charset="0"/>
              </a:rPr>
              <a:t>使徒</a:t>
            </a:r>
            <a:r>
              <a:rPr lang="es-ES" b="1" dirty="0">
                <a:solidFill>
                  <a:srgbClr val="503700"/>
                </a:solidFill>
                <a:effectLst>
                  <a:outerShdw blurRad="38100" dist="38100" dir="2700000" algn="tl">
                    <a:srgbClr val="000000">
                      <a:alpha val="43137"/>
                    </a:srgbClr>
                  </a:outerShdw>
                </a:effectLst>
                <a:latin typeface="Comic Sans MS" panose="030F0702030302020204" pitchFamily="66" charset="0"/>
              </a:rPr>
              <a:t> 26:28</a:t>
            </a:r>
          </a:p>
        </p:txBody>
      </p:sp>
      <p:sp>
        <p:nvSpPr>
          <p:cNvPr id="4" name="CuadroTexto 3">
            <a:extLst>
              <a:ext uri="{FF2B5EF4-FFF2-40B4-BE49-F238E27FC236}">
                <a16:creationId xmlns:a16="http://schemas.microsoft.com/office/drawing/2014/main" id="{F3D2B1D8-9912-4CC4-8F26-423C6064B95A}"/>
              </a:ext>
            </a:extLst>
          </p:cNvPr>
          <p:cNvSpPr txBox="1"/>
          <p:nvPr/>
        </p:nvSpPr>
        <p:spPr>
          <a:xfrm>
            <a:off x="74022" y="3417368"/>
            <a:ext cx="8995954" cy="1554272"/>
          </a:xfrm>
          <a:prstGeom prst="rect">
            <a:avLst/>
          </a:prstGeom>
          <a:noFill/>
        </p:spPr>
        <p:txBody>
          <a:bodyPr wrap="square" rtlCol="0">
            <a:spAutoFit/>
          </a:bodyPr>
          <a:lstStyle/>
          <a:p>
            <a:pPr>
              <a:spcBef>
                <a:spcPts val="600"/>
              </a:spcBef>
            </a:pPr>
            <a:r>
              <a:rPr lang="ja-JP" altLang="en-US" b="1" dirty="0">
                <a:effectLst>
                  <a:outerShdw blurRad="38100" dist="38100" dir="2700000" algn="tl">
                    <a:srgbClr val="000000">
                      <a:alpha val="43137"/>
                    </a:srgbClr>
                  </a:outerShdw>
                </a:effectLst>
              </a:rPr>
              <a:t>ヘロデ・アグリッパ</a:t>
            </a:r>
            <a:r>
              <a:rPr lang="en-US" altLang="ja-JP" b="1" dirty="0">
                <a:effectLst>
                  <a:outerShdw blurRad="38100" dist="38100" dir="2700000" algn="tl">
                    <a:srgbClr val="000000">
                      <a:alpha val="43137"/>
                    </a:srgbClr>
                  </a:outerShdw>
                </a:effectLst>
              </a:rPr>
              <a:t>2</a:t>
            </a:r>
            <a:r>
              <a:rPr lang="ja-JP" altLang="en-US" b="1" dirty="0">
                <a:effectLst>
                  <a:outerShdw blurRad="38100" dist="38100" dir="2700000" algn="tl">
                    <a:srgbClr val="000000">
                      <a:alpha val="43137"/>
                    </a:srgbClr>
                  </a:outerShdw>
                </a:effectLst>
              </a:rPr>
              <a:t>世は、皇帝クラウディウスの保護の下、ローマで育てられました。彼はカルシスの小王国を与えられ、エルサレムの神殿の監督を命じられた。彼はユダヤ教の伝統に従うことを民衆に促しました。</a:t>
            </a:r>
          </a:p>
          <a:p>
            <a:pPr>
              <a:spcBef>
                <a:spcPts val="600"/>
              </a:spcBef>
            </a:pPr>
            <a:r>
              <a:rPr lang="ja-JP" altLang="en-US" b="1" dirty="0">
                <a:effectLst>
                  <a:outerShdw blurRad="38100" dist="38100" dir="2700000" algn="tl">
                    <a:srgbClr val="000000">
                      <a:alpha val="43137"/>
                    </a:srgbClr>
                  </a:outerShdw>
                </a:effectLst>
              </a:rPr>
              <a:t>パウロはこの懐疑的な総督に心を砕き丁寧に説明しました。パウロは、アグリッパに個人的なあかしを伝える機会を与えてくれたことに感謝しました。</a:t>
            </a:r>
          </a:p>
        </p:txBody>
      </p:sp>
      <p:sp>
        <p:nvSpPr>
          <p:cNvPr id="7" name="Rectángulo 6">
            <a:extLst>
              <a:ext uri="{FF2B5EF4-FFF2-40B4-BE49-F238E27FC236}">
                <a16:creationId xmlns:a16="http://schemas.microsoft.com/office/drawing/2014/main" id="{EB70CD22-B1CF-4CA0-AE7D-632C94DDA2C2}"/>
              </a:ext>
            </a:extLst>
          </p:cNvPr>
          <p:cNvSpPr/>
          <p:nvPr/>
        </p:nvSpPr>
        <p:spPr>
          <a:xfrm>
            <a:off x="74022" y="4971640"/>
            <a:ext cx="7424058" cy="1846659"/>
          </a:xfrm>
          <a:prstGeom prst="rect">
            <a:avLst/>
          </a:prstGeom>
        </p:spPr>
        <p:txBody>
          <a:bodyPr wrap="square">
            <a:spAutoFit/>
          </a:bodyPr>
          <a:lstStyle/>
          <a:p>
            <a:pPr>
              <a:spcBef>
                <a:spcPts val="600"/>
              </a:spcBef>
            </a:pPr>
            <a:r>
              <a:rPr lang="ja-JP" altLang="en-US" sz="1900" b="1" dirty="0">
                <a:effectLst>
                  <a:outerShdw blurRad="38100" dist="38100" dir="2700000" algn="tl">
                    <a:srgbClr val="000000">
                      <a:alpha val="43137"/>
                    </a:srgbClr>
                  </a:outerShdw>
                </a:effectLst>
              </a:rPr>
              <a:t>パウロの演説は中断されたので、アグリッパに個人的な呼びかけをしました。</a:t>
            </a:r>
            <a:r>
              <a:rPr lang="en-US" altLang="ja-JP" sz="1900" b="1" dirty="0">
                <a:effectLst>
                  <a:outerShdw blurRad="38100" dist="38100" dir="2700000" algn="tl">
                    <a:srgbClr val="000000">
                      <a:alpha val="43137"/>
                    </a:srgbClr>
                  </a:outerShdw>
                </a:effectLst>
              </a:rPr>
              <a:t>“</a:t>
            </a:r>
            <a:r>
              <a:rPr lang="ja-JP" altLang="en-US" sz="1900" b="1" dirty="0">
                <a:effectLst>
                  <a:outerShdw blurRad="38100" dist="38100" dir="2700000" algn="tl">
                    <a:srgbClr val="000000">
                      <a:alpha val="43137"/>
                    </a:srgbClr>
                  </a:outerShdw>
                </a:effectLst>
              </a:rPr>
              <a:t>お信じになりますか？</a:t>
            </a:r>
            <a:r>
              <a:rPr lang="en-US" altLang="ja-JP" sz="1900" b="1" dirty="0">
                <a:effectLst>
                  <a:outerShdw blurRad="38100" dist="38100" dir="2700000" algn="tl">
                    <a:srgbClr val="000000">
                      <a:alpha val="43137"/>
                    </a:srgbClr>
                  </a:outerShdw>
                </a:effectLst>
              </a:rPr>
              <a:t>” (27</a:t>
            </a:r>
            <a:r>
              <a:rPr lang="ja-JP" altLang="en-US" sz="1900" b="1" dirty="0">
                <a:effectLst>
                  <a:outerShdw blurRad="38100" dist="38100" dir="2700000" algn="tl">
                    <a:srgbClr val="000000">
                      <a:alpha val="43137"/>
                    </a:srgbClr>
                  </a:outerShdw>
                </a:effectLst>
              </a:rPr>
              <a:t>節</a:t>
            </a:r>
            <a:r>
              <a:rPr lang="en-US" altLang="ja-JP" sz="1900" b="1" dirty="0">
                <a:effectLst>
                  <a:outerShdw blurRad="38100" dist="38100" dir="2700000" algn="tl">
                    <a:srgbClr val="000000">
                      <a:alpha val="43137"/>
                    </a:srgbClr>
                  </a:outerShdw>
                </a:effectLst>
              </a:rPr>
              <a:t>)</a:t>
            </a:r>
            <a:r>
              <a:rPr lang="ja-JP" altLang="en-US" sz="1900" b="1" dirty="0">
                <a:effectLst>
                  <a:outerShdw blurRad="38100" dist="38100" dir="2700000" algn="tl">
                    <a:srgbClr val="000000">
                      <a:alpha val="43137"/>
                    </a:srgbClr>
                  </a:outerShdw>
                </a:effectLst>
              </a:rPr>
              <a:t>神様が私たちの人生でなさったことは、他の人に強い影響を与えるかもしれません。私たちは、イエス様を受け入れ、贖われることがどのようなものかを示すことができ、彼らをイエス様に身を委ねるように導くことができます。</a:t>
            </a:r>
          </a:p>
        </p:txBody>
      </p:sp>
      <p:pic>
        <p:nvPicPr>
          <p:cNvPr id="9" name="Imagen 8">
            <a:extLst>
              <a:ext uri="{FF2B5EF4-FFF2-40B4-BE49-F238E27FC236}">
                <a16:creationId xmlns:a16="http://schemas.microsoft.com/office/drawing/2014/main" id="{1C0D9C62-C41A-4128-BB67-0C71C56070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85055" y="5125528"/>
            <a:ext cx="1397946" cy="1519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003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F8E2F30-FCDA-411A-B3D5-43E822675FB3}"/>
              </a:ext>
            </a:extLst>
          </p:cNvPr>
          <p:cNvSpPr/>
          <p:nvPr/>
        </p:nvSpPr>
        <p:spPr>
          <a:xfrm>
            <a:off x="1027615" y="739526"/>
            <a:ext cx="7071359" cy="5262979"/>
          </a:xfrm>
          <a:prstGeom prst="rect">
            <a:avLst/>
          </a:prstGeom>
        </p:spPr>
        <p:txBody>
          <a:bodyPr wrap="square">
            <a:spAutoFit/>
          </a:bodyPr>
          <a:lstStyle/>
          <a:p>
            <a:pPr>
              <a:spcBef>
                <a:spcPts val="600"/>
              </a:spcBef>
            </a:pPr>
            <a:r>
              <a:rPr lang="ja-JP" altLang="en-US" sz="2800" b="1" dirty="0">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「神の良きみ言葉と、きたるべき世の力と」（ヘブル</a:t>
            </a:r>
            <a:r>
              <a:rPr lang="en-US" altLang="ja-JP" sz="2800" b="1" dirty="0">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6</a:t>
            </a:r>
            <a:r>
              <a:rPr lang="ja-JP" altLang="en-US" sz="2800" b="1" dirty="0">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a:t>
            </a:r>
            <a:r>
              <a:rPr lang="en-US" altLang="ja-JP" sz="2800" b="1" dirty="0">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5</a:t>
            </a:r>
            <a:r>
              <a:rPr lang="ja-JP" altLang="en-US" sz="2800" b="1" dirty="0">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を味わった者は皆、家族や隣人のためにすべき働きを持っています。救いの福音は他の人に宣べ伝えなければなりません。神様の変革の力を感じた人は誰でも、ある意味で宣教師となります。神様の愛を語ることのできる友人たちが周りにいます。教会の中で神様が自分にとってどのような存在であるか、個人的な救い主であるかを語ることができ、簡潔に語られるあかしは、最も</a:t>
            </a:r>
            <a:r>
              <a:rPr lang="ja-JP" altLang="en-US" sz="2800" b="1">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雄弁な説教よりもさらに説得力があるもの</a:t>
            </a:r>
            <a:r>
              <a:rPr lang="ja-JP" altLang="en-US" sz="2800" b="1" dirty="0">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となります。</a:t>
            </a:r>
            <a:endParaRPr lang="es-ES" sz="2800" b="1" dirty="0">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p:txBody>
      </p:sp>
      <p:sp>
        <p:nvSpPr>
          <p:cNvPr id="3" name="CuadroTexto 2">
            <a:extLst>
              <a:ext uri="{FF2B5EF4-FFF2-40B4-BE49-F238E27FC236}">
                <a16:creationId xmlns:a16="http://schemas.microsoft.com/office/drawing/2014/main" id="{163912B3-DE8F-401D-BF57-6EDB0C293A9A}"/>
              </a:ext>
            </a:extLst>
          </p:cNvPr>
          <p:cNvSpPr txBox="1"/>
          <p:nvPr/>
        </p:nvSpPr>
        <p:spPr>
          <a:xfrm>
            <a:off x="3312783" y="5976454"/>
            <a:ext cx="4781309" cy="369332"/>
          </a:xfrm>
          <a:prstGeom prst="rect">
            <a:avLst/>
          </a:prstGeom>
          <a:noFill/>
        </p:spPr>
        <p:txBody>
          <a:bodyPr wrap="none" rtlCol="0">
            <a:spAutoFit/>
          </a:bodyPr>
          <a:lstStyle/>
          <a:p>
            <a:pPr algn="r"/>
            <a:r>
              <a:rPr lang="en-US" b="1" dirty="0"/>
              <a:t>E.G.</a:t>
            </a:r>
            <a:r>
              <a:rPr lang="ja-JP" altLang="en-US" b="1" dirty="0"/>
              <a:t>ホワイト著</a:t>
            </a:r>
            <a:r>
              <a:rPr lang="en-US" b="1" dirty="0"/>
              <a:t> </a:t>
            </a:r>
            <a:r>
              <a:rPr lang="en-US" altLang="ja-JP" b="1" dirty="0"/>
              <a:t>『</a:t>
            </a:r>
            <a:r>
              <a:rPr lang="ja-JP" altLang="en-US" b="1" dirty="0"/>
              <a:t>健康への勧告</a:t>
            </a:r>
            <a:r>
              <a:rPr lang="en-US" altLang="ja-JP" b="1" dirty="0"/>
              <a:t>』</a:t>
            </a:r>
            <a:r>
              <a:rPr lang="en-US" b="1" dirty="0"/>
              <a:t>p. 32</a:t>
            </a:r>
            <a:r>
              <a:rPr lang="ja-JP" altLang="en-US" b="1" dirty="0"/>
              <a:t>　英文</a:t>
            </a:r>
            <a:endParaRPr lang="es-ES" b="1" dirty="0"/>
          </a:p>
        </p:txBody>
      </p:sp>
    </p:spTree>
    <p:extLst>
      <p:ext uri="{BB962C8B-B14F-4D97-AF65-F5344CB8AC3E}">
        <p14:creationId xmlns:p14="http://schemas.microsoft.com/office/powerpoint/2010/main" val="300683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1227</Words>
  <Application>Microsoft Office PowerPoint</Application>
  <PresentationFormat>画面に合わせる (4:3)</PresentationFormat>
  <Paragraphs>54</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Comic Sans MS</vt:lpstr>
      <vt:lpstr>HG創英角ｺﾞｼｯｸUB</vt:lpstr>
      <vt:lpstr>Arial</vt:lpstr>
      <vt:lpstr>Calibri</vt:lpstr>
      <vt:lpstr>Calibri Light</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セブンスデー・アドベンチスト 東京中央教会</cp:lastModifiedBy>
  <cp:revision>30</cp:revision>
  <dcterms:created xsi:type="dcterms:W3CDTF">2020-06-21T18:06:34Z</dcterms:created>
  <dcterms:modified xsi:type="dcterms:W3CDTF">2020-07-05T21:43:19Z</dcterms:modified>
</cp:coreProperties>
</file>