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67" r:id="rId4"/>
    <p:sldId id="268" r:id="rId5"/>
    <p:sldId id="269" r:id="rId6"/>
    <p:sldId id="259" r:id="rId7"/>
    <p:sldId id="270" r:id="rId8"/>
    <p:sldId id="271" r:id="rId9"/>
    <p:sldId id="272" r:id="rId10"/>
    <p:sldId id="260" r:id="rId11"/>
    <p:sldId id="261" r:id="rId12"/>
    <p:sldId id="262" r:id="rId13"/>
    <p:sldId id="265" r:id="rId14"/>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Cooper Black" panose="0208090404030B020404" pitchFamily="18"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A81DA"/>
    <a:srgbClr val="FFD1D1"/>
    <a:srgbClr val="499399"/>
    <a:srgbClr val="C9A942"/>
    <a:srgbClr val="1D3B3D"/>
    <a:srgbClr val="EFD5C3"/>
    <a:srgbClr val="FAF28A"/>
    <a:srgbClr val="132F5E"/>
    <a:srgbClr val="644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11822-CE55-442D-AE11-D63EF70C0FB6}"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35800AB-FE7E-4227-9D5A-FC8A87B962A0}">
      <dgm:prSet custT="1">
        <dgm:style>
          <a:lnRef idx="3">
            <a:schemeClr val="lt1"/>
          </a:lnRef>
          <a:fillRef idx="1">
            <a:schemeClr val="accent5"/>
          </a:fillRef>
          <a:effectRef idx="1">
            <a:schemeClr val="accent5"/>
          </a:effectRef>
          <a:fontRef idx="minor">
            <a:schemeClr val="lt1"/>
          </a:fontRef>
        </dgm:style>
      </dgm:prSet>
      <dgm:spPr/>
      <dgm:t>
        <a:bodyPr/>
        <a:lstStyle/>
        <a:p>
          <a:pPr>
            <a:lnSpc>
              <a:spcPct val="50000"/>
            </a:lnSpc>
          </a:pPr>
          <a:r>
            <a:rPr kumimoji="1" lang="ja-JP" altLang="en-US" sz="1900" b="1" dirty="0"/>
            <a:t>聖霊の働きを通して</a:t>
          </a:r>
          <a:endParaRPr kumimoji="1" lang="en-US" altLang="ja-JP" sz="1900" b="1" dirty="0"/>
        </a:p>
        <a:p>
          <a:pPr>
            <a:lnSpc>
              <a:spcPct val="50000"/>
            </a:lnSpc>
          </a:pPr>
          <a:r>
            <a:rPr kumimoji="1" lang="ja-JP" altLang="en-US" sz="1900" b="1" dirty="0"/>
            <a:t>使徒</a:t>
          </a:r>
          <a:r>
            <a:rPr kumimoji="1" lang="en-US" altLang="ja-JP" sz="1900" b="1" dirty="0"/>
            <a:t>5:32</a:t>
          </a:r>
          <a:endParaRPr lang="es-ES" sz="1900" b="1" dirty="0"/>
        </a:p>
      </dgm:t>
    </dgm:pt>
    <dgm:pt modelId="{BE08564E-BADA-48F2-91AB-CE854A280389}" type="parTrans" cxnId="{5EF7ACDB-212B-4621-BA2A-2547279A42B1}">
      <dgm:prSet/>
      <dgm:spPr/>
      <dgm:t>
        <a:bodyPr/>
        <a:lstStyle/>
        <a:p>
          <a:endParaRPr lang="es-ES" sz="2000" b="1"/>
        </a:p>
      </dgm:t>
    </dgm:pt>
    <dgm:pt modelId="{6DAF24B7-661A-470C-A66D-5281E3D21C2D}" type="sibTrans" cxnId="{5EF7ACDB-212B-4621-BA2A-2547279A42B1}">
      <dgm:prSet/>
      <dgm:spPr/>
      <dgm:t>
        <a:bodyPr/>
        <a:lstStyle/>
        <a:p>
          <a:endParaRPr lang="es-ES" sz="2000" b="1"/>
        </a:p>
      </dgm:t>
    </dgm:pt>
    <dgm:pt modelId="{4A7C4429-CD0B-4DBB-B31E-E8FB5765E3D6}">
      <dgm:prSet custT="1">
        <dgm:style>
          <a:lnRef idx="3">
            <a:schemeClr val="lt1"/>
          </a:lnRef>
          <a:fillRef idx="1">
            <a:schemeClr val="accent6"/>
          </a:fillRef>
          <a:effectRef idx="1">
            <a:schemeClr val="accent6"/>
          </a:effectRef>
          <a:fontRef idx="minor">
            <a:schemeClr val="lt1"/>
          </a:fontRef>
        </dgm:style>
      </dgm:prSet>
      <dgm:spPr/>
      <dgm:t>
        <a:bodyPr/>
        <a:lstStyle/>
        <a:p>
          <a:r>
            <a:rPr lang="ja-JP" altLang="en-US" sz="1900" b="1" dirty="0"/>
            <a:t>自然を通して</a:t>
          </a:r>
          <a:r>
            <a:rPr lang="en-US" sz="1900" b="1" dirty="0"/>
            <a:t> </a:t>
          </a:r>
          <a:br>
            <a:rPr lang="en-US" sz="1900" b="1" dirty="0"/>
          </a:br>
          <a:r>
            <a:rPr lang="ja-JP" altLang="en-US" sz="1900" b="1" dirty="0"/>
            <a:t>詩篇</a:t>
          </a:r>
          <a:r>
            <a:rPr lang="en-US" sz="1900" b="1" dirty="0"/>
            <a:t> 19:1</a:t>
          </a:r>
          <a:endParaRPr lang="es-ES" sz="1900" b="1" dirty="0"/>
        </a:p>
      </dgm:t>
    </dgm:pt>
    <dgm:pt modelId="{8567C748-08F5-449B-9827-CB5A35762276}" type="parTrans" cxnId="{8AF5E971-9F29-4AFC-BD4C-0524C44665AF}">
      <dgm:prSet/>
      <dgm:spPr/>
      <dgm:t>
        <a:bodyPr/>
        <a:lstStyle/>
        <a:p>
          <a:endParaRPr lang="es-ES" sz="2000" b="1"/>
        </a:p>
      </dgm:t>
    </dgm:pt>
    <dgm:pt modelId="{EB334C8D-35C0-45A9-A3A0-C64B69B29BFD}" type="sibTrans" cxnId="{8AF5E971-9F29-4AFC-BD4C-0524C44665AF}">
      <dgm:prSet/>
      <dgm:spPr/>
      <dgm:t>
        <a:bodyPr/>
        <a:lstStyle/>
        <a:p>
          <a:endParaRPr lang="es-ES" sz="2000" b="1"/>
        </a:p>
      </dgm:t>
    </dgm:pt>
    <dgm:pt modelId="{6A31B4A9-BC2C-4A8C-8DF0-BF18F6EE6E2C}">
      <dgm:prSet custT="1">
        <dgm:style>
          <a:lnRef idx="3">
            <a:schemeClr val="lt1"/>
          </a:lnRef>
          <a:fillRef idx="1">
            <a:schemeClr val="accent2"/>
          </a:fillRef>
          <a:effectRef idx="1">
            <a:schemeClr val="accent2"/>
          </a:effectRef>
          <a:fontRef idx="minor">
            <a:schemeClr val="lt1"/>
          </a:fontRef>
        </dgm:style>
      </dgm:prSet>
      <dgm:spPr/>
      <dgm:t>
        <a:bodyPr/>
        <a:lstStyle/>
        <a:p>
          <a:pPr>
            <a:lnSpc>
              <a:spcPct val="50000"/>
            </a:lnSpc>
          </a:pPr>
          <a:r>
            <a:rPr kumimoji="1" lang="ja-JP" altLang="en-US" sz="1800" b="1" dirty="0"/>
            <a:t>特別な状況や災いを通じて　　　　　</a:t>
          </a:r>
          <a:endParaRPr kumimoji="1" lang="en-US" altLang="ja-JP" sz="1800" b="1" dirty="0"/>
        </a:p>
        <a:p>
          <a:pPr>
            <a:lnSpc>
              <a:spcPct val="50000"/>
            </a:lnSpc>
          </a:pPr>
          <a:r>
            <a:rPr lang="ja-JP" altLang="en-US" sz="1900" b="1" dirty="0"/>
            <a:t>歴代志上</a:t>
          </a:r>
          <a:r>
            <a:rPr lang="en-US" sz="1900" b="1" dirty="0"/>
            <a:t>16:12</a:t>
          </a:r>
          <a:endParaRPr lang="es-ES" sz="1900" b="1" dirty="0"/>
        </a:p>
      </dgm:t>
    </dgm:pt>
    <dgm:pt modelId="{5A535F35-C93D-4293-BAD5-81003A5C4D85}" type="parTrans" cxnId="{93BCABC2-2D9F-46FD-AB67-E0F5FCFBBA17}">
      <dgm:prSet/>
      <dgm:spPr/>
      <dgm:t>
        <a:bodyPr/>
        <a:lstStyle/>
        <a:p>
          <a:endParaRPr lang="es-ES" sz="2000" b="1"/>
        </a:p>
      </dgm:t>
    </dgm:pt>
    <dgm:pt modelId="{B7CFEA52-D2E0-429B-8555-6EBC4F79A9C7}" type="sibTrans" cxnId="{93BCABC2-2D9F-46FD-AB67-E0F5FCFBBA17}">
      <dgm:prSet/>
      <dgm:spPr/>
      <dgm:t>
        <a:bodyPr/>
        <a:lstStyle/>
        <a:p>
          <a:endParaRPr lang="es-ES" sz="2000" b="1"/>
        </a:p>
      </dgm:t>
    </dgm:pt>
    <dgm:pt modelId="{FB93363C-0601-4100-8167-2F9C30B6930B}">
      <dgm:prSet custT="1">
        <dgm:style>
          <a:lnRef idx="3">
            <a:schemeClr val="lt1"/>
          </a:lnRef>
          <a:fillRef idx="1">
            <a:schemeClr val="dk1"/>
          </a:fillRef>
          <a:effectRef idx="1">
            <a:schemeClr val="dk1"/>
          </a:effectRef>
          <a:fontRef idx="minor">
            <a:schemeClr val="lt1"/>
          </a:fontRef>
        </dgm:style>
      </dgm:prSet>
      <dgm:spPr>
        <a:solidFill>
          <a:srgbClr val="AC75D5"/>
        </a:solidFill>
      </dgm:spPr>
      <dgm:t>
        <a:bodyPr anchor="t"/>
        <a:lstStyle/>
        <a:p>
          <a:r>
            <a:rPr kumimoji="1" lang="ja-JP" altLang="en-US" sz="1900" b="1" dirty="0"/>
            <a:t>イエスの生涯と宣教を通して　ヨハネ</a:t>
          </a:r>
          <a:r>
            <a:rPr kumimoji="1" lang="en-US" altLang="ja-JP" sz="1900" b="1" dirty="0"/>
            <a:t>1:18</a:t>
          </a:r>
          <a:endParaRPr kumimoji="1" lang="ja-JP" altLang="en-US" sz="1900" b="1" dirty="0"/>
        </a:p>
        <a:p>
          <a:endParaRPr lang="es-ES" sz="1900" b="1" dirty="0"/>
        </a:p>
      </dgm:t>
    </dgm:pt>
    <dgm:pt modelId="{96782089-A347-4148-8092-6529EAD23882}" type="parTrans" cxnId="{2D512C3E-80D3-46CA-90E3-8F59E657B2D0}">
      <dgm:prSet/>
      <dgm:spPr/>
      <dgm:t>
        <a:bodyPr/>
        <a:lstStyle/>
        <a:p>
          <a:endParaRPr lang="es-ES" sz="2000" b="1"/>
        </a:p>
      </dgm:t>
    </dgm:pt>
    <dgm:pt modelId="{EE708C73-0563-4D49-A6BD-10332D25B2E2}" type="sibTrans" cxnId="{2D512C3E-80D3-46CA-90E3-8F59E657B2D0}">
      <dgm:prSet/>
      <dgm:spPr/>
      <dgm:t>
        <a:bodyPr/>
        <a:lstStyle/>
        <a:p>
          <a:endParaRPr lang="es-ES" sz="2000" b="1"/>
        </a:p>
      </dgm:t>
    </dgm:pt>
    <dgm:pt modelId="{F4AEF8BA-821C-4A24-90CC-99A560E8F0D5}" type="pres">
      <dgm:prSet presAssocID="{E8F11822-CE55-442D-AE11-D63EF70C0FB6}" presName="Name0" presStyleCnt="0">
        <dgm:presLayoutVars>
          <dgm:dir/>
          <dgm:resizeHandles val="exact"/>
        </dgm:presLayoutVars>
      </dgm:prSet>
      <dgm:spPr/>
    </dgm:pt>
    <dgm:pt modelId="{F8DE69F4-4E6E-458D-AA01-3FE9D30C23B1}" type="pres">
      <dgm:prSet presAssocID="{935800AB-FE7E-4227-9D5A-FC8A87B962A0}" presName="composite" presStyleCnt="0"/>
      <dgm:spPr/>
    </dgm:pt>
    <dgm:pt modelId="{FD72D8A7-1749-40D1-9502-C66470925327}" type="pres">
      <dgm:prSet presAssocID="{935800AB-FE7E-4227-9D5A-FC8A87B962A0}" presName="rect1" presStyleLbl="trAlignAcc1" presStyleIdx="0" presStyleCnt="4" custScaleX="107629" custLinFactNeighborX="-6841">
        <dgm:presLayoutVars>
          <dgm:bulletEnabled val="1"/>
        </dgm:presLayoutVars>
      </dgm:prSet>
      <dgm:spPr/>
    </dgm:pt>
    <dgm:pt modelId="{D2BB509D-254C-4307-8833-D8C5BB754CE2}" type="pres">
      <dgm:prSet presAssocID="{935800AB-FE7E-4227-9D5A-FC8A87B962A0}" presName="rect2" presStyleLbl="fgImgPlace1" presStyleIdx="0" presStyleCnt="4" custLinFactNeighborX="-5001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DE02150-2B38-4A73-AEB0-BF64B65D572A}" type="pres">
      <dgm:prSet presAssocID="{6DAF24B7-661A-470C-A66D-5281E3D21C2D}" presName="sibTrans" presStyleCnt="0"/>
      <dgm:spPr/>
    </dgm:pt>
    <dgm:pt modelId="{F20510D9-9FDD-42BF-969B-9A2947DCB89E}" type="pres">
      <dgm:prSet presAssocID="{4A7C4429-CD0B-4DBB-B31E-E8FB5765E3D6}" presName="composite" presStyleCnt="0"/>
      <dgm:spPr/>
    </dgm:pt>
    <dgm:pt modelId="{EC1B98EF-2F81-45C8-A345-AE84807AF303}" type="pres">
      <dgm:prSet presAssocID="{4A7C4429-CD0B-4DBB-B31E-E8FB5765E3D6}" presName="rect1" presStyleLbl="trAlignAcc1" presStyleIdx="1" presStyleCnt="4" custScaleX="107490" custLinFactNeighborX="3985">
        <dgm:presLayoutVars>
          <dgm:bulletEnabled val="1"/>
        </dgm:presLayoutVars>
      </dgm:prSet>
      <dgm:spPr/>
    </dgm:pt>
    <dgm:pt modelId="{8680A2B0-8DEC-4087-91A9-DE72B6DA1552}" type="pres">
      <dgm:prSet presAssocID="{4A7C4429-CD0B-4DBB-B31E-E8FB5765E3D6}" presName="rect2" presStyleLbl="fgImgPlace1" presStyleIdx="1" presStyleCnt="4" custLinFactNeighborY="2427"/>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E7B0A229-A809-4FAE-865D-6F81A69926CE}" type="pres">
      <dgm:prSet presAssocID="{EB334C8D-35C0-45A9-A3A0-C64B69B29BFD}" presName="sibTrans" presStyleCnt="0"/>
      <dgm:spPr/>
    </dgm:pt>
    <dgm:pt modelId="{30B7E6C3-3FDE-4339-B16C-F53F07E39A5D}" type="pres">
      <dgm:prSet presAssocID="{6A31B4A9-BC2C-4A8C-8DF0-BF18F6EE6E2C}" presName="composite" presStyleCnt="0"/>
      <dgm:spPr/>
    </dgm:pt>
    <dgm:pt modelId="{5130AB50-5DA2-42B8-9251-1FF64D3C4CAC}" type="pres">
      <dgm:prSet presAssocID="{6A31B4A9-BC2C-4A8C-8DF0-BF18F6EE6E2C}" presName="rect1" presStyleLbl="trAlignAcc1" presStyleIdx="2" presStyleCnt="4" custScaleX="107419" custLinFactNeighborX="-6641">
        <dgm:presLayoutVars>
          <dgm:bulletEnabled val="1"/>
        </dgm:presLayoutVars>
      </dgm:prSet>
      <dgm:spPr/>
    </dgm:pt>
    <dgm:pt modelId="{35B22A7A-16F9-4033-9660-86E859E2DC56}" type="pres">
      <dgm:prSet presAssocID="{6A31B4A9-BC2C-4A8C-8DF0-BF18F6EE6E2C}" presName="rect2" presStyleLbl="fgImgPlace1" presStyleIdx="2" presStyleCnt="4" custLinFactNeighborX="-4856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EE16F65-4BCD-4231-84DE-03E9B1341690}" type="pres">
      <dgm:prSet presAssocID="{B7CFEA52-D2E0-429B-8555-6EBC4F79A9C7}" presName="sibTrans" presStyleCnt="0"/>
      <dgm:spPr/>
    </dgm:pt>
    <dgm:pt modelId="{5F3C74CB-631A-4D30-87E5-CDF7F9117268}" type="pres">
      <dgm:prSet presAssocID="{FB93363C-0601-4100-8167-2F9C30B6930B}" presName="composite" presStyleCnt="0"/>
      <dgm:spPr/>
    </dgm:pt>
    <dgm:pt modelId="{8402D579-375E-4611-8560-669063843E65}" type="pres">
      <dgm:prSet presAssocID="{FB93363C-0601-4100-8167-2F9C30B6930B}" presName="rect1" presStyleLbl="trAlignAcc1" presStyleIdx="3" presStyleCnt="4" custScaleX="107350" custLinFactNeighborX="3985">
        <dgm:presLayoutVars>
          <dgm:bulletEnabled val="1"/>
        </dgm:presLayoutVars>
      </dgm:prSet>
      <dgm:spPr/>
    </dgm:pt>
    <dgm:pt modelId="{D225DC68-53F4-4A1F-8F05-42AAE970EA41}" type="pres">
      <dgm:prSet presAssocID="{FB93363C-0601-4100-8167-2F9C30B6930B}" presName="rect2" presStyleLbl="fgImgPlace1" presStyleIdx="3" presStyleCnt="4"/>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2D512C3E-80D3-46CA-90E3-8F59E657B2D0}" srcId="{E8F11822-CE55-442D-AE11-D63EF70C0FB6}" destId="{FB93363C-0601-4100-8167-2F9C30B6930B}" srcOrd="3" destOrd="0" parTransId="{96782089-A347-4148-8092-6529EAD23882}" sibTransId="{EE708C73-0563-4D49-A6BD-10332D25B2E2}"/>
    <dgm:cxn modelId="{68583448-6360-4A90-87C3-A43C9AA94B13}" type="presOf" srcId="{E8F11822-CE55-442D-AE11-D63EF70C0FB6}" destId="{F4AEF8BA-821C-4A24-90CC-99A560E8F0D5}" srcOrd="0" destOrd="0" presId="urn:microsoft.com/office/officeart/2008/layout/PictureStrips"/>
    <dgm:cxn modelId="{83220C6E-D461-49E5-8AEC-FECBF0C84528}" type="presOf" srcId="{4A7C4429-CD0B-4DBB-B31E-E8FB5765E3D6}" destId="{EC1B98EF-2F81-45C8-A345-AE84807AF303}" srcOrd="0" destOrd="0" presId="urn:microsoft.com/office/officeart/2008/layout/PictureStrips"/>
    <dgm:cxn modelId="{8AF5E971-9F29-4AFC-BD4C-0524C44665AF}" srcId="{E8F11822-CE55-442D-AE11-D63EF70C0FB6}" destId="{4A7C4429-CD0B-4DBB-B31E-E8FB5765E3D6}" srcOrd="1" destOrd="0" parTransId="{8567C748-08F5-449B-9827-CB5A35762276}" sibTransId="{EB334C8D-35C0-45A9-A3A0-C64B69B29BFD}"/>
    <dgm:cxn modelId="{7E14FF8E-055A-4FE1-8FE6-01A1D18262BF}" type="presOf" srcId="{935800AB-FE7E-4227-9D5A-FC8A87B962A0}" destId="{FD72D8A7-1749-40D1-9502-C66470925327}" srcOrd="0" destOrd="0" presId="urn:microsoft.com/office/officeart/2008/layout/PictureStrips"/>
    <dgm:cxn modelId="{1B665896-74CF-42FE-9E3D-26B6044136C2}" type="presOf" srcId="{6A31B4A9-BC2C-4A8C-8DF0-BF18F6EE6E2C}" destId="{5130AB50-5DA2-42B8-9251-1FF64D3C4CAC}" srcOrd="0" destOrd="0" presId="urn:microsoft.com/office/officeart/2008/layout/PictureStrips"/>
    <dgm:cxn modelId="{D368B899-FE80-44A7-BA06-C6785194E0D1}" type="presOf" srcId="{FB93363C-0601-4100-8167-2F9C30B6930B}" destId="{8402D579-375E-4611-8560-669063843E65}" srcOrd="0" destOrd="0" presId="urn:microsoft.com/office/officeart/2008/layout/PictureStrips"/>
    <dgm:cxn modelId="{93BCABC2-2D9F-46FD-AB67-E0F5FCFBBA17}" srcId="{E8F11822-CE55-442D-AE11-D63EF70C0FB6}" destId="{6A31B4A9-BC2C-4A8C-8DF0-BF18F6EE6E2C}" srcOrd="2" destOrd="0" parTransId="{5A535F35-C93D-4293-BAD5-81003A5C4D85}" sibTransId="{B7CFEA52-D2E0-429B-8555-6EBC4F79A9C7}"/>
    <dgm:cxn modelId="{5EF7ACDB-212B-4621-BA2A-2547279A42B1}" srcId="{E8F11822-CE55-442D-AE11-D63EF70C0FB6}" destId="{935800AB-FE7E-4227-9D5A-FC8A87B962A0}" srcOrd="0" destOrd="0" parTransId="{BE08564E-BADA-48F2-91AB-CE854A280389}" sibTransId="{6DAF24B7-661A-470C-A66D-5281E3D21C2D}"/>
    <dgm:cxn modelId="{685CDC03-A8B6-44C2-A900-6515A402B986}" type="presParOf" srcId="{F4AEF8BA-821C-4A24-90CC-99A560E8F0D5}" destId="{F8DE69F4-4E6E-458D-AA01-3FE9D30C23B1}" srcOrd="0" destOrd="0" presId="urn:microsoft.com/office/officeart/2008/layout/PictureStrips"/>
    <dgm:cxn modelId="{16A329EE-5BF0-4A4C-8759-BFE981BDEF3A}" type="presParOf" srcId="{F8DE69F4-4E6E-458D-AA01-3FE9D30C23B1}" destId="{FD72D8A7-1749-40D1-9502-C66470925327}" srcOrd="0" destOrd="0" presId="urn:microsoft.com/office/officeart/2008/layout/PictureStrips"/>
    <dgm:cxn modelId="{2A2B1CF7-77D4-4605-A62F-768D06F3F614}" type="presParOf" srcId="{F8DE69F4-4E6E-458D-AA01-3FE9D30C23B1}" destId="{D2BB509D-254C-4307-8833-D8C5BB754CE2}" srcOrd="1" destOrd="0" presId="urn:microsoft.com/office/officeart/2008/layout/PictureStrips"/>
    <dgm:cxn modelId="{F9F86DBE-4AA1-4C6D-A1E2-9AE4844945D7}" type="presParOf" srcId="{F4AEF8BA-821C-4A24-90CC-99A560E8F0D5}" destId="{FDE02150-2B38-4A73-AEB0-BF64B65D572A}" srcOrd="1" destOrd="0" presId="urn:microsoft.com/office/officeart/2008/layout/PictureStrips"/>
    <dgm:cxn modelId="{EE222ACC-64A4-4DE0-9C46-61BAF9CFAEC1}" type="presParOf" srcId="{F4AEF8BA-821C-4A24-90CC-99A560E8F0D5}" destId="{F20510D9-9FDD-42BF-969B-9A2947DCB89E}" srcOrd="2" destOrd="0" presId="urn:microsoft.com/office/officeart/2008/layout/PictureStrips"/>
    <dgm:cxn modelId="{8E9D3913-EA62-4AAC-95D8-EB5B82E0AD1F}" type="presParOf" srcId="{F20510D9-9FDD-42BF-969B-9A2947DCB89E}" destId="{EC1B98EF-2F81-45C8-A345-AE84807AF303}" srcOrd="0" destOrd="0" presId="urn:microsoft.com/office/officeart/2008/layout/PictureStrips"/>
    <dgm:cxn modelId="{6DCA2D09-1035-4F92-A689-5C1E910CCC1B}" type="presParOf" srcId="{F20510D9-9FDD-42BF-969B-9A2947DCB89E}" destId="{8680A2B0-8DEC-4087-91A9-DE72B6DA1552}" srcOrd="1" destOrd="0" presId="urn:microsoft.com/office/officeart/2008/layout/PictureStrips"/>
    <dgm:cxn modelId="{4DDD3B4E-165B-4880-9EA6-DD8EBFEDD9C6}" type="presParOf" srcId="{F4AEF8BA-821C-4A24-90CC-99A560E8F0D5}" destId="{E7B0A229-A809-4FAE-865D-6F81A69926CE}" srcOrd="3" destOrd="0" presId="urn:microsoft.com/office/officeart/2008/layout/PictureStrips"/>
    <dgm:cxn modelId="{A6BE467A-E318-4357-AC08-660BE6F53078}" type="presParOf" srcId="{F4AEF8BA-821C-4A24-90CC-99A560E8F0D5}" destId="{30B7E6C3-3FDE-4339-B16C-F53F07E39A5D}" srcOrd="4" destOrd="0" presId="urn:microsoft.com/office/officeart/2008/layout/PictureStrips"/>
    <dgm:cxn modelId="{0AA9550F-42C0-4E78-A076-A3D3178B161A}" type="presParOf" srcId="{30B7E6C3-3FDE-4339-B16C-F53F07E39A5D}" destId="{5130AB50-5DA2-42B8-9251-1FF64D3C4CAC}" srcOrd="0" destOrd="0" presId="urn:microsoft.com/office/officeart/2008/layout/PictureStrips"/>
    <dgm:cxn modelId="{C7DEFE9B-BE67-4A53-B564-8C261C22CD77}" type="presParOf" srcId="{30B7E6C3-3FDE-4339-B16C-F53F07E39A5D}" destId="{35B22A7A-16F9-4033-9660-86E859E2DC56}" srcOrd="1" destOrd="0" presId="urn:microsoft.com/office/officeart/2008/layout/PictureStrips"/>
    <dgm:cxn modelId="{191AD2C2-0692-4938-B989-793C6181E02E}" type="presParOf" srcId="{F4AEF8BA-821C-4A24-90CC-99A560E8F0D5}" destId="{EEE16F65-4BCD-4231-84DE-03E9B1341690}" srcOrd="5" destOrd="0" presId="urn:microsoft.com/office/officeart/2008/layout/PictureStrips"/>
    <dgm:cxn modelId="{0B56491D-81C5-4228-ABF1-72974E868616}" type="presParOf" srcId="{F4AEF8BA-821C-4A24-90CC-99A560E8F0D5}" destId="{5F3C74CB-631A-4D30-87E5-CDF7F9117268}" srcOrd="6" destOrd="0" presId="urn:microsoft.com/office/officeart/2008/layout/PictureStrips"/>
    <dgm:cxn modelId="{B968D0AA-2F05-4D74-88BD-ECCE74769945}" type="presParOf" srcId="{5F3C74CB-631A-4D30-87E5-CDF7F9117268}" destId="{8402D579-375E-4611-8560-669063843E65}" srcOrd="0" destOrd="0" presId="urn:microsoft.com/office/officeart/2008/layout/PictureStrips"/>
    <dgm:cxn modelId="{2CEDDD66-8879-4E8E-B667-1361970B2B02}" type="presParOf" srcId="{5F3C74CB-631A-4D30-87E5-CDF7F9117268}" destId="{D225DC68-53F4-4A1F-8F05-42AAE970EA4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2D8A7-1749-40D1-9502-C66470925327}">
      <dsp:nvSpPr>
        <dsp:cNvPr id="0" name=""/>
        <dsp:cNvSpPr/>
      </dsp:nvSpPr>
      <dsp:spPr>
        <a:xfrm>
          <a:off x="493533" y="164302"/>
          <a:ext cx="3426984" cy="995022"/>
        </a:xfrm>
        <a:prstGeom prst="rect">
          <a:avLst/>
        </a:prstGeom>
        <a:solidFill>
          <a:schemeClr val="accent5"/>
        </a:solidFill>
        <a:ln w="19050" cap="flat" cmpd="sng" algn="ctr">
          <a:solidFill>
            <a:schemeClr val="lt1"/>
          </a:solidFill>
          <a:prstDash val="solid"/>
          <a:miter lim="800000"/>
        </a:ln>
        <a:effectLst/>
        <a:scene3d>
          <a:camera prst="orthographicFront"/>
          <a:lightRig rig="flat" dir="t"/>
        </a:scene3d>
        <a:sp3d extrusionH="12700"/>
      </dsp:spPr>
      <dsp:style>
        <a:lnRef idx="3">
          <a:schemeClr val="lt1"/>
        </a:lnRef>
        <a:fillRef idx="1">
          <a:schemeClr val="accent5"/>
        </a:fillRef>
        <a:effectRef idx="1">
          <a:schemeClr val="accent5"/>
        </a:effectRef>
        <a:fontRef idx="minor">
          <a:schemeClr val="lt1"/>
        </a:fontRef>
      </dsp:style>
      <dsp:txBody>
        <a:bodyPr spcFirstLastPara="0" vert="horz" wrap="square" lIns="673962" tIns="72390" rIns="72390" bIns="72390" numCol="1" spcCol="1270" anchor="ctr" anchorCtr="0">
          <a:noAutofit/>
        </a:bodyPr>
        <a:lstStyle/>
        <a:p>
          <a:pPr marL="0" lvl="0" indent="0" algn="l" defTabSz="844550">
            <a:lnSpc>
              <a:spcPct val="50000"/>
            </a:lnSpc>
            <a:spcBef>
              <a:spcPct val="0"/>
            </a:spcBef>
            <a:spcAft>
              <a:spcPct val="35000"/>
            </a:spcAft>
            <a:buNone/>
          </a:pPr>
          <a:r>
            <a:rPr kumimoji="1" lang="ja-JP" altLang="en-US" sz="1900" b="1" kern="1200" dirty="0"/>
            <a:t>聖霊の働きを通して</a:t>
          </a:r>
          <a:endParaRPr kumimoji="1" lang="en-US" altLang="ja-JP" sz="1900" b="1" kern="1200" dirty="0"/>
        </a:p>
        <a:p>
          <a:pPr marL="0" lvl="0" indent="0" algn="l" defTabSz="844550">
            <a:lnSpc>
              <a:spcPct val="50000"/>
            </a:lnSpc>
            <a:spcBef>
              <a:spcPct val="0"/>
            </a:spcBef>
            <a:spcAft>
              <a:spcPct val="35000"/>
            </a:spcAft>
            <a:buNone/>
          </a:pPr>
          <a:r>
            <a:rPr kumimoji="1" lang="ja-JP" altLang="en-US" sz="1900" b="1" kern="1200" dirty="0"/>
            <a:t>使徒</a:t>
          </a:r>
          <a:r>
            <a:rPr kumimoji="1" lang="en-US" altLang="ja-JP" sz="1900" b="1" kern="1200" dirty="0"/>
            <a:t>5:32</a:t>
          </a:r>
          <a:endParaRPr lang="es-ES" sz="1900" b="1" kern="1200" dirty="0"/>
        </a:p>
      </dsp:txBody>
      <dsp:txXfrm>
        <a:off x="493533" y="164302"/>
        <a:ext cx="3426984" cy="995022"/>
      </dsp:txXfrm>
    </dsp:sp>
    <dsp:sp modelId="{D2BB509D-254C-4307-8833-D8C5BB754CE2}">
      <dsp:nvSpPr>
        <dsp:cNvPr id="0" name=""/>
        <dsp:cNvSpPr/>
      </dsp:nvSpPr>
      <dsp:spPr>
        <a:xfrm>
          <a:off x="351800" y="20576"/>
          <a:ext cx="696515" cy="1044773"/>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C1B98EF-2F81-45C8-A345-AE84807AF303}">
      <dsp:nvSpPr>
        <dsp:cNvPr id="0" name=""/>
        <dsp:cNvSpPr/>
      </dsp:nvSpPr>
      <dsp:spPr>
        <a:xfrm>
          <a:off x="4396171" y="149376"/>
          <a:ext cx="3525235" cy="1024873"/>
        </a:xfrm>
        <a:prstGeom prst="rect">
          <a:avLst/>
        </a:prstGeom>
        <a:solidFill>
          <a:schemeClr val="accent6"/>
        </a:solidFill>
        <a:ln w="19050" cap="flat" cmpd="sng" algn="ctr">
          <a:solidFill>
            <a:schemeClr val="lt1"/>
          </a:solidFill>
          <a:prstDash val="solid"/>
          <a:miter lim="800000"/>
        </a:ln>
        <a:effectLst/>
        <a:scene3d>
          <a:camera prst="orthographicFront"/>
          <a:lightRig rig="flat" dir="t"/>
        </a:scene3d>
        <a:sp3d extrusionH="12700"/>
      </dsp:spPr>
      <dsp:style>
        <a:lnRef idx="3">
          <a:schemeClr val="lt1"/>
        </a:lnRef>
        <a:fillRef idx="1">
          <a:schemeClr val="accent6"/>
        </a:fillRef>
        <a:effectRef idx="1">
          <a:schemeClr val="accent6"/>
        </a:effectRef>
        <a:fontRef idx="minor">
          <a:schemeClr val="lt1"/>
        </a:fontRef>
      </dsp:style>
      <dsp:txBody>
        <a:bodyPr spcFirstLastPara="0" vert="horz" wrap="square" lIns="694181" tIns="72390" rIns="72390" bIns="72390" numCol="1" spcCol="1270" anchor="ctr" anchorCtr="0">
          <a:noAutofit/>
        </a:bodyPr>
        <a:lstStyle/>
        <a:p>
          <a:pPr marL="0" lvl="0" indent="0" algn="l" defTabSz="844550">
            <a:lnSpc>
              <a:spcPct val="90000"/>
            </a:lnSpc>
            <a:spcBef>
              <a:spcPct val="0"/>
            </a:spcBef>
            <a:spcAft>
              <a:spcPct val="35000"/>
            </a:spcAft>
            <a:buNone/>
          </a:pPr>
          <a:r>
            <a:rPr lang="ja-JP" altLang="en-US" sz="1900" b="1" kern="1200" dirty="0"/>
            <a:t>自然を通して</a:t>
          </a:r>
          <a:r>
            <a:rPr lang="en-US" sz="1900" b="1" kern="1200" dirty="0"/>
            <a:t> </a:t>
          </a:r>
          <a:br>
            <a:rPr lang="en-US" sz="1900" b="1" kern="1200" dirty="0"/>
          </a:br>
          <a:r>
            <a:rPr lang="ja-JP" altLang="en-US" sz="1900" b="1" kern="1200" dirty="0"/>
            <a:t>詩篇</a:t>
          </a:r>
          <a:r>
            <a:rPr lang="en-US" sz="1900" b="1" kern="1200" dirty="0"/>
            <a:t> 19:1</a:t>
          </a:r>
          <a:endParaRPr lang="es-ES" sz="1900" b="1" kern="1200" dirty="0"/>
        </a:p>
      </dsp:txBody>
      <dsp:txXfrm>
        <a:off x="4396171" y="149376"/>
        <a:ext cx="3525235" cy="1024873"/>
      </dsp:txXfrm>
    </dsp:sp>
    <dsp:sp modelId="{8680A2B0-8DEC-4087-91A9-DE72B6DA1552}">
      <dsp:nvSpPr>
        <dsp:cNvPr id="0" name=""/>
        <dsp:cNvSpPr/>
      </dsp:nvSpPr>
      <dsp:spPr>
        <a:xfrm>
          <a:off x="4255631" y="31768"/>
          <a:ext cx="717411" cy="1076116"/>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30AB50-5DA2-42B8-9251-1FF64D3C4CAC}">
      <dsp:nvSpPr>
        <dsp:cNvPr id="0" name=""/>
        <dsp:cNvSpPr/>
      </dsp:nvSpPr>
      <dsp:spPr>
        <a:xfrm>
          <a:off x="446644" y="1435266"/>
          <a:ext cx="3522906" cy="1024873"/>
        </a:xfrm>
        <a:prstGeom prst="rect">
          <a:avLst/>
        </a:prstGeom>
        <a:solidFill>
          <a:schemeClr val="accent2"/>
        </a:solidFill>
        <a:ln w="19050" cap="flat" cmpd="sng" algn="ctr">
          <a:solidFill>
            <a:schemeClr val="lt1"/>
          </a:solidFill>
          <a:prstDash val="solid"/>
          <a:miter lim="800000"/>
        </a:ln>
        <a:effectLst/>
        <a:scene3d>
          <a:camera prst="orthographicFront"/>
          <a:lightRig rig="flat" dir="t"/>
        </a:scene3d>
        <a:sp3d extrusionH="12700"/>
      </dsp:spPr>
      <dsp:style>
        <a:lnRef idx="3">
          <a:schemeClr val="lt1"/>
        </a:lnRef>
        <a:fillRef idx="1">
          <a:schemeClr val="accent2"/>
        </a:fillRef>
        <a:effectRef idx="1">
          <a:schemeClr val="accent2"/>
        </a:effectRef>
        <a:fontRef idx="minor">
          <a:schemeClr val="lt1"/>
        </a:fontRef>
      </dsp:style>
      <dsp:txBody>
        <a:bodyPr spcFirstLastPara="0" vert="horz" wrap="square" lIns="694181" tIns="68580" rIns="68580" bIns="68580" numCol="1" spcCol="1270" anchor="ctr" anchorCtr="0">
          <a:noAutofit/>
        </a:bodyPr>
        <a:lstStyle/>
        <a:p>
          <a:pPr marL="0" lvl="0" indent="0" algn="l" defTabSz="800100">
            <a:lnSpc>
              <a:spcPct val="50000"/>
            </a:lnSpc>
            <a:spcBef>
              <a:spcPct val="0"/>
            </a:spcBef>
            <a:spcAft>
              <a:spcPct val="35000"/>
            </a:spcAft>
            <a:buNone/>
          </a:pPr>
          <a:r>
            <a:rPr kumimoji="1" lang="ja-JP" altLang="en-US" sz="1800" b="1" kern="1200" dirty="0"/>
            <a:t>特別な状況や災いを通じて　　　　　</a:t>
          </a:r>
          <a:endParaRPr kumimoji="1" lang="en-US" altLang="ja-JP" sz="1800" b="1" kern="1200" dirty="0"/>
        </a:p>
        <a:p>
          <a:pPr marL="0" lvl="0" indent="0" algn="l" defTabSz="800100">
            <a:lnSpc>
              <a:spcPct val="50000"/>
            </a:lnSpc>
            <a:spcBef>
              <a:spcPct val="0"/>
            </a:spcBef>
            <a:spcAft>
              <a:spcPct val="35000"/>
            </a:spcAft>
            <a:buNone/>
          </a:pPr>
          <a:r>
            <a:rPr lang="ja-JP" altLang="en-US" sz="1900" b="1" kern="1200" dirty="0"/>
            <a:t>歴代志上</a:t>
          </a:r>
          <a:r>
            <a:rPr lang="en-US" sz="1900" b="1" kern="1200" dirty="0"/>
            <a:t>16:12</a:t>
          </a:r>
          <a:endParaRPr lang="es-ES" sz="1900" b="1" kern="1200" dirty="0"/>
        </a:p>
      </dsp:txBody>
      <dsp:txXfrm>
        <a:off x="446644" y="1435266"/>
        <a:ext cx="3522906" cy="1024873"/>
      </dsp:txXfrm>
    </dsp:sp>
    <dsp:sp modelId="{35B22A7A-16F9-4033-9660-86E859E2DC56}">
      <dsp:nvSpPr>
        <dsp:cNvPr id="0" name=""/>
        <dsp:cNvSpPr/>
      </dsp:nvSpPr>
      <dsp:spPr>
        <a:xfrm>
          <a:off x="305054" y="1291541"/>
          <a:ext cx="717411" cy="107611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402D579-375E-4611-8560-669063843E65}">
      <dsp:nvSpPr>
        <dsp:cNvPr id="0" name=""/>
        <dsp:cNvSpPr/>
      </dsp:nvSpPr>
      <dsp:spPr>
        <a:xfrm>
          <a:off x="4447476" y="1435266"/>
          <a:ext cx="3520644" cy="1024873"/>
        </a:xfrm>
        <a:prstGeom prst="rect">
          <a:avLst/>
        </a:prstGeom>
        <a:solidFill>
          <a:srgbClr val="AC75D5"/>
        </a:solidFill>
        <a:ln w="19050" cap="flat" cmpd="sng" algn="ctr">
          <a:solidFill>
            <a:schemeClr val="lt1"/>
          </a:solidFill>
          <a:prstDash val="solid"/>
          <a:miter lim="800000"/>
        </a:ln>
        <a:effectLst/>
        <a:scene3d>
          <a:camera prst="orthographicFront"/>
          <a:lightRig rig="flat" dir="t"/>
        </a:scene3d>
        <a:sp3d extrusionH="12700"/>
      </dsp:spPr>
      <dsp:style>
        <a:lnRef idx="3">
          <a:schemeClr val="lt1"/>
        </a:lnRef>
        <a:fillRef idx="1">
          <a:schemeClr val="dk1"/>
        </a:fillRef>
        <a:effectRef idx="1">
          <a:schemeClr val="dk1"/>
        </a:effectRef>
        <a:fontRef idx="minor">
          <a:schemeClr val="lt1"/>
        </a:fontRef>
      </dsp:style>
      <dsp:txBody>
        <a:bodyPr spcFirstLastPara="0" vert="horz" wrap="square" lIns="694181" tIns="72390" rIns="72390" bIns="7239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イエスの生涯と宣教を通して　ヨハネ</a:t>
          </a:r>
          <a:r>
            <a:rPr kumimoji="1" lang="en-US" altLang="ja-JP" sz="1900" b="1" kern="1200" dirty="0"/>
            <a:t>1:18</a:t>
          </a:r>
          <a:endParaRPr kumimoji="1" lang="ja-JP" altLang="en-US" sz="1900" b="1" kern="1200" dirty="0"/>
        </a:p>
        <a:p>
          <a:pPr marL="0" lvl="0" indent="0" algn="l" defTabSz="844550">
            <a:lnSpc>
              <a:spcPct val="90000"/>
            </a:lnSpc>
            <a:spcBef>
              <a:spcPct val="0"/>
            </a:spcBef>
            <a:spcAft>
              <a:spcPct val="35000"/>
            </a:spcAft>
            <a:buNone/>
          </a:pPr>
          <a:endParaRPr lang="es-ES" sz="1900" b="1" kern="1200" dirty="0"/>
        </a:p>
      </dsp:txBody>
      <dsp:txXfrm>
        <a:off x="4447476" y="1435266"/>
        <a:ext cx="3520644" cy="1024873"/>
      </dsp:txXfrm>
    </dsp:sp>
    <dsp:sp modelId="{D225DC68-53F4-4A1F-8F05-42AAE970EA41}">
      <dsp:nvSpPr>
        <dsp:cNvPr id="0" name=""/>
        <dsp:cNvSpPr/>
      </dsp:nvSpPr>
      <dsp:spPr>
        <a:xfrm>
          <a:off x="4304640" y="1291541"/>
          <a:ext cx="717411" cy="1076116"/>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40592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356944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8693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22175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F4E6F6-08F5-41FE-BB22-CBD58A046244}" type="datetimeFigureOut">
              <a:rPr lang="es-ES" smtClean="0"/>
              <a:t>01/07/2020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908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F4E6F6-08F5-41FE-BB22-CBD58A046244}" type="datetimeFigureOut">
              <a:rPr lang="es-ES" smtClean="0"/>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38717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F4E6F6-08F5-41FE-BB22-CBD58A046244}" type="datetimeFigureOut">
              <a:rPr lang="es-ES" smtClean="0"/>
              <a:t>01/07/2020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18443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0F4E6F6-08F5-41FE-BB22-CBD58A046244}" type="datetimeFigureOut">
              <a:rPr lang="es-ES" smtClean="0"/>
              <a:t>01/07/2020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9759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4E6F6-08F5-41FE-BB22-CBD58A046244}" type="datetimeFigureOut">
              <a:rPr lang="es-ES" smtClean="0"/>
              <a:t>01/07/2020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6241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F4E6F6-08F5-41FE-BB22-CBD58A046244}" type="datetimeFigureOut">
              <a:rPr lang="es-ES" smtClean="0"/>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19376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F4E6F6-08F5-41FE-BB22-CBD58A046244}" type="datetimeFigureOut">
              <a:rPr lang="es-ES" smtClean="0"/>
              <a:t>01/07/2020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33413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4E6F6-08F5-41FE-BB22-CBD58A046244}" type="datetimeFigureOut">
              <a:rPr lang="es-ES" smtClean="0"/>
              <a:t>01/07/2020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42D11-1CD6-4CE6-9FD2-63B9DF632BE1}" type="slidenum">
              <a:rPr lang="es-ES" smtClean="0"/>
              <a:t>‹#›</a:t>
            </a:fld>
            <a:endParaRPr lang="es-ES"/>
          </a:p>
        </p:txBody>
      </p:sp>
    </p:spTree>
    <p:extLst>
      <p:ext uri="{BB962C8B-B14F-4D97-AF65-F5344CB8AC3E}">
        <p14:creationId xmlns:p14="http://schemas.microsoft.com/office/powerpoint/2010/main" val="17111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0D39BB2-72AE-4230-9B4F-130D0E33940A}"/>
              </a:ext>
            </a:extLst>
          </p:cNvPr>
          <p:cNvSpPr txBox="1"/>
          <p:nvPr/>
        </p:nvSpPr>
        <p:spPr>
          <a:xfrm>
            <a:off x="659711" y="5950014"/>
            <a:ext cx="7824578" cy="769441"/>
          </a:xfrm>
          <a:prstGeom prst="rect">
            <a:avLst/>
          </a:prstGeom>
          <a:noFill/>
        </p:spPr>
        <p:txBody>
          <a:bodyPr wrap="none" rtlCol="0">
            <a:spAutoFit/>
          </a:bodyPr>
          <a:lstStyle/>
          <a:p>
            <a:pPr algn="r"/>
            <a:r>
              <a:rPr lang="en-US" sz="4400" b="1" dirty="0">
                <a:solidFill>
                  <a:srgbClr val="FF00FF"/>
                </a:solidFill>
                <a:effectLst>
                  <a:innerShdw blurRad="63500" dist="50800" dir="18900000">
                    <a:prstClr val="black">
                      <a:alpha val="50000"/>
                    </a:prstClr>
                  </a:innerShdw>
                </a:effectLst>
              </a:rPr>
              <a:t>2020</a:t>
            </a:r>
            <a:r>
              <a:rPr lang="ja-JP" altLang="en-US" sz="4400" b="1" dirty="0">
                <a:solidFill>
                  <a:srgbClr val="FF00FF"/>
                </a:solidFill>
                <a:effectLst>
                  <a:innerShdw blurRad="63500" dist="50800" dir="18900000">
                    <a:prstClr val="black">
                      <a:alpha val="50000"/>
                    </a:prstClr>
                  </a:innerShdw>
                </a:effectLst>
              </a:rPr>
              <a:t>年</a:t>
            </a:r>
            <a:r>
              <a:rPr lang="en-US" altLang="ja-JP" sz="4400" b="1" dirty="0">
                <a:solidFill>
                  <a:srgbClr val="FF00FF"/>
                </a:solidFill>
                <a:effectLst>
                  <a:innerShdw blurRad="63500" dist="50800" dir="18900000">
                    <a:prstClr val="black">
                      <a:alpha val="50000"/>
                    </a:prstClr>
                  </a:innerShdw>
                </a:effectLst>
              </a:rPr>
              <a:t>7</a:t>
            </a:r>
            <a:r>
              <a:rPr lang="ja-JP" altLang="en-US" sz="4400" b="1" dirty="0">
                <a:solidFill>
                  <a:srgbClr val="FF00FF"/>
                </a:solidFill>
                <a:effectLst>
                  <a:innerShdw blurRad="63500" dist="50800" dir="18900000">
                    <a:prstClr val="black">
                      <a:alpha val="50000"/>
                    </a:prstClr>
                  </a:innerShdw>
                </a:effectLst>
              </a:rPr>
              <a:t>月</a:t>
            </a:r>
            <a:r>
              <a:rPr lang="en-US" altLang="ja-JP" sz="4400" b="1" dirty="0">
                <a:solidFill>
                  <a:srgbClr val="FF00FF"/>
                </a:solidFill>
                <a:effectLst>
                  <a:innerShdw blurRad="63500" dist="50800" dir="18900000">
                    <a:prstClr val="black">
                      <a:alpha val="50000"/>
                    </a:prstClr>
                  </a:innerShdw>
                </a:effectLst>
              </a:rPr>
              <a:t>4</a:t>
            </a:r>
            <a:r>
              <a:rPr lang="ja-JP" altLang="en-US" sz="4400" b="1" dirty="0">
                <a:solidFill>
                  <a:srgbClr val="FF00FF"/>
                </a:solidFill>
                <a:effectLst>
                  <a:innerShdw blurRad="63500" dist="50800" dir="18900000">
                    <a:prstClr val="black">
                      <a:alpha val="50000"/>
                    </a:prstClr>
                  </a:innerShdw>
                </a:effectLst>
              </a:rPr>
              <a:t>日　第三期　第</a:t>
            </a:r>
            <a:r>
              <a:rPr lang="en-US" altLang="ja-JP" sz="4400" b="1" dirty="0">
                <a:solidFill>
                  <a:srgbClr val="FF00FF"/>
                </a:solidFill>
                <a:effectLst>
                  <a:innerShdw blurRad="63500" dist="50800" dir="18900000">
                    <a:prstClr val="black">
                      <a:alpha val="50000"/>
                    </a:prstClr>
                  </a:innerShdw>
                </a:effectLst>
              </a:rPr>
              <a:t>1</a:t>
            </a:r>
            <a:r>
              <a:rPr lang="ja-JP" altLang="en-US" sz="4400" b="1" dirty="0">
                <a:solidFill>
                  <a:srgbClr val="FF00FF"/>
                </a:solidFill>
                <a:effectLst>
                  <a:innerShdw blurRad="63500" dist="50800" dir="18900000">
                    <a:prstClr val="black">
                      <a:alpha val="50000"/>
                    </a:prstClr>
                  </a:innerShdw>
                </a:effectLst>
              </a:rPr>
              <a:t>課</a:t>
            </a:r>
            <a:endParaRPr lang="es-ES" sz="4400" b="1" dirty="0">
              <a:solidFill>
                <a:srgbClr val="FF00FF"/>
              </a:solidFill>
              <a:effectLst>
                <a:innerShdw blurRad="63500" dist="50800" dir="18900000">
                  <a:prstClr val="black">
                    <a:alpha val="50000"/>
                  </a:prstClr>
                </a:innerShdw>
              </a:effectLst>
            </a:endParaRPr>
          </a:p>
        </p:txBody>
      </p:sp>
      <p:sp>
        <p:nvSpPr>
          <p:cNvPr id="6" name="CuadroTexto 5">
            <a:extLst>
              <a:ext uri="{FF2B5EF4-FFF2-40B4-BE49-F238E27FC236}">
                <a16:creationId xmlns:a16="http://schemas.microsoft.com/office/drawing/2014/main" id="{2B305B23-73EC-4875-A169-6A47229BBBBC}"/>
              </a:ext>
            </a:extLst>
          </p:cNvPr>
          <p:cNvSpPr txBox="1"/>
          <p:nvPr/>
        </p:nvSpPr>
        <p:spPr>
          <a:xfrm rot="20154311">
            <a:off x="100820" y="1176627"/>
            <a:ext cx="2480283" cy="646331"/>
          </a:xfrm>
          <a:prstGeom prst="rect">
            <a:avLst/>
          </a:prstGeom>
          <a:noFill/>
        </p:spPr>
        <p:txBody>
          <a:bodyPr wrap="square" rtlCol="0">
            <a:prstTxWarp prst="textDeflateBottom">
              <a:avLst>
                <a:gd name="adj" fmla="val 67322"/>
              </a:avLst>
            </a:prstTxWarp>
            <a:spAutoFit/>
          </a:bodyPr>
          <a:lstStyle/>
          <a:p>
            <a:r>
              <a:rPr lang="es-E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WHY</a:t>
            </a:r>
            <a:endPar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89C18317-1DCF-479B-ACBE-E8BAFE3F31DC}"/>
              </a:ext>
            </a:extLst>
          </p:cNvPr>
          <p:cNvSpPr txBox="1"/>
          <p:nvPr/>
        </p:nvSpPr>
        <p:spPr>
          <a:xfrm rot="1594407">
            <a:off x="6356291" y="1272422"/>
            <a:ext cx="2735569" cy="646331"/>
          </a:xfrm>
          <a:prstGeom prst="rect">
            <a:avLst/>
          </a:prstGeom>
          <a:noFill/>
        </p:spPr>
        <p:txBody>
          <a:bodyPr wrap="square" numCol="1" rtlCol="0">
            <a:prstTxWarp prst="textDeflateBottom">
              <a:avLst>
                <a:gd name="adj" fmla="val 67322"/>
              </a:avLst>
            </a:prstTxWarp>
            <a:spAutoFit/>
          </a:bodyPr>
          <a:lstStyle>
            <a:defPPr>
              <a:defRPr lang="en-US"/>
            </a:defPPr>
            <a:lvl1pPr>
              <a:defRPr sz="36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a:t>WITNESS?</a:t>
            </a:r>
            <a:endParaRPr lang="es-ES" dirty="0"/>
          </a:p>
        </p:txBody>
      </p:sp>
      <p:sp>
        <p:nvSpPr>
          <p:cNvPr id="9" name="テキスト ボックス 8">
            <a:extLst>
              <a:ext uri="{FF2B5EF4-FFF2-40B4-BE49-F238E27FC236}">
                <a16:creationId xmlns:a16="http://schemas.microsoft.com/office/drawing/2014/main" id="{7E382500-19D7-4B18-8E8D-5AB253B0C528}"/>
              </a:ext>
            </a:extLst>
          </p:cNvPr>
          <p:cNvSpPr txBox="1"/>
          <p:nvPr/>
        </p:nvSpPr>
        <p:spPr>
          <a:xfrm>
            <a:off x="1032569" y="2062785"/>
            <a:ext cx="7078862"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ln w="12700">
                  <a:solidFill>
                    <a:srgbClr val="4472C4"/>
                  </a:solidFill>
                  <a:prstDash val="solid"/>
                </a:ln>
                <a:solidFill>
                  <a:schemeClr val="bg1"/>
                </a:solidFill>
                <a:effectLst>
                  <a:outerShdw dist="38100" dir="2640000" algn="bl" rotWithShape="0">
                    <a:srgbClr val="4472C4"/>
                  </a:outerShdw>
                </a:effectLst>
                <a:latin typeface="Calibri" panose="020F0502020204030204"/>
              </a:rPr>
              <a:t>なぜあかしなのか</a:t>
            </a:r>
            <a:endParaRPr kumimoji="0" lang="es-ES" altLang="ja-JP" sz="6000" b="1" i="0" u="none" strike="noStrike" kern="1200" cap="none" spc="0" normalizeH="0" baseline="0" noProof="0" dirty="0">
              <a:ln w="12700">
                <a:solidFill>
                  <a:srgbClr val="4472C4"/>
                </a:solidFill>
                <a:prstDash val="solid"/>
              </a:ln>
              <a:solidFill>
                <a:schemeClr val="bg1"/>
              </a:solidFill>
              <a:effectLst>
                <a:outerShdw dist="38100" dir="2640000" algn="bl" rotWithShape="0">
                  <a:srgbClr val="4472C4"/>
                </a:outerShdw>
              </a:effectLst>
              <a:uLnTx/>
              <a:uFillTx/>
              <a:latin typeface="Calibri" panose="020F0502020204030204"/>
            </a:endParaRPr>
          </a:p>
        </p:txBody>
      </p:sp>
    </p:spTree>
    <p:extLst>
      <p:ext uri="{BB962C8B-B14F-4D97-AF65-F5344CB8AC3E}">
        <p14:creationId xmlns:p14="http://schemas.microsoft.com/office/powerpoint/2010/main" val="33693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96B1E0-3DC8-4EAD-995A-0661DF036784}"/>
              </a:ext>
            </a:extLst>
          </p:cNvPr>
          <p:cNvSpPr/>
          <p:nvPr/>
        </p:nvSpPr>
        <p:spPr>
          <a:xfrm>
            <a:off x="1994685" y="-20154"/>
            <a:ext cx="4792022"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3600" b="1" dirty="0">
                <a:ln/>
                <a:solidFill>
                  <a:schemeClr val="accent4"/>
                </a:solidFill>
              </a:rPr>
              <a:t>与えることで成長する</a:t>
            </a:r>
            <a:endParaRPr lang="es-ES" sz="3600" b="1" dirty="0">
              <a:ln/>
              <a:solidFill>
                <a:schemeClr val="accent4"/>
              </a:solidFill>
            </a:endParaRPr>
          </a:p>
        </p:txBody>
      </p:sp>
      <p:sp>
        <p:nvSpPr>
          <p:cNvPr id="3" name="Rectángulo 2">
            <a:extLst>
              <a:ext uri="{FF2B5EF4-FFF2-40B4-BE49-F238E27FC236}">
                <a16:creationId xmlns:a16="http://schemas.microsoft.com/office/drawing/2014/main" id="{E70A9D1E-076D-4467-8EEB-02354A8047FC}"/>
              </a:ext>
            </a:extLst>
          </p:cNvPr>
          <p:cNvSpPr/>
          <p:nvPr/>
        </p:nvSpPr>
        <p:spPr>
          <a:xfrm>
            <a:off x="2046513" y="480918"/>
            <a:ext cx="4605245" cy="923330"/>
          </a:xfrm>
          <a:prstGeom prst="rect">
            <a:avLst/>
          </a:prstGeom>
        </p:spPr>
        <p:txBody>
          <a:bodyPr wrap="square">
            <a:spAutoFit/>
          </a:bodyPr>
          <a:lstStyle/>
          <a:p>
            <a:r>
              <a:rPr lang="ja-JP" alt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わたしを信じる者は、聖書に書いてあるとおり、その腹から生ける水が川となって流れ出るであろう　</a:t>
            </a:r>
            <a:r>
              <a:rPr lang="ja-JP" alt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ヨハネ</a:t>
            </a: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7:38 </a:t>
            </a:r>
          </a:p>
        </p:txBody>
      </p:sp>
      <p:sp>
        <p:nvSpPr>
          <p:cNvPr id="4" name="CuadroTexto 3">
            <a:extLst>
              <a:ext uri="{FF2B5EF4-FFF2-40B4-BE49-F238E27FC236}">
                <a16:creationId xmlns:a16="http://schemas.microsoft.com/office/drawing/2014/main" id="{BC97F886-2AC1-4316-9EBD-C8D0D8C0C7A4}"/>
              </a:ext>
            </a:extLst>
          </p:cNvPr>
          <p:cNvSpPr txBox="1"/>
          <p:nvPr/>
        </p:nvSpPr>
        <p:spPr>
          <a:xfrm>
            <a:off x="139332" y="1426473"/>
            <a:ext cx="6587301" cy="1308050"/>
          </a:xfrm>
          <a:prstGeom prst="rect">
            <a:avLst/>
          </a:prstGeom>
          <a:noFill/>
        </p:spPr>
        <p:txBody>
          <a:bodyPr wrap="square" rtlCol="0">
            <a:spAutoFit/>
          </a:bodyPr>
          <a:lstStyle/>
          <a:p>
            <a:pPr>
              <a:spcBef>
                <a:spcPts val="600"/>
              </a:spcBef>
            </a:pPr>
            <a:r>
              <a:rPr lang="ja-JP" altLang="en-US" sz="2000" b="1" dirty="0"/>
              <a:t>水がながれないとどうなるのか？</a:t>
            </a:r>
            <a:endParaRPr lang="es-ES" sz="2000" b="1" dirty="0"/>
          </a:p>
          <a:p>
            <a:pPr>
              <a:spcBef>
                <a:spcPts val="600"/>
              </a:spcBef>
            </a:pPr>
            <a:r>
              <a:rPr lang="ja-JP" altLang="en-US" b="1" dirty="0">
                <a:effectLst>
                  <a:outerShdw blurRad="38100" dist="38100" dir="2700000" algn="tl">
                    <a:srgbClr val="000000">
                      <a:alpha val="43137"/>
                    </a:srgbClr>
                  </a:outerShdw>
                </a:effectLst>
              </a:rPr>
              <a:t>プールの水は、日々の生活の中で新しくされていないと悪くなってしまいます。また、生きた水を流してあげないと、私たちも水が「腐ってしまう」ことがあります。</a:t>
            </a:r>
          </a:p>
        </p:txBody>
      </p:sp>
      <p:grpSp>
        <p:nvGrpSpPr>
          <p:cNvPr id="9" name="Grupo 8">
            <a:extLst>
              <a:ext uri="{FF2B5EF4-FFF2-40B4-BE49-F238E27FC236}">
                <a16:creationId xmlns:a16="http://schemas.microsoft.com/office/drawing/2014/main" id="{7F481C75-BC0D-48D9-AE89-B088409FB884}"/>
              </a:ext>
            </a:extLst>
          </p:cNvPr>
          <p:cNvGrpSpPr/>
          <p:nvPr/>
        </p:nvGrpSpPr>
        <p:grpSpPr>
          <a:xfrm>
            <a:off x="6754095" y="87970"/>
            <a:ext cx="2320237" cy="2603093"/>
            <a:chOff x="2657612" y="1524000"/>
            <a:chExt cx="3114675" cy="3810000"/>
          </a:xfrm>
        </p:grpSpPr>
        <p:pic>
          <p:nvPicPr>
            <p:cNvPr id="1028" name="Picture 4" descr="Destellos Del Corazon: AMADO DIOS">
              <a:extLst>
                <a:ext uri="{FF2B5EF4-FFF2-40B4-BE49-F238E27FC236}">
                  <a16:creationId xmlns:a16="http://schemas.microsoft.com/office/drawing/2014/main" id="{ABDAB622-A780-46E3-BE15-159B85B2D077}"/>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57612" y="1524000"/>
              <a:ext cx="3114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795AA407-3D31-45D3-A0A9-28BEA53D089A}"/>
                </a:ext>
              </a:extLst>
            </p:cNvPr>
            <p:cNvSpPr/>
            <p:nvPr/>
          </p:nvSpPr>
          <p:spPr>
            <a:xfrm>
              <a:off x="2745168" y="1582565"/>
              <a:ext cx="2926081" cy="3647246"/>
            </a:xfrm>
            <a:prstGeom prst="rect">
              <a:avLst/>
            </a:prstGeom>
            <a:noFill/>
            <a:ln w="1016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0" name="Imagen 9">
            <a:extLst>
              <a:ext uri="{FF2B5EF4-FFF2-40B4-BE49-F238E27FC236}">
                <a16:creationId xmlns:a16="http://schemas.microsoft.com/office/drawing/2014/main" id="{1AC8EB17-DCEE-4B00-B048-1992FB786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51" y="73640"/>
            <a:ext cx="1893052" cy="1264499"/>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7839DFDB-909A-457A-9AFB-25E61893F7D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37068" y="2799186"/>
            <a:ext cx="1892883" cy="2452317"/>
          </a:xfrm>
          <a:prstGeom prst="snip2DiagRect">
            <a:avLst>
              <a:gd name="adj1" fmla="val 25764"/>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DCD35092-8B8C-4AC8-8666-13197197BB1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23314" y="2799187"/>
            <a:ext cx="2080026" cy="2452317"/>
          </a:xfrm>
          <a:prstGeom prst="snip2DiagRect">
            <a:avLst>
              <a:gd name="adj1" fmla="val 0"/>
              <a:gd name="adj2" fmla="val 1876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08B55EEA-CFB8-4955-9702-50A28BCEB8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35639" y="5359626"/>
            <a:ext cx="1716119" cy="1379100"/>
          </a:xfrm>
          <a:prstGeom prst="snip2DiagRect">
            <a:avLst>
              <a:gd name="adj1" fmla="val 0"/>
              <a:gd name="adj2" fmla="val 28665"/>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id="{94555695-E1F7-4E6C-9F83-A069CBFAC9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52925" y="5359625"/>
            <a:ext cx="2250415" cy="1379101"/>
          </a:xfrm>
          <a:prstGeom prst="snip2DiagRect">
            <a:avLst>
              <a:gd name="adj1" fmla="val 33468"/>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Rectángulo 20">
            <a:extLst>
              <a:ext uri="{FF2B5EF4-FFF2-40B4-BE49-F238E27FC236}">
                <a16:creationId xmlns:a16="http://schemas.microsoft.com/office/drawing/2014/main" id="{A0392C38-2CBC-49D5-BCDF-F18A4AAE28E1}"/>
              </a:ext>
            </a:extLst>
          </p:cNvPr>
          <p:cNvSpPr/>
          <p:nvPr/>
        </p:nvSpPr>
        <p:spPr>
          <a:xfrm>
            <a:off x="137188" y="2765373"/>
            <a:ext cx="4796305" cy="2323713"/>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前にも述べたように、神様は様々な方法でご自身を現されます。しかし、直接ご自身を現される場合であっても、神様は常に人と人とを接触させておられます。例えば、サウロやコルネリオの経験を見てみましょう（使徒</a:t>
            </a:r>
            <a:r>
              <a:rPr lang="en-US" altLang="ja-JP" sz="2000" b="1" dirty="0">
                <a:effectLst>
                  <a:outerShdw blurRad="38100" dist="38100" dir="2700000" algn="tl">
                    <a:srgbClr val="000000">
                      <a:alpha val="43137"/>
                    </a:srgbClr>
                  </a:outerShdw>
                </a:effectLst>
              </a:rPr>
              <a:t>9:3-6; 10:1-6</a:t>
            </a:r>
            <a:r>
              <a:rPr lang="ja-JP" altLang="en-US" sz="2000" b="1" dirty="0">
                <a:effectLst>
                  <a:outerShdw blurRad="38100" dist="38100" dir="2700000" algn="tl">
                    <a:srgbClr val="000000">
                      <a:alpha val="43137"/>
                    </a:srgbClr>
                  </a:outerShdw>
                </a:effectLst>
              </a:rPr>
              <a:t>）。</a:t>
            </a:r>
          </a:p>
          <a:p>
            <a:pPr>
              <a:spcBef>
                <a:spcPts val="600"/>
              </a:spcBef>
            </a:pPr>
            <a:r>
              <a:rPr lang="en-US" sz="2000" b="1" dirty="0"/>
              <a:t>.</a:t>
            </a:r>
            <a:endParaRPr lang="es-ES" sz="2000" b="1" dirty="0"/>
          </a:p>
        </p:txBody>
      </p:sp>
      <p:sp>
        <p:nvSpPr>
          <p:cNvPr id="23" name="Rectángulo 22">
            <a:extLst>
              <a:ext uri="{FF2B5EF4-FFF2-40B4-BE49-F238E27FC236}">
                <a16:creationId xmlns:a16="http://schemas.microsoft.com/office/drawing/2014/main" id="{D4346DE9-9B69-44E2-9CDB-20CCA22BDED5}"/>
              </a:ext>
            </a:extLst>
          </p:cNvPr>
          <p:cNvSpPr/>
          <p:nvPr/>
        </p:nvSpPr>
        <p:spPr>
          <a:xfrm>
            <a:off x="1568702" y="4740192"/>
            <a:ext cx="3419825" cy="1938992"/>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福音を宣べ伝えることは私たちにとって祝福です。人々がキリストを受け入れるとき、私たちは霊的に成長し、キリストとともに喜ぶことができます。</a:t>
            </a:r>
          </a:p>
        </p:txBody>
      </p:sp>
      <p:pic>
        <p:nvPicPr>
          <p:cNvPr id="29" name="Imagen 28">
            <a:extLst>
              <a:ext uri="{FF2B5EF4-FFF2-40B4-BE49-F238E27FC236}">
                <a16:creationId xmlns:a16="http://schemas.microsoft.com/office/drawing/2014/main" id="{32C3332A-A80D-4C8B-A805-55707CC1CB5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7188" y="4707374"/>
            <a:ext cx="1377911" cy="2004628"/>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4F463B"/>
            </a:contourClr>
          </a:sp3d>
        </p:spPr>
      </p:pic>
    </p:spTree>
    <p:extLst>
      <p:ext uri="{BB962C8B-B14F-4D97-AF65-F5344CB8AC3E}">
        <p14:creationId xmlns:p14="http://schemas.microsoft.com/office/powerpoint/2010/main" val="15394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2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nodeType="withEffect">
                                  <p:stCondLst>
                                    <p:cond delay="7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par>
                          <p:cTn id="59" fill="hold">
                            <p:stCondLst>
                              <p:cond delay="125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450" decel="100000" fill="hold"/>
                                        <p:tgtEl>
                                          <p:spTgt spid="29"/>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450" decel="100000" fill="hold"/>
                                        <p:tgtEl>
                                          <p:spTgt spid="23"/>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A99B7DE-96F5-4A3E-9118-9A1BCE83B63D}"/>
              </a:ext>
            </a:extLst>
          </p:cNvPr>
          <p:cNvSpPr/>
          <p:nvPr/>
        </p:nvSpPr>
        <p:spPr>
          <a:xfrm>
            <a:off x="0" y="113212"/>
            <a:ext cx="9143999" cy="646331"/>
          </a:xfrm>
          <a:prstGeom prst="rect">
            <a:avLst/>
          </a:prstGeom>
        </p:spPr>
        <p:txBody>
          <a:bodyPr wrap="square">
            <a:spAutoFit/>
          </a:bodyPr>
          <a:lstStyle/>
          <a:p>
            <a:pPr algn="ctr"/>
            <a:r>
              <a:rPr lang="ja-JP" altLang="en-US" sz="3600" b="1" dirty="0">
                <a:ln w="6600">
                  <a:solidFill>
                    <a:srgbClr val="644045"/>
                  </a:solidFill>
                  <a:prstDash val="solid"/>
                </a:ln>
                <a:solidFill>
                  <a:srgbClr val="FFFFFF"/>
                </a:solidFill>
                <a:effectLst>
                  <a:outerShdw dist="38100" dir="2700000" algn="tl" rotWithShape="0">
                    <a:schemeClr val="bg2">
                      <a:lumMod val="75000"/>
                    </a:schemeClr>
                  </a:outerShdw>
                </a:effectLst>
              </a:rPr>
              <a:t>キリストの命令に従う</a:t>
            </a:r>
            <a:endParaRPr lang="es-ES" sz="3600" b="1" dirty="0">
              <a:ln w="6600">
                <a:solidFill>
                  <a:srgbClr val="644045"/>
                </a:solidFill>
                <a:prstDash val="solid"/>
              </a:ln>
              <a:solidFill>
                <a:srgbClr val="FFFFFF"/>
              </a:solidFill>
              <a:effectLst>
                <a:outerShdw dist="38100" dir="2700000" algn="tl" rotWithShape="0">
                  <a:schemeClr val="bg2">
                    <a:lumMod val="75000"/>
                  </a:schemeClr>
                </a:outerShdw>
              </a:effectLst>
            </a:endParaRPr>
          </a:p>
        </p:txBody>
      </p:sp>
      <p:sp>
        <p:nvSpPr>
          <p:cNvPr id="3" name="Rectángulo: esquinas redondeadas 2">
            <a:extLst>
              <a:ext uri="{FF2B5EF4-FFF2-40B4-BE49-F238E27FC236}">
                <a16:creationId xmlns:a16="http://schemas.microsoft.com/office/drawing/2014/main" id="{D8AE570C-DB1D-41B9-809E-11179992169A}"/>
              </a:ext>
            </a:extLst>
          </p:cNvPr>
          <p:cNvSpPr/>
          <p:nvPr/>
        </p:nvSpPr>
        <p:spPr>
          <a:xfrm>
            <a:off x="143295" y="697388"/>
            <a:ext cx="8857411" cy="693371"/>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ja-JP" altLang="en-US" b="1" dirty="0">
                <a:latin typeface="Comic Sans MS" panose="030F0702030302020204" pitchFamily="66" charset="0"/>
              </a:rPr>
              <a:t>それゆえに、あなたがたは行って、すべての国民を弟子として、父と子と聖霊との名によって、彼らにバプテスマを施し、</a:t>
            </a:r>
            <a:r>
              <a:rPr lang="ja-JP" altLang="en-US" sz="1600" b="1" dirty="0">
                <a:latin typeface="Comic Sans MS" panose="030F0702030302020204" pitchFamily="66" charset="0"/>
              </a:rPr>
              <a:t>マタイ</a:t>
            </a:r>
            <a:r>
              <a:rPr lang="es-ES" sz="1600" b="1" dirty="0">
                <a:latin typeface="Comic Sans MS" panose="030F0702030302020204" pitchFamily="66" charset="0"/>
              </a:rPr>
              <a:t> 28:19</a:t>
            </a:r>
          </a:p>
        </p:txBody>
      </p:sp>
      <p:sp>
        <p:nvSpPr>
          <p:cNvPr id="4" name="CuadroTexto 3">
            <a:extLst>
              <a:ext uri="{FF2B5EF4-FFF2-40B4-BE49-F238E27FC236}">
                <a16:creationId xmlns:a16="http://schemas.microsoft.com/office/drawing/2014/main" id="{1D7EF9B0-BD36-40CB-986B-1D68D49668DC}"/>
              </a:ext>
            </a:extLst>
          </p:cNvPr>
          <p:cNvSpPr txBox="1"/>
          <p:nvPr/>
        </p:nvSpPr>
        <p:spPr>
          <a:xfrm>
            <a:off x="121915" y="1393826"/>
            <a:ext cx="4579064" cy="2631490"/>
          </a:xfrm>
          <a:prstGeom prst="rect">
            <a:avLst/>
          </a:prstGeom>
          <a:noFill/>
        </p:spPr>
        <p:txBody>
          <a:bodyPr wrap="square" rtlCol="0">
            <a:spAutoFit/>
          </a:bodyPr>
          <a:lstStyle/>
          <a:p>
            <a:pPr>
              <a:spcBef>
                <a:spcPts val="600"/>
              </a:spcBef>
            </a:pPr>
            <a:r>
              <a:rPr lang="ja-JP" altLang="en-US" sz="2000" b="1" dirty="0"/>
              <a:t>神様は「ひとりも滅びることがなく、すべての者が悔改めに至ることを望んでおられます。第二ペテロ</a:t>
            </a:r>
            <a:r>
              <a:rPr lang="en-US" altLang="ja-JP" sz="2000" b="1" dirty="0"/>
              <a:t>3:9 </a:t>
            </a:r>
          </a:p>
          <a:p>
            <a:pPr>
              <a:spcBef>
                <a:spcPts val="600"/>
              </a:spcBef>
            </a:pPr>
            <a:r>
              <a:rPr lang="ja-JP" altLang="en-US" sz="2000" b="1" dirty="0"/>
              <a:t>ですから、神様は私たちに、すべての人と福音を分かち合うように命じてくださいました。主は、私たちがその命令を果たすのを辛抱強く待っておられます（マタイ</a:t>
            </a:r>
            <a:r>
              <a:rPr lang="en-US" altLang="ja-JP" sz="2000" b="1" dirty="0"/>
              <a:t>24:14</a:t>
            </a:r>
            <a:r>
              <a:rPr lang="ja-JP" altLang="en-US" sz="2000" b="1" dirty="0"/>
              <a:t>）。</a:t>
            </a:r>
          </a:p>
        </p:txBody>
      </p:sp>
      <p:pic>
        <p:nvPicPr>
          <p:cNvPr id="8" name="Imagen 7">
            <a:extLst>
              <a:ext uri="{FF2B5EF4-FFF2-40B4-BE49-F238E27FC236}">
                <a16:creationId xmlns:a16="http://schemas.microsoft.com/office/drawing/2014/main" id="{BEDE2CB9-8C7F-4BA0-8E92-11EA5ECB1D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853" y="4113632"/>
            <a:ext cx="2631156" cy="2631156"/>
          </a:xfrm>
          <a:prstGeom prst="ellipse">
            <a:avLst/>
          </a:prstGeom>
          <a:ln>
            <a:noFill/>
          </a:ln>
          <a:effectLst>
            <a:softEdge rad="112500"/>
          </a:effectLst>
        </p:spPr>
      </p:pic>
      <p:pic>
        <p:nvPicPr>
          <p:cNvPr id="6" name="Imagen 5">
            <a:extLst>
              <a:ext uri="{FF2B5EF4-FFF2-40B4-BE49-F238E27FC236}">
                <a16:creationId xmlns:a16="http://schemas.microsoft.com/office/drawing/2014/main" id="{DB8B0BC2-3F83-42E5-99D3-476FE69CE6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5486" y="1528775"/>
            <a:ext cx="4199180" cy="2839147"/>
          </a:xfrm>
          <a:prstGeom prst="roundRect">
            <a:avLst>
              <a:gd name="adj" fmla="val 30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ángulo 8">
            <a:extLst>
              <a:ext uri="{FF2B5EF4-FFF2-40B4-BE49-F238E27FC236}">
                <a16:creationId xmlns:a16="http://schemas.microsoft.com/office/drawing/2014/main" id="{54EC3BFE-66BC-4274-A85A-2B646DA04955}"/>
              </a:ext>
            </a:extLst>
          </p:cNvPr>
          <p:cNvSpPr/>
          <p:nvPr/>
        </p:nvSpPr>
        <p:spPr>
          <a:xfrm>
            <a:off x="3174400" y="4545999"/>
            <a:ext cx="5725762" cy="2015936"/>
          </a:xfrm>
          <a:prstGeom prst="rect">
            <a:avLst/>
          </a:prstGeom>
        </p:spPr>
        <p:txBody>
          <a:bodyPr wrap="square">
            <a:spAutoFit/>
          </a:bodyPr>
          <a:lstStyle/>
          <a:p>
            <a:pPr>
              <a:spcBef>
                <a:spcPts val="600"/>
              </a:spcBef>
            </a:pPr>
            <a:r>
              <a:rPr lang="ja-JP" altLang="en-US" sz="2000" b="1" dirty="0"/>
              <a:t>神様は、歴史を通して救いを知らしめるために、男と女（</a:t>
            </a:r>
            <a:r>
              <a:rPr lang="en-US" altLang="ja-JP" sz="2000" b="1" dirty="0"/>
              <a:t>2</a:t>
            </a:r>
            <a:r>
              <a:rPr lang="ja-JP" altLang="en-US" sz="2000" b="1" dirty="0"/>
              <a:t>ペテ</a:t>
            </a:r>
            <a:r>
              <a:rPr lang="en-US" altLang="ja-JP" sz="2000" b="1" dirty="0"/>
              <a:t>2:5; 12:1-3</a:t>
            </a:r>
            <a:r>
              <a:rPr lang="ja-JP" altLang="en-US" sz="2000" b="1" dirty="0"/>
              <a:t>）、民族（イザヤ</a:t>
            </a:r>
            <a:r>
              <a:rPr lang="en-US" altLang="ja-JP" sz="2000" b="1" dirty="0"/>
              <a:t>49:6</a:t>
            </a:r>
            <a:r>
              <a:rPr lang="ja-JP" altLang="en-US" sz="2000" b="1" dirty="0"/>
              <a:t>）、人々（使徒</a:t>
            </a:r>
            <a:r>
              <a:rPr lang="en-US" altLang="ja-JP" sz="2000" b="1" dirty="0"/>
              <a:t>1:8</a:t>
            </a:r>
            <a:r>
              <a:rPr lang="ja-JP" altLang="en-US" sz="2000" b="1" dirty="0"/>
              <a:t>）を選ばれました。</a:t>
            </a:r>
          </a:p>
          <a:p>
            <a:pPr>
              <a:spcBef>
                <a:spcPts val="600"/>
              </a:spcBef>
            </a:pPr>
            <a:r>
              <a:rPr lang="ja-JP" altLang="en-US" sz="2000" b="1" dirty="0"/>
              <a:t>教会がキリストの命令を無視したり、過小評価したりすることは、教会の存在目的を果たせず、世界への預言的な召命を逃すことになります。</a:t>
            </a:r>
          </a:p>
        </p:txBody>
      </p:sp>
      <p:pic>
        <p:nvPicPr>
          <p:cNvPr id="11" name="Imagen 10">
            <a:extLst>
              <a:ext uri="{FF2B5EF4-FFF2-40B4-BE49-F238E27FC236}">
                <a16:creationId xmlns:a16="http://schemas.microsoft.com/office/drawing/2014/main" id="{2795605F-6B48-4EA2-A0EC-7749284361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64917" y="3639158"/>
            <a:ext cx="1607081" cy="7487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53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500"/>
                                        <p:tgtEl>
                                          <p:spTgt spid="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left)">
                                      <p:cBhvr>
                                        <p:cTn id="46" dur="500"/>
                                        <p:tgtEl>
                                          <p:spTgt spid="9">
                                            <p:txEl>
                                              <p:pRg st="0" end="0"/>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A81DA"/>
            </a:gs>
            <a:gs pos="38000">
              <a:srgbClr val="9CB4AE"/>
            </a:gs>
            <a:gs pos="28000">
              <a:srgbClr val="499399"/>
            </a:gs>
            <a:gs pos="71000">
              <a:srgbClr val="EFD5C3"/>
            </a:gs>
            <a:gs pos="100000">
              <a:srgbClr val="FAF28A"/>
            </a:gs>
          </a:gsLst>
          <a:lin ang="16200000" scaled="1"/>
          <a:tileRect/>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768DFC-890F-42B2-B4A8-8531AA49E2FA}"/>
              </a:ext>
            </a:extLst>
          </p:cNvPr>
          <p:cNvSpPr/>
          <p:nvPr/>
        </p:nvSpPr>
        <p:spPr>
          <a:xfrm>
            <a:off x="0" y="-24939"/>
            <a:ext cx="2151017" cy="1938992"/>
          </a:xfrm>
          <a:prstGeom prst="rect">
            <a:avLst/>
          </a:prstGeom>
        </p:spPr>
        <p:txBody>
          <a:bodyPr wrap="square">
            <a:spAutoFit/>
          </a:bodyPr>
          <a:lstStyle/>
          <a:p>
            <a:pPr algn="ctr"/>
            <a:r>
              <a:rPr lang="ja-JP" altLang="en-US" sz="4000" b="1" dirty="0">
                <a:ln w="12700">
                  <a:solidFill>
                    <a:srgbClr val="C00000"/>
                  </a:solidFill>
                  <a:prstDash val="solid"/>
                </a:ln>
                <a:pattFill prst="pct50">
                  <a:fgClr>
                    <a:srgbClr val="FF0000"/>
                  </a:fgClr>
                  <a:bgClr>
                    <a:srgbClr val="FFD1D1"/>
                  </a:bgClr>
                </a:pattFill>
                <a:effectLst>
                  <a:outerShdw dist="38100" dir="2640000" algn="bl" rotWithShape="0">
                    <a:srgbClr val="C00000"/>
                  </a:outerShdw>
                  <a:reflection blurRad="6350" stA="55000" endA="300" endPos="45500" dir="5400000" sy="-100000" algn="bl" rotWithShape="0"/>
                </a:effectLst>
              </a:rPr>
              <a:t>愛による動機づけ</a:t>
            </a:r>
            <a:endParaRPr lang="es-ES" sz="4000" b="1" dirty="0">
              <a:ln w="12700">
                <a:solidFill>
                  <a:srgbClr val="C00000"/>
                </a:solidFill>
                <a:prstDash val="solid"/>
              </a:ln>
              <a:pattFill prst="pct50">
                <a:fgClr>
                  <a:srgbClr val="FF0000"/>
                </a:fgClr>
                <a:bgClr>
                  <a:srgbClr val="FFD1D1"/>
                </a:bgClr>
              </a:pattFill>
              <a:effectLst>
                <a:outerShdw dist="38100" dir="2640000" algn="bl" rotWithShape="0">
                  <a:srgbClr val="C00000"/>
                </a:outerShdw>
                <a:reflection blurRad="6350" stA="55000" endA="300" endPos="45500" dir="5400000" sy="-100000" algn="bl" rotWithShape="0"/>
              </a:effectLst>
            </a:endParaRPr>
          </a:p>
        </p:txBody>
      </p:sp>
      <p:sp>
        <p:nvSpPr>
          <p:cNvPr id="3" name="Rectángulo 2">
            <a:extLst>
              <a:ext uri="{FF2B5EF4-FFF2-40B4-BE49-F238E27FC236}">
                <a16:creationId xmlns:a16="http://schemas.microsoft.com/office/drawing/2014/main" id="{96C75B44-DAD0-46AA-A620-2A385D68BACE}"/>
              </a:ext>
            </a:extLst>
          </p:cNvPr>
          <p:cNvSpPr/>
          <p:nvPr/>
        </p:nvSpPr>
        <p:spPr>
          <a:xfrm>
            <a:off x="2109453" y="135773"/>
            <a:ext cx="6992983" cy="1323439"/>
          </a:xfrm>
          <a:prstGeom prst="rect">
            <a:avLst/>
          </a:prstGeom>
        </p:spPr>
        <p:txBody>
          <a:bodyPr wrap="square">
            <a:spAutoFit/>
            <a:scene3d>
              <a:camera prst="orthographicFront"/>
              <a:lightRig rig="threePt" dir="t"/>
            </a:scene3d>
            <a:sp3d extrusionH="57150">
              <a:bevelT w="38100" h="38100"/>
            </a:sp3d>
          </a:bodyPr>
          <a:lstStyle/>
          <a:p>
            <a:r>
              <a:rPr lang="ja-JP" altLang="en-US" sz="1600" b="1" dirty="0">
                <a:solidFill>
                  <a:srgbClr val="4A81DA"/>
                </a:solidFill>
                <a:effectLst>
                  <a:outerShdw blurRad="38100" dist="38100" dir="2700000" algn="tl">
                    <a:srgbClr val="000000">
                      <a:alpha val="43137"/>
                    </a:srgbClr>
                  </a:outerShdw>
                </a:effectLst>
                <a:latin typeface="Comic Sans MS" panose="030F0702030302020204" pitchFamily="66" charset="0"/>
              </a:rPr>
              <a:t>なぜなら、キリストの愛がわたしたちに強く迫っているからである。わたしたちはこう考えている。ひとりの人がすべての人のために死んだ以上、すべての人が死んだのである。そして、彼がすべての人のために死んだのは、生きている者がもはや自分のためにではなく、自分のために死んでよみがえったかたのために、生きるためである。　　</a:t>
            </a:r>
            <a:r>
              <a:rPr lang="es-ES" sz="1400" b="1" dirty="0">
                <a:solidFill>
                  <a:srgbClr val="4A81DA"/>
                </a:solidFill>
                <a:effectLst>
                  <a:outerShdw blurRad="38100" dist="38100" dir="2700000" algn="tl">
                    <a:srgbClr val="000000">
                      <a:alpha val="43137"/>
                    </a:srgbClr>
                  </a:outerShdw>
                </a:effectLst>
                <a:latin typeface="Comic Sans MS" panose="030F0702030302020204" pitchFamily="66" charset="0"/>
              </a:rPr>
              <a:t>2 </a:t>
            </a:r>
            <a:r>
              <a:rPr lang="ja-JP" altLang="en-US" sz="1400" b="1" dirty="0">
                <a:solidFill>
                  <a:srgbClr val="4A81DA"/>
                </a:solidFill>
                <a:effectLst>
                  <a:outerShdw blurRad="38100" dist="38100" dir="2700000" algn="tl">
                    <a:srgbClr val="000000">
                      <a:alpha val="43137"/>
                    </a:srgbClr>
                  </a:outerShdw>
                </a:effectLst>
                <a:latin typeface="Comic Sans MS" panose="030F0702030302020204" pitchFamily="66" charset="0"/>
              </a:rPr>
              <a:t>コリント</a:t>
            </a:r>
            <a:r>
              <a:rPr lang="es-ES" sz="1400" b="1" dirty="0">
                <a:solidFill>
                  <a:srgbClr val="4A81DA"/>
                </a:solidFill>
                <a:effectLst>
                  <a:outerShdw blurRad="38100" dist="38100" dir="2700000" algn="tl">
                    <a:srgbClr val="000000">
                      <a:alpha val="43137"/>
                    </a:srgbClr>
                  </a:outerShdw>
                </a:effectLst>
                <a:latin typeface="Comic Sans MS" panose="030F0702030302020204" pitchFamily="66" charset="0"/>
              </a:rPr>
              <a:t> 5:14-15</a:t>
            </a:r>
            <a:endParaRPr lang="es-ES" sz="1600" b="1" dirty="0">
              <a:solidFill>
                <a:srgbClr val="4A81DA"/>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A538F685-EE31-453E-B1F4-991D19FFA146}"/>
              </a:ext>
            </a:extLst>
          </p:cNvPr>
          <p:cNvSpPr txBox="1"/>
          <p:nvPr/>
        </p:nvSpPr>
        <p:spPr>
          <a:xfrm>
            <a:off x="154377" y="1891740"/>
            <a:ext cx="4624251" cy="517064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強要は「誰かに何かをさせる、何かを必要とさせる」という意味です（オックスフォード大辞典）</a:t>
            </a:r>
          </a:p>
          <a:p>
            <a:pPr>
              <a:spcBef>
                <a:spcPts val="600"/>
              </a:spcBef>
            </a:pPr>
            <a:r>
              <a:rPr lang="ja-JP" altLang="en-US" sz="2000" b="1" dirty="0">
                <a:effectLst>
                  <a:outerShdw blurRad="38100" dist="38100" dir="2700000" algn="tl">
                    <a:srgbClr val="000000">
                      <a:alpha val="43137"/>
                    </a:srgbClr>
                  </a:outerShdw>
                </a:effectLst>
              </a:rPr>
              <a:t>イエス様の愛がパウロを動かしたのは、イエス様が自分を救うために命を与えてくださったことを理解していたからです。</a:t>
            </a:r>
          </a:p>
          <a:p>
            <a:pPr>
              <a:spcBef>
                <a:spcPts val="600"/>
              </a:spcBef>
            </a:pPr>
            <a:r>
              <a:rPr lang="ja-JP" altLang="en-US" sz="2000" b="1" dirty="0">
                <a:effectLst>
                  <a:outerShdw blurRad="38100" dist="38100" dir="2700000" algn="tl">
                    <a:srgbClr val="000000">
                      <a:alpha val="43137"/>
                    </a:srgbClr>
                  </a:outerShdw>
                </a:effectLst>
              </a:rPr>
              <a:t>証しとは、神の愛に応えることです。</a:t>
            </a:r>
          </a:p>
          <a:p>
            <a:pPr>
              <a:spcBef>
                <a:spcPts val="600"/>
              </a:spcBef>
            </a:pPr>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善意からそうする者がいる。 後者は、わたしが福音を弁明するために立てられていることを知り、愛の心でキリストを伝え、</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ピリピ</a:t>
            </a:r>
            <a:r>
              <a:rPr lang="en-US" altLang="ja-JP" sz="2000" b="1" dirty="0">
                <a:effectLst>
                  <a:outerShdw blurRad="38100" dist="38100" dir="2700000" algn="tl">
                    <a:srgbClr val="000000">
                      <a:alpha val="43137"/>
                    </a:srgbClr>
                  </a:outerShdw>
                </a:effectLst>
              </a:rPr>
              <a:t>1:14-16 </a:t>
            </a:r>
          </a:p>
          <a:p>
            <a:pPr>
              <a:spcBef>
                <a:spcPts val="600"/>
              </a:spcBef>
            </a:pPr>
            <a:endParaRPr lang="es-ES" altLang="ja-JP" sz="2000" b="1" dirty="0"/>
          </a:p>
          <a:p>
            <a:pPr>
              <a:spcBef>
                <a:spcPts val="600"/>
              </a:spcBef>
            </a:pPr>
            <a:endParaRPr lang="es-ES" sz="2000" b="1" dirty="0"/>
          </a:p>
        </p:txBody>
      </p:sp>
      <p:pic>
        <p:nvPicPr>
          <p:cNvPr id="6" name="Imagen 5">
            <a:extLst>
              <a:ext uri="{FF2B5EF4-FFF2-40B4-BE49-F238E27FC236}">
                <a16:creationId xmlns:a16="http://schemas.microsoft.com/office/drawing/2014/main" id="{785DC4CB-5EE6-452F-82EF-8BEA5B689B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5368" y="1482570"/>
            <a:ext cx="4134132" cy="5235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027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Right)">
                                      <p:cBhvr>
                                        <p:cTn id="16" dur="500"/>
                                        <p:tgtEl>
                                          <p:spTgt spid="6"/>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left)">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73DE0F-D0DB-4FBA-AAF4-0BC7E053D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16210" y="246432"/>
            <a:ext cx="6470343" cy="6470343"/>
          </a:xfrm>
          <a:prstGeom prst="rect">
            <a:avLst/>
          </a:prstGeom>
        </p:spPr>
      </p:pic>
      <p:sp>
        <p:nvSpPr>
          <p:cNvPr id="2" name="Rectángulo 1">
            <a:extLst>
              <a:ext uri="{FF2B5EF4-FFF2-40B4-BE49-F238E27FC236}">
                <a16:creationId xmlns:a16="http://schemas.microsoft.com/office/drawing/2014/main" id="{21386382-E1AF-48F0-A15B-CE8F0BA9ED3A}"/>
              </a:ext>
            </a:extLst>
          </p:cNvPr>
          <p:cNvSpPr/>
          <p:nvPr/>
        </p:nvSpPr>
        <p:spPr>
          <a:xfrm>
            <a:off x="134982" y="376367"/>
            <a:ext cx="5055327" cy="6124754"/>
          </a:xfrm>
          <a:prstGeom prst="rect">
            <a:avLst/>
          </a:prstGeom>
        </p:spPr>
        <p:txBody>
          <a:bodyPr wrap="square">
            <a:spAutoFit/>
          </a:bodyPr>
          <a:lstStyle/>
          <a:p>
            <a:pPr>
              <a:spcBef>
                <a:spcPts val="600"/>
              </a:spcBef>
            </a:pPr>
            <a:r>
              <a:rPr lang="ja-JP" altLang="en-US" sz="2800" b="1" dirty="0">
                <a:ln>
                  <a:solidFill>
                    <a:schemeClr val="tx1"/>
                  </a:solidFill>
                </a:ln>
                <a:solidFill>
                  <a:schemeClr val="bg1"/>
                </a:solidFill>
                <a:effectLst>
                  <a:outerShdw blurRad="38100" dist="38100" dir="2700000" algn="tl">
                    <a:srgbClr val="000000">
                      <a:alpha val="43137"/>
                    </a:srgbClr>
                  </a:outerShdw>
                </a:effectLst>
                <a:latin typeface="Cooper Black" panose="0208090404030B020404" pitchFamily="18" charset="0"/>
              </a:rPr>
              <a:t>聖霊の力によって、キリストに派遣されたしもべたちは、キリストのための証し人となるのです。罪人の救いを求めるキリストの切なる願いは、彼らのすべての努力を示すものである。キリストが最初に与えた恵みに満ちたな招きは、人間の声によって取り上げられ、全世界に響き渡ることになる。「いのちの水がほしい者は、価なしにそれを受けるがよい。」ヨハネの黙示録２２：１７</a:t>
            </a:r>
            <a:endParaRPr lang="es-ES" sz="2800" b="1" dirty="0">
              <a:ln>
                <a:solidFill>
                  <a:schemeClr val="tx1"/>
                </a:solidFill>
              </a:ln>
              <a:solidFill>
                <a:schemeClr val="bg1"/>
              </a:solidFill>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id="{68FF2262-F705-4F5E-859D-5AA9B4DF4097}"/>
              </a:ext>
            </a:extLst>
          </p:cNvPr>
          <p:cNvSpPr txBox="1"/>
          <p:nvPr/>
        </p:nvSpPr>
        <p:spPr>
          <a:xfrm>
            <a:off x="955964" y="5993605"/>
            <a:ext cx="7928264" cy="830997"/>
          </a:xfrm>
          <a:prstGeom prst="rect">
            <a:avLst/>
          </a:prstGeom>
          <a:noFill/>
        </p:spPr>
        <p:txBody>
          <a:bodyPr wrap="square" rtlCol="0">
            <a:spAutoFit/>
          </a:bodyPr>
          <a:lstStyle/>
          <a:p>
            <a:pPr algn="r"/>
            <a:r>
              <a:rPr lang="en-US" sz="2400" b="1" dirty="0">
                <a:solidFill>
                  <a:schemeClr val="bg1"/>
                </a:solidFill>
                <a:effectLst>
                  <a:outerShdw blurRad="38100" dist="38100" dir="2700000" algn="tl">
                    <a:srgbClr val="000000">
                      <a:alpha val="43137"/>
                    </a:srgbClr>
                  </a:outerShdw>
                </a:effectLst>
              </a:rPr>
              <a:t>E.G.</a:t>
            </a:r>
            <a:r>
              <a:rPr lang="ja-JP" altLang="en-US" sz="2400" b="1" dirty="0">
                <a:solidFill>
                  <a:schemeClr val="bg1"/>
                </a:solidFill>
                <a:effectLst>
                  <a:outerShdw blurRad="38100" dist="38100" dir="2700000" algn="tl">
                    <a:srgbClr val="000000">
                      <a:alpha val="43137"/>
                    </a:srgbClr>
                  </a:outerShdw>
                </a:effectLst>
              </a:rPr>
              <a:t>ホワイト著</a:t>
            </a:r>
            <a:r>
              <a:rPr lang="en-US" sz="2400" b="1" dirty="0">
                <a:solidFill>
                  <a:schemeClr val="bg1"/>
                </a:solidFill>
                <a:effectLst>
                  <a:outerShdw blurRad="38100" dist="38100" dir="2700000" algn="tl">
                    <a:srgbClr val="000000">
                      <a:alpha val="43137"/>
                    </a:srgbClr>
                  </a:outerShdw>
                </a:effectLst>
              </a:rPr>
              <a:t>. (</a:t>
            </a:r>
            <a:r>
              <a:rPr lang="ja-JP" altLang="en-US" sz="2400" b="1" dirty="0">
                <a:solidFill>
                  <a:schemeClr val="bg1"/>
                </a:solidFill>
                <a:effectLst>
                  <a:outerShdw blurRad="38100" dist="38100" dir="2700000" algn="tl">
                    <a:srgbClr val="000000">
                      <a:alpha val="43137"/>
                    </a:srgbClr>
                  </a:outerShdw>
                </a:effectLst>
              </a:rPr>
              <a:t>教会への証</a:t>
            </a:r>
            <a:r>
              <a:rPr lang="en-US" sz="2400" b="1" dirty="0">
                <a:solidFill>
                  <a:schemeClr val="bg1"/>
                </a:solidFill>
                <a:effectLst>
                  <a:outerShdw blurRad="38100" dist="38100" dir="2700000" algn="tl">
                    <a:srgbClr val="000000">
                      <a:alpha val="43137"/>
                    </a:srgbClr>
                  </a:outerShdw>
                </a:effectLst>
              </a:rPr>
              <a:t>, </a:t>
            </a:r>
          </a:p>
          <a:p>
            <a:pPr algn="r"/>
            <a:r>
              <a:rPr lang="en-US" sz="2400" b="1" dirty="0">
                <a:solidFill>
                  <a:schemeClr val="bg1"/>
                </a:solidFill>
                <a:effectLst>
                  <a:outerShdw blurRad="38100" dist="38100" dir="2700000" algn="tl">
                    <a:srgbClr val="000000">
                      <a:alpha val="43137"/>
                    </a:srgbClr>
                  </a:outerShdw>
                </a:effectLst>
              </a:rPr>
              <a:t>book 9, cp. 4, p. 43</a:t>
            </a:r>
            <a:r>
              <a:rPr lang="ja-JP" altLang="en-US" sz="2400" b="1" dirty="0">
                <a:solidFill>
                  <a:schemeClr val="bg1"/>
                </a:solidFill>
                <a:effectLst>
                  <a:outerShdw blurRad="38100" dist="38100" dir="2700000" algn="tl">
                    <a:srgbClr val="000000">
                      <a:alpha val="43137"/>
                    </a:srgbClr>
                  </a:outerShdw>
                </a:effectLst>
              </a:rPr>
              <a:t>　英文</a:t>
            </a:r>
            <a:r>
              <a:rPr lang="en-US" sz="2400" b="1" dirty="0">
                <a:solidFill>
                  <a:schemeClr val="bg1"/>
                </a:solidFill>
                <a:effectLst>
                  <a:outerShdw blurRad="38100" dist="38100" dir="2700000" algn="tl">
                    <a:srgbClr val="000000">
                      <a:alpha val="43137"/>
                    </a:srgbClr>
                  </a:outerShdw>
                </a:effectLst>
              </a:rPr>
              <a:t>)</a:t>
            </a:r>
            <a:endParaRPr lang="es-E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331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AB648E-721A-4149-845F-B6B8DA55C63B}"/>
              </a:ext>
            </a:extLst>
          </p:cNvPr>
          <p:cNvSpPr txBox="1"/>
          <p:nvPr/>
        </p:nvSpPr>
        <p:spPr>
          <a:xfrm>
            <a:off x="1859644" y="4693032"/>
            <a:ext cx="3459956" cy="1938992"/>
          </a:xfrm>
          <a:prstGeom prst="rect">
            <a:avLst/>
          </a:prstGeom>
          <a:noFill/>
        </p:spPr>
        <p:txBody>
          <a:bodyPr wrap="square" rtlCol="0">
            <a:spAutoFit/>
          </a:bodyPr>
          <a:lstStyle/>
          <a:p>
            <a:pPr>
              <a:spcBef>
                <a:spcPts val="600"/>
              </a:spcBef>
            </a:pPr>
            <a:r>
              <a:rPr lang="ja-JP" altLang="en-US" sz="2000" b="1" u="wavyHeavy" dirty="0">
                <a:solidFill>
                  <a:schemeClr val="bg1"/>
                </a:solidFill>
                <a:effectLst>
                  <a:outerShdw blurRad="38100" dist="38100" dir="2700000" algn="tl">
                    <a:srgbClr val="000000">
                      <a:alpha val="43137"/>
                    </a:srgbClr>
                  </a:outerShdw>
                </a:effectLst>
                <a:uFill>
                  <a:solidFill>
                    <a:srgbClr val="F16FC9"/>
                  </a:solidFill>
                </a:uFill>
              </a:rPr>
              <a:t>救いの機会を提供する</a:t>
            </a:r>
            <a:endParaRPr lang="es-ES" sz="2000" b="1" u="wavyHeavy" dirty="0">
              <a:solidFill>
                <a:schemeClr val="bg1"/>
              </a:solidFill>
              <a:effectLst>
                <a:outerShdw blurRad="38100" dist="38100" dir="2700000" algn="tl">
                  <a:srgbClr val="000000">
                    <a:alpha val="43137"/>
                  </a:srgbClr>
                </a:outerShdw>
              </a:effectLst>
              <a:uFill>
                <a:solidFill>
                  <a:srgbClr val="F16FC9"/>
                </a:solidFill>
              </a:uFill>
            </a:endParaRPr>
          </a:p>
          <a:p>
            <a:pPr>
              <a:spcBef>
                <a:spcPts val="600"/>
              </a:spcBef>
            </a:pPr>
            <a:r>
              <a:rPr lang="ja-JP" altLang="en-US" sz="2000" b="1" u="wavyHeavy" dirty="0">
                <a:solidFill>
                  <a:schemeClr val="bg1"/>
                </a:solidFill>
                <a:effectLst>
                  <a:outerShdw blurRad="38100" dist="38100" dir="2700000" algn="tl">
                    <a:srgbClr val="000000">
                      <a:alpha val="43137"/>
                    </a:srgbClr>
                  </a:outerShdw>
                </a:effectLst>
                <a:uFill>
                  <a:solidFill>
                    <a:srgbClr val="11B0BE"/>
                  </a:solidFill>
                </a:uFill>
              </a:rPr>
              <a:t>イエス様を喜ばせる</a:t>
            </a:r>
            <a:endParaRPr lang="es-ES" sz="2000" b="1" u="wavyHeavy" dirty="0">
              <a:solidFill>
                <a:schemeClr val="bg1"/>
              </a:solidFill>
              <a:effectLst>
                <a:outerShdw blurRad="38100" dist="38100" dir="2700000" algn="tl">
                  <a:srgbClr val="000000">
                    <a:alpha val="43137"/>
                  </a:srgbClr>
                </a:outerShdw>
              </a:effectLst>
              <a:uFill>
                <a:solidFill>
                  <a:srgbClr val="11B0BE"/>
                </a:solidFill>
              </a:uFill>
            </a:endParaRPr>
          </a:p>
          <a:p>
            <a:pPr>
              <a:spcBef>
                <a:spcPts val="600"/>
              </a:spcBef>
            </a:pPr>
            <a:r>
              <a:rPr lang="ja-JP" altLang="en-US" sz="2000" b="1" u="wavyHeavy" dirty="0">
                <a:solidFill>
                  <a:schemeClr val="bg1"/>
                </a:solidFill>
                <a:effectLst>
                  <a:outerShdw blurRad="38100" dist="38100" dir="2700000" algn="tl">
                    <a:srgbClr val="000000">
                      <a:alpha val="43137"/>
                    </a:srgbClr>
                  </a:outerShdw>
                </a:effectLst>
                <a:uFill>
                  <a:solidFill>
                    <a:srgbClr val="F47026"/>
                  </a:solidFill>
                </a:uFill>
              </a:rPr>
              <a:t>与えることで成長する</a:t>
            </a:r>
            <a:endParaRPr lang="es-ES" sz="2000" b="1" u="wavyHeavy" dirty="0">
              <a:solidFill>
                <a:schemeClr val="bg1"/>
              </a:solidFill>
              <a:effectLst>
                <a:outerShdw blurRad="38100" dist="38100" dir="2700000" algn="tl">
                  <a:srgbClr val="000000">
                    <a:alpha val="43137"/>
                  </a:srgbClr>
                </a:outerShdw>
              </a:effectLst>
              <a:uFill>
                <a:solidFill>
                  <a:srgbClr val="F47026"/>
                </a:solidFill>
              </a:uFill>
            </a:endParaRPr>
          </a:p>
          <a:p>
            <a:pPr>
              <a:spcBef>
                <a:spcPts val="600"/>
              </a:spcBef>
            </a:pPr>
            <a:r>
              <a:rPr lang="ja-JP" altLang="en-US" sz="2000" b="1" u="wavyHeavy" dirty="0">
                <a:solidFill>
                  <a:schemeClr val="bg1"/>
                </a:solidFill>
                <a:effectLst>
                  <a:outerShdw blurRad="38100" dist="38100" dir="2700000" algn="tl">
                    <a:srgbClr val="000000">
                      <a:alpha val="43137"/>
                    </a:srgbClr>
                  </a:outerShdw>
                </a:effectLst>
                <a:uFill>
                  <a:solidFill>
                    <a:srgbClr val="43C219"/>
                  </a:solidFill>
                </a:uFill>
              </a:rPr>
              <a:t>キリストの命令に従う</a:t>
            </a:r>
            <a:endParaRPr lang="es-ES" sz="2000" b="1" u="wavyHeavy" dirty="0">
              <a:solidFill>
                <a:schemeClr val="bg1"/>
              </a:solidFill>
              <a:effectLst>
                <a:outerShdw blurRad="38100" dist="38100" dir="2700000" algn="tl">
                  <a:srgbClr val="000000">
                    <a:alpha val="43137"/>
                  </a:srgbClr>
                </a:outerShdw>
              </a:effectLst>
              <a:uFill>
                <a:solidFill>
                  <a:srgbClr val="43C219"/>
                </a:solidFill>
              </a:uFill>
            </a:endParaRPr>
          </a:p>
          <a:p>
            <a:pPr>
              <a:spcBef>
                <a:spcPts val="600"/>
              </a:spcBef>
            </a:pPr>
            <a:r>
              <a:rPr lang="ja-JP" altLang="en-US" sz="2000" b="1" u="wavyHeavy" dirty="0">
                <a:solidFill>
                  <a:schemeClr val="bg1"/>
                </a:solidFill>
                <a:effectLst>
                  <a:outerShdw blurRad="38100" dist="38100" dir="2700000" algn="tl">
                    <a:srgbClr val="000000">
                      <a:alpha val="43137"/>
                    </a:srgbClr>
                  </a:outerShdw>
                </a:effectLst>
                <a:uFill>
                  <a:solidFill>
                    <a:srgbClr val="F3C423"/>
                  </a:solidFill>
                </a:uFill>
              </a:rPr>
              <a:t>愛による動機づけ</a:t>
            </a:r>
            <a:endParaRPr lang="es-ES" sz="2000" b="1" u="wavyHeavy" dirty="0">
              <a:solidFill>
                <a:schemeClr val="bg1"/>
              </a:solidFill>
              <a:effectLst>
                <a:outerShdw blurRad="38100" dist="38100" dir="2700000" algn="tl">
                  <a:srgbClr val="000000">
                    <a:alpha val="43137"/>
                  </a:srgbClr>
                </a:outerShdw>
              </a:effectLst>
              <a:uFill>
                <a:solidFill>
                  <a:srgbClr val="F3C423"/>
                </a:solidFill>
              </a:uFill>
            </a:endParaRPr>
          </a:p>
        </p:txBody>
      </p:sp>
      <p:sp>
        <p:nvSpPr>
          <p:cNvPr id="3" name="CuadroTexto 2">
            <a:extLst>
              <a:ext uri="{FF2B5EF4-FFF2-40B4-BE49-F238E27FC236}">
                <a16:creationId xmlns:a16="http://schemas.microsoft.com/office/drawing/2014/main" id="{4156ABEC-0BD1-429C-926E-7795282D5769}"/>
              </a:ext>
            </a:extLst>
          </p:cNvPr>
          <p:cNvSpPr txBox="1"/>
          <p:nvPr/>
        </p:nvSpPr>
        <p:spPr>
          <a:xfrm>
            <a:off x="87087" y="110439"/>
            <a:ext cx="4139226" cy="4678204"/>
          </a:xfrm>
          <a:prstGeom prst="rect">
            <a:avLst/>
          </a:prstGeom>
          <a:noFill/>
        </p:spPr>
        <p:txBody>
          <a:bodyPr wrap="square" rtlCol="0">
            <a:spAutoFit/>
          </a:bodyPr>
          <a:lstStyle/>
          <a:p>
            <a:pPr>
              <a:spcBef>
                <a:spcPts val="600"/>
              </a:spcBef>
            </a:pPr>
            <a:r>
              <a:rPr lang="ja-JP" altLang="en-US" b="1" dirty="0">
                <a:solidFill>
                  <a:schemeClr val="bg1"/>
                </a:solidFill>
                <a:effectLst>
                  <a:outerShdw blurRad="38100" dist="38100" dir="2700000" algn="tl">
                    <a:srgbClr val="000000">
                      <a:alpha val="43137"/>
                    </a:srgbClr>
                  </a:outerShdw>
                </a:effectLst>
              </a:rPr>
              <a:t>人類に救いを与えようとする神様の動機は何でしょうか？</a:t>
            </a:r>
          </a:p>
          <a:p>
            <a:pPr>
              <a:spcBef>
                <a:spcPts val="600"/>
              </a:spcBef>
            </a:pPr>
            <a:r>
              <a:rPr lang="ja-JP" altLang="en-US" b="1" dirty="0">
                <a:solidFill>
                  <a:schemeClr val="bg1"/>
                </a:solidFill>
                <a:effectLst>
                  <a:outerShdw blurRad="38100" dist="38100" dir="2700000" algn="tl">
                    <a:srgbClr val="000000">
                      <a:alpha val="43137"/>
                    </a:srgbClr>
                  </a:outerShdw>
                </a:effectLst>
              </a:rPr>
              <a:t>神様の最大の望みは、すべての人が聖霊によって救われ、成長していくのを見守り、支えることです。神様はすべての人間を愛しておられます。神様の愛には限界がなく、憐れみは永遠であり、赦しには終わりがありません。神様は愛に満ちた父親であり、すべての子供たちが一刻も早く家に帰ってくることを望んでおられます。</a:t>
            </a:r>
          </a:p>
          <a:p>
            <a:pPr>
              <a:spcBef>
                <a:spcPts val="600"/>
              </a:spcBef>
            </a:pPr>
            <a:r>
              <a:rPr lang="ja-JP" altLang="en-US" b="1" dirty="0">
                <a:solidFill>
                  <a:schemeClr val="bg1"/>
                </a:solidFill>
                <a:effectLst>
                  <a:outerShdw blurRad="38100" dist="38100" dir="2700000" algn="tl">
                    <a:srgbClr val="000000">
                      <a:alpha val="43137"/>
                    </a:srgbClr>
                  </a:outerShdw>
                </a:effectLst>
              </a:rPr>
              <a:t>神様は、私たちにも他の人を救いに導く働きをすることを望まれました。私たちが神様の働きをお手伝いする動機は何ですか？なぜあかしをするのでしょうか？</a:t>
            </a:r>
          </a:p>
        </p:txBody>
      </p:sp>
      <p:pic>
        <p:nvPicPr>
          <p:cNvPr id="5" name="Imagen 4">
            <a:extLst>
              <a:ext uri="{FF2B5EF4-FFF2-40B4-BE49-F238E27FC236}">
                <a16:creationId xmlns:a16="http://schemas.microsoft.com/office/drawing/2014/main" id="{3E4CB998-A6E3-4371-93AE-E79D99DCD7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8225" y="455963"/>
            <a:ext cx="4428688" cy="6176061"/>
          </a:xfrm>
          <a:prstGeom prst="rect">
            <a:avLst/>
          </a:prstGeom>
          <a:ln>
            <a:noFill/>
          </a:ln>
          <a:effectLst>
            <a:softEdge rad="112500"/>
          </a:effectLst>
        </p:spPr>
      </p:pic>
      <p:pic>
        <p:nvPicPr>
          <p:cNvPr id="8" name="Imagen 7">
            <a:extLst>
              <a:ext uri="{FF2B5EF4-FFF2-40B4-BE49-F238E27FC236}">
                <a16:creationId xmlns:a16="http://schemas.microsoft.com/office/drawing/2014/main" id="{BEB4E594-FA98-4175-A7A8-7E0546B2B8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56697">
            <a:off x="1262682" y="5558592"/>
            <a:ext cx="496387" cy="240100"/>
          </a:xfrm>
          <a:prstGeom prst="rect">
            <a:avLst/>
          </a:pr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EC0EF34-A256-45F9-8F7C-FCADDE67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56697">
            <a:off x="1262682" y="6324947"/>
            <a:ext cx="496387" cy="240100"/>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C6390D74-5F9C-456C-8F51-08FB8E1147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56697">
            <a:off x="1262682" y="5941769"/>
            <a:ext cx="496387" cy="240100"/>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B7CE094F-81C3-4B70-9E9E-3D10EC4127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56697">
            <a:off x="1262682" y="5175415"/>
            <a:ext cx="496387" cy="240100"/>
          </a:xfrm>
          <a:prstGeom prst="rect">
            <a:avLst/>
          </a:prstGeom>
          <a:effectLst>
            <a:outerShdw blurRad="50800" dist="38100" dir="2700000" algn="tl" rotWithShape="0">
              <a:prstClr val="black">
                <a:alpha val="40000"/>
              </a:prstClr>
            </a:outerShdw>
          </a:effectLst>
        </p:spPr>
      </p:pic>
      <p:pic>
        <p:nvPicPr>
          <p:cNvPr id="14" name="Imagen 13">
            <a:extLst>
              <a:ext uri="{FF2B5EF4-FFF2-40B4-BE49-F238E27FC236}">
                <a16:creationId xmlns:a16="http://schemas.microsoft.com/office/drawing/2014/main" id="{14B7ACE0-0C61-4E10-80D6-496CE3E7DC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356697">
            <a:off x="1262682" y="4792238"/>
            <a:ext cx="496387" cy="240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9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4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ppt_w/2"/>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ppt_x</p:attrName>
                                        </p:attrNameLst>
                                      </p:cBhvr>
                                      <p:tavLst>
                                        <p:tav tm="0">
                                          <p:val>
                                            <p:strVal val="#ppt_x-#ppt_w/2"/>
                                          </p:val>
                                        </p:tav>
                                        <p:tav tm="100000">
                                          <p:val>
                                            <p:strVal val="#ppt_x"/>
                                          </p:val>
                                        </p:tav>
                                      </p:tavLst>
                                    </p:anim>
                                    <p:anim calcmode="lin" valueType="num">
                                      <p:cBhvr>
                                        <p:cTn id="38" dur="500" fill="hold"/>
                                        <p:tgtEl>
                                          <p:spTgt spid="11"/>
                                        </p:tgtEl>
                                        <p:attrNameLst>
                                          <p:attrName>ppt_y</p:attrName>
                                        </p:attrNameLst>
                                      </p:cBhvr>
                                      <p:tavLst>
                                        <p:tav tm="0">
                                          <p:val>
                                            <p:strVal val="#ppt_y"/>
                                          </p:val>
                                        </p:tav>
                                        <p:tav tm="100000">
                                          <p:val>
                                            <p:strVal val="#ppt_y"/>
                                          </p:val>
                                        </p:tav>
                                      </p:tavLst>
                                    </p:anim>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Effect transition="in" filter="wipe(left)">
                                      <p:cBhvr>
                                        <p:cTn id="54" dur="500"/>
                                        <p:tgtEl>
                                          <p:spTgt spid="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animEffect transition="in" filter="wipe(left)">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Effect transition="in" filter="wipe(left)">
                                      <p:cBhvr>
                                        <p:cTn id="64" dur="500"/>
                                        <p:tgtEl>
                                          <p:spTgt spid="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ppt_x</p:attrName>
                                        </p:attrNameLst>
                                      </p:cBhvr>
                                      <p:tavLst>
                                        <p:tav tm="0">
                                          <p:val>
                                            <p:strVal val="#ppt_x-#ppt_w/2"/>
                                          </p:val>
                                        </p:tav>
                                        <p:tav tm="100000">
                                          <p:val>
                                            <p:strVal val="#ppt_x"/>
                                          </p:val>
                                        </p:tav>
                                      </p:tavLst>
                                    </p:anim>
                                    <p:anim calcmode="lin" valueType="num">
                                      <p:cBhvr>
                                        <p:cTn id="70" dur="500" fill="hold"/>
                                        <p:tgtEl>
                                          <p:spTgt spid="8"/>
                                        </p:tgtEl>
                                        <p:attrNameLst>
                                          <p:attrName>ppt_y</p:attrName>
                                        </p:attrNameLst>
                                      </p:cBhvr>
                                      <p:tavLst>
                                        <p:tav tm="0">
                                          <p:val>
                                            <p:strVal val="#ppt_y"/>
                                          </p:val>
                                        </p:tav>
                                        <p:tav tm="100000">
                                          <p:val>
                                            <p:strVal val="#ppt_y"/>
                                          </p:val>
                                        </p:tav>
                                      </p:tavLst>
                                    </p:anim>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ppt_x</p:attrName>
                                        </p:attrNameLst>
                                      </p:cBhvr>
                                      <p:tavLst>
                                        <p:tav tm="0">
                                          <p:val>
                                            <p:strVal val="#ppt_x-#ppt_w/2"/>
                                          </p:val>
                                        </p:tav>
                                        <p:tav tm="100000">
                                          <p:val>
                                            <p:strVal val="#ppt_x"/>
                                          </p:val>
                                        </p:tav>
                                      </p:tavLst>
                                    </p:anim>
                                    <p:anim calcmode="lin" valueType="num">
                                      <p:cBhvr>
                                        <p:cTn id="78" dur="500" fill="hold"/>
                                        <p:tgtEl>
                                          <p:spTgt spid="10"/>
                                        </p:tgtEl>
                                        <p:attrNameLst>
                                          <p:attrName>ppt_y</p:attrName>
                                        </p:attrNameLst>
                                      </p:cBhvr>
                                      <p:tavLst>
                                        <p:tav tm="0">
                                          <p:val>
                                            <p:strVal val="#ppt_y"/>
                                          </p:val>
                                        </p:tav>
                                        <p:tav tm="100000">
                                          <p:val>
                                            <p:strVal val="#ppt_y"/>
                                          </p:val>
                                        </p:tav>
                                      </p:tavLst>
                                    </p:anim>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ppt_x</p:attrName>
                                        </p:attrNameLst>
                                      </p:cBhvr>
                                      <p:tavLst>
                                        <p:tav tm="0">
                                          <p:val>
                                            <p:strVal val="#ppt_x-#ppt_w/2"/>
                                          </p:val>
                                        </p:tav>
                                        <p:tav tm="100000">
                                          <p:val>
                                            <p:strVal val="#ppt_x"/>
                                          </p:val>
                                        </p:tav>
                                      </p:tavLst>
                                    </p:anim>
                                    <p:anim calcmode="lin" valueType="num">
                                      <p:cBhvr>
                                        <p:cTn id="86" dur="500" fill="hold"/>
                                        <p:tgtEl>
                                          <p:spTgt spid="9"/>
                                        </p:tgtEl>
                                        <p:attrNameLst>
                                          <p:attrName>ppt_y</p:attrName>
                                        </p:attrNameLst>
                                      </p:cBhvr>
                                      <p:tavLst>
                                        <p:tav tm="0">
                                          <p:val>
                                            <p:strVal val="#ppt_y"/>
                                          </p:val>
                                        </p:tav>
                                        <p:tav tm="100000">
                                          <p:val>
                                            <p:strVal val="#ppt_y"/>
                                          </p:val>
                                        </p:tav>
                                      </p:tavLst>
                                    </p:anim>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AF1B203-11E4-47C6-824A-DBCCB9933E2F}"/>
              </a:ext>
            </a:extLst>
          </p:cNvPr>
          <p:cNvSpPr/>
          <p:nvPr/>
        </p:nvSpPr>
        <p:spPr>
          <a:xfrm>
            <a:off x="2268586" y="0"/>
            <a:ext cx="6875413" cy="769441"/>
          </a:xfrm>
          <a:prstGeom prst="rect">
            <a:avLst/>
          </a:prstGeom>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rPr>
              <a:t>救いの機会を提供する</a:t>
            </a:r>
          </a:p>
        </p:txBody>
      </p:sp>
      <p:sp>
        <p:nvSpPr>
          <p:cNvPr id="3" name="Rectángulo 2">
            <a:extLst>
              <a:ext uri="{FF2B5EF4-FFF2-40B4-BE49-F238E27FC236}">
                <a16:creationId xmlns:a16="http://schemas.microsoft.com/office/drawing/2014/main" id="{FF4B7E4F-138A-4473-9582-88A0438C5DE6}"/>
              </a:ext>
            </a:extLst>
          </p:cNvPr>
          <p:cNvSpPr/>
          <p:nvPr/>
        </p:nvSpPr>
        <p:spPr>
          <a:xfrm>
            <a:off x="1988820" y="754638"/>
            <a:ext cx="7165571" cy="877163"/>
          </a:xfrm>
          <a:prstGeom prst="rect">
            <a:avLst/>
          </a:prstGeom>
        </p:spPr>
        <p:txBody>
          <a:bodyPr wrap="square">
            <a:spAutoFit/>
          </a:bodyPr>
          <a:lstStyle/>
          <a:p>
            <a:r>
              <a:rPr lang="ja-JP" altLang="en-US" sz="1700" b="1" dirty="0">
                <a:solidFill>
                  <a:srgbClr val="BEE4F3"/>
                </a:solidFill>
                <a:effectLst>
                  <a:outerShdw blurRad="38100" dist="38100" dir="2700000" algn="tl">
                    <a:srgbClr val="000000">
                      <a:alpha val="43137"/>
                    </a:srgbClr>
                  </a:outerShdw>
                </a:effectLst>
                <a:latin typeface="Comic Sans MS" panose="030F0702030302020204" pitchFamily="66" charset="0"/>
              </a:rPr>
              <a:t>しかし、信じたことのない者を、どうして呼び求めることがあろうか。聞いたことのない者を、どうして信じることがあろうか。宣べ伝える者がいなくては、どうして聞くことがあろうか。 </a:t>
            </a:r>
            <a:r>
              <a:rPr lang="es-ES" sz="1700" b="1" dirty="0">
                <a:solidFill>
                  <a:srgbClr val="BEE4F3"/>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BEE4F3"/>
                </a:solidFill>
                <a:effectLst>
                  <a:outerShdw blurRad="38100" dist="38100" dir="2700000" algn="tl">
                    <a:srgbClr val="000000">
                      <a:alpha val="43137"/>
                    </a:srgbClr>
                  </a:outerShdw>
                </a:effectLst>
                <a:latin typeface="Comic Sans MS" panose="030F0702030302020204" pitchFamily="66" charset="0"/>
              </a:rPr>
              <a:t>ローマ</a:t>
            </a:r>
            <a:r>
              <a:rPr lang="es-ES" sz="1600" b="1" dirty="0">
                <a:solidFill>
                  <a:srgbClr val="BEE4F3"/>
                </a:solidFill>
                <a:effectLst>
                  <a:outerShdw blurRad="38100" dist="38100" dir="2700000" algn="tl">
                    <a:srgbClr val="000000">
                      <a:alpha val="43137"/>
                    </a:srgbClr>
                  </a:outerShdw>
                </a:effectLst>
                <a:latin typeface="Comic Sans MS" panose="030F0702030302020204" pitchFamily="66" charset="0"/>
              </a:rPr>
              <a:t> 10:14</a:t>
            </a:r>
          </a:p>
        </p:txBody>
      </p:sp>
      <p:sp>
        <p:nvSpPr>
          <p:cNvPr id="4" name="CuadroTexto 3">
            <a:extLst>
              <a:ext uri="{FF2B5EF4-FFF2-40B4-BE49-F238E27FC236}">
                <a16:creationId xmlns:a16="http://schemas.microsoft.com/office/drawing/2014/main" id="{8222093C-8DC1-4062-9FDF-07C79171A9B9}"/>
              </a:ext>
            </a:extLst>
          </p:cNvPr>
          <p:cNvSpPr txBox="1"/>
          <p:nvPr/>
        </p:nvSpPr>
        <p:spPr>
          <a:xfrm>
            <a:off x="113212" y="1616998"/>
            <a:ext cx="5172892" cy="400110"/>
          </a:xfrm>
          <a:prstGeom prst="rect">
            <a:avLst/>
          </a:prstGeom>
          <a:noFill/>
        </p:spPr>
        <p:txBody>
          <a:bodyPr wrap="square" rtlCol="0">
            <a:spAutoFit/>
          </a:bodyPr>
          <a:lstStyle/>
          <a:p>
            <a:pPr>
              <a:spcBef>
                <a:spcPts val="600"/>
              </a:spcBef>
            </a:pPr>
            <a:r>
              <a:rPr lang="ja-JP" altLang="en-US" sz="2000" b="1" dirty="0"/>
              <a:t>神はいくつかの方法でご自身を現します。</a:t>
            </a:r>
            <a:endParaRPr lang="es-ES" sz="2000" b="1" dirty="0"/>
          </a:p>
        </p:txBody>
      </p:sp>
      <p:graphicFrame>
        <p:nvGraphicFramePr>
          <p:cNvPr id="7" name="Diagrama 6">
            <a:extLst>
              <a:ext uri="{FF2B5EF4-FFF2-40B4-BE49-F238E27FC236}">
                <a16:creationId xmlns:a16="http://schemas.microsoft.com/office/drawing/2014/main" id="{744C6B6B-73F4-4894-AEF7-9B9A9D5D99CE}"/>
              </a:ext>
            </a:extLst>
          </p:cNvPr>
          <p:cNvGraphicFramePr/>
          <p:nvPr>
            <p:extLst>
              <p:ext uri="{D42A27DB-BD31-4B8C-83A1-F6EECF244321}">
                <p14:modId xmlns:p14="http://schemas.microsoft.com/office/powerpoint/2010/main" val="3732240646"/>
              </p:ext>
            </p:extLst>
          </p:nvPr>
        </p:nvGraphicFramePr>
        <p:xfrm>
          <a:off x="326571" y="2017108"/>
          <a:ext cx="8490858" cy="246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AD79BD0-4795-41E5-B37D-1BDA5451EDF3}"/>
              </a:ext>
            </a:extLst>
          </p:cNvPr>
          <p:cNvSpPr txBox="1"/>
          <p:nvPr/>
        </p:nvSpPr>
        <p:spPr>
          <a:xfrm>
            <a:off x="113212" y="4598126"/>
            <a:ext cx="6464387" cy="2108269"/>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上記のすべての手段を使うことができるにもかかわらず、神様は私たちが他の人々に救いの計画を提供することを選ばれました。</a:t>
            </a:r>
          </a:p>
          <a:p>
            <a:pPr>
              <a:spcBef>
                <a:spcPts val="600"/>
              </a:spcBef>
            </a:pPr>
            <a:r>
              <a:rPr lang="ja-JP" altLang="en-US" b="1" dirty="0">
                <a:effectLst>
                  <a:outerShdw blurRad="38100" dist="38100" dir="2700000" algn="tl">
                    <a:srgbClr val="000000">
                      <a:alpha val="43137"/>
                    </a:srgbClr>
                  </a:outerShdw>
                </a:effectLst>
              </a:rPr>
              <a:t>神様は、救いを受け入れた人が神様を知らない他の人に伝道することを望んでおられます。神様は、私たちが受けたものを分かち合い、永遠の命を受け入れる機会を他の人に与えることを望んでおられます　マタイ</a:t>
            </a:r>
            <a:r>
              <a:rPr lang="en-US" altLang="ja-JP" b="1" dirty="0">
                <a:effectLst>
                  <a:outerShdw blurRad="38100" dist="38100" dir="2700000" algn="tl">
                    <a:srgbClr val="000000">
                      <a:alpha val="43137"/>
                    </a:srgbClr>
                  </a:outerShdw>
                </a:effectLst>
              </a:rPr>
              <a:t>10:8</a:t>
            </a:r>
            <a:r>
              <a:rPr lang="ja-JP" altLang="en-US" b="1" dirty="0">
                <a:effectLst>
                  <a:outerShdw blurRad="38100" dist="38100" dir="2700000" algn="tl">
                    <a:srgbClr val="000000">
                      <a:alpha val="43137"/>
                    </a:srgbClr>
                  </a:outerShdw>
                </a:effectLst>
              </a:rPr>
              <a:t>；ヤコブ</a:t>
            </a:r>
            <a:r>
              <a:rPr lang="en-US" altLang="ja-JP" b="1" dirty="0">
                <a:effectLst>
                  <a:outerShdw blurRad="38100" dist="38100" dir="2700000" algn="tl">
                    <a:srgbClr val="000000">
                      <a:alpha val="43137"/>
                    </a:srgbClr>
                  </a:outerShdw>
                </a:effectLst>
              </a:rPr>
              <a:t>5:20</a:t>
            </a:r>
            <a:endParaRPr lang="ja-JP" altLang="en-US" b="1" dirty="0">
              <a:effectLst>
                <a:outerShdw blurRad="38100" dist="38100" dir="2700000" algn="tl">
                  <a:srgbClr val="000000">
                    <a:alpha val="43137"/>
                  </a:srgbClr>
                </a:outerShdw>
              </a:effectLst>
            </a:endParaRPr>
          </a:p>
        </p:txBody>
      </p:sp>
      <p:pic>
        <p:nvPicPr>
          <p:cNvPr id="9" name="Imagen 8">
            <a:extLst>
              <a:ext uri="{FF2B5EF4-FFF2-40B4-BE49-F238E27FC236}">
                <a16:creationId xmlns:a16="http://schemas.microsoft.com/office/drawing/2014/main" id="{25135D34-264C-4C0C-ACE4-FE98C334EF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77599" y="4598126"/>
            <a:ext cx="2453189" cy="2125074"/>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BE5DB679-C34D-4B9D-94A4-8932FA3BFC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662" y="90173"/>
            <a:ext cx="1797328" cy="134799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50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graphicEl>
                                              <a:dgm id="{D2BB509D-254C-4307-8833-D8C5BB754CE2}"/>
                                            </p:graphicEl>
                                          </p:spTgt>
                                        </p:tgtEl>
                                        <p:attrNameLst>
                                          <p:attrName>style.visibility</p:attrName>
                                        </p:attrNameLst>
                                      </p:cBhvr>
                                      <p:to>
                                        <p:strVal val="visible"/>
                                      </p:to>
                                    </p:set>
                                    <p:anim calcmode="lin" valueType="num">
                                      <p:cBhvr>
                                        <p:cTn id="33" dur="500" fill="hold"/>
                                        <p:tgtEl>
                                          <p:spTgt spid="7">
                                            <p:graphicEl>
                                              <a:dgm id="{D2BB509D-254C-4307-8833-D8C5BB754CE2}"/>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D2BB509D-254C-4307-8833-D8C5BB754CE2}"/>
                                            </p:graphicEl>
                                          </p:spTgt>
                                        </p:tgtEl>
                                        <p:attrNameLst>
                                          <p:attrName>ppt_h</p:attrName>
                                        </p:attrNameLst>
                                      </p:cBhvr>
                                      <p:tavLst>
                                        <p:tav tm="0">
                                          <p:val>
                                            <p:fltVal val="0"/>
                                          </p:val>
                                        </p:tav>
                                        <p:tav tm="100000">
                                          <p:val>
                                            <p:strVal val="#ppt_h"/>
                                          </p:val>
                                        </p:tav>
                                      </p:tavLst>
                                    </p:anim>
                                    <p:animEffect transition="in" filter="fade">
                                      <p:cBhvr>
                                        <p:cTn id="35" dur="500"/>
                                        <p:tgtEl>
                                          <p:spTgt spid="7">
                                            <p:graphicEl>
                                              <a:dgm id="{D2BB509D-254C-4307-8833-D8C5BB754CE2}"/>
                                            </p:graphicEl>
                                          </p:spTgt>
                                        </p:tgtEl>
                                      </p:cBhvr>
                                    </p:animEffect>
                                    <p:anim calcmode="lin" valueType="num">
                                      <p:cBhvr>
                                        <p:cTn id="36" dur="500" fill="hold"/>
                                        <p:tgtEl>
                                          <p:spTgt spid="7">
                                            <p:graphicEl>
                                              <a:dgm id="{D2BB509D-254C-4307-8833-D8C5BB754CE2}"/>
                                            </p:graphicEl>
                                          </p:spTgt>
                                        </p:tgtEl>
                                        <p:attrNameLst>
                                          <p:attrName>ppt_x</p:attrName>
                                        </p:attrNameLst>
                                      </p:cBhvr>
                                      <p:tavLst>
                                        <p:tav tm="0">
                                          <p:val>
                                            <p:fltVal val="0.5"/>
                                          </p:val>
                                        </p:tav>
                                        <p:tav tm="100000">
                                          <p:val>
                                            <p:strVal val="#ppt_x"/>
                                          </p:val>
                                        </p:tav>
                                      </p:tavLst>
                                    </p:anim>
                                    <p:anim calcmode="lin" valueType="num">
                                      <p:cBhvr>
                                        <p:cTn id="37" dur="500" fill="hold"/>
                                        <p:tgtEl>
                                          <p:spTgt spid="7">
                                            <p:graphicEl>
                                              <a:dgm id="{D2BB509D-254C-4307-8833-D8C5BB754CE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7">
                                            <p:graphicEl>
                                              <a:dgm id="{FD72D8A7-1749-40D1-9502-C66470925327}"/>
                                            </p:graphicEl>
                                          </p:spTgt>
                                        </p:tgtEl>
                                        <p:attrNameLst>
                                          <p:attrName>style.visibility</p:attrName>
                                        </p:attrNameLst>
                                      </p:cBhvr>
                                      <p:to>
                                        <p:strVal val="visible"/>
                                      </p:to>
                                    </p:set>
                                    <p:anim calcmode="lin" valueType="num">
                                      <p:cBhvr>
                                        <p:cTn id="40" dur="500" fill="hold"/>
                                        <p:tgtEl>
                                          <p:spTgt spid="7">
                                            <p:graphicEl>
                                              <a:dgm id="{FD72D8A7-1749-40D1-9502-C66470925327}"/>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FD72D8A7-1749-40D1-9502-C66470925327}"/>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FD72D8A7-1749-40D1-9502-C66470925327}"/>
                                            </p:graphicEl>
                                          </p:spTgt>
                                        </p:tgtEl>
                                      </p:cBhvr>
                                    </p:animEffect>
                                    <p:anim calcmode="lin" valueType="num">
                                      <p:cBhvr>
                                        <p:cTn id="43" dur="500" fill="hold"/>
                                        <p:tgtEl>
                                          <p:spTgt spid="7">
                                            <p:graphicEl>
                                              <a:dgm id="{FD72D8A7-1749-40D1-9502-C66470925327}"/>
                                            </p:graphicEl>
                                          </p:spTgt>
                                        </p:tgtEl>
                                        <p:attrNameLst>
                                          <p:attrName>ppt_x</p:attrName>
                                        </p:attrNameLst>
                                      </p:cBhvr>
                                      <p:tavLst>
                                        <p:tav tm="0">
                                          <p:val>
                                            <p:fltVal val="0.5"/>
                                          </p:val>
                                        </p:tav>
                                        <p:tav tm="100000">
                                          <p:val>
                                            <p:strVal val="#ppt_x"/>
                                          </p:val>
                                        </p:tav>
                                      </p:tavLst>
                                    </p:anim>
                                    <p:anim calcmode="lin" valueType="num">
                                      <p:cBhvr>
                                        <p:cTn id="44" dur="500" fill="hold"/>
                                        <p:tgtEl>
                                          <p:spTgt spid="7">
                                            <p:graphicEl>
                                              <a:dgm id="{FD72D8A7-1749-40D1-9502-C66470925327}"/>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8680A2B0-8DEC-4087-91A9-DE72B6DA1552}"/>
                                            </p:graphicEl>
                                          </p:spTgt>
                                        </p:tgtEl>
                                        <p:attrNameLst>
                                          <p:attrName>style.visibility</p:attrName>
                                        </p:attrNameLst>
                                      </p:cBhvr>
                                      <p:to>
                                        <p:strVal val="visible"/>
                                      </p:to>
                                    </p:set>
                                    <p:anim calcmode="lin" valueType="num">
                                      <p:cBhvr>
                                        <p:cTn id="49" dur="500" fill="hold"/>
                                        <p:tgtEl>
                                          <p:spTgt spid="7">
                                            <p:graphicEl>
                                              <a:dgm id="{8680A2B0-8DEC-4087-91A9-DE72B6DA1552}"/>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8680A2B0-8DEC-4087-91A9-DE72B6DA1552}"/>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8680A2B0-8DEC-4087-91A9-DE72B6DA1552}"/>
                                            </p:graphicEl>
                                          </p:spTgt>
                                        </p:tgtEl>
                                      </p:cBhvr>
                                    </p:animEffect>
                                    <p:anim calcmode="lin" valueType="num">
                                      <p:cBhvr>
                                        <p:cTn id="52" dur="500" fill="hold"/>
                                        <p:tgtEl>
                                          <p:spTgt spid="7">
                                            <p:graphicEl>
                                              <a:dgm id="{8680A2B0-8DEC-4087-91A9-DE72B6DA1552}"/>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8680A2B0-8DEC-4087-91A9-DE72B6DA1552}"/>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EC1B98EF-2F81-45C8-A345-AE84807AF303}"/>
                                            </p:graphicEl>
                                          </p:spTgt>
                                        </p:tgtEl>
                                        <p:attrNameLst>
                                          <p:attrName>style.visibility</p:attrName>
                                        </p:attrNameLst>
                                      </p:cBhvr>
                                      <p:to>
                                        <p:strVal val="visible"/>
                                      </p:to>
                                    </p:set>
                                    <p:anim calcmode="lin" valueType="num">
                                      <p:cBhvr>
                                        <p:cTn id="56" dur="500" fill="hold"/>
                                        <p:tgtEl>
                                          <p:spTgt spid="7">
                                            <p:graphicEl>
                                              <a:dgm id="{EC1B98EF-2F81-45C8-A345-AE84807AF303}"/>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EC1B98EF-2F81-45C8-A345-AE84807AF303}"/>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EC1B98EF-2F81-45C8-A345-AE84807AF303}"/>
                                            </p:graphicEl>
                                          </p:spTgt>
                                        </p:tgtEl>
                                      </p:cBhvr>
                                    </p:animEffect>
                                    <p:anim calcmode="lin" valueType="num">
                                      <p:cBhvr>
                                        <p:cTn id="59" dur="500" fill="hold"/>
                                        <p:tgtEl>
                                          <p:spTgt spid="7">
                                            <p:graphicEl>
                                              <a:dgm id="{EC1B98EF-2F81-45C8-A345-AE84807AF303}"/>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EC1B98EF-2F81-45C8-A345-AE84807AF30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35B22A7A-16F9-4033-9660-86E859E2DC56}"/>
                                            </p:graphicEl>
                                          </p:spTgt>
                                        </p:tgtEl>
                                        <p:attrNameLst>
                                          <p:attrName>style.visibility</p:attrName>
                                        </p:attrNameLst>
                                      </p:cBhvr>
                                      <p:to>
                                        <p:strVal val="visible"/>
                                      </p:to>
                                    </p:set>
                                    <p:anim calcmode="lin" valueType="num">
                                      <p:cBhvr>
                                        <p:cTn id="65" dur="500" fill="hold"/>
                                        <p:tgtEl>
                                          <p:spTgt spid="7">
                                            <p:graphicEl>
                                              <a:dgm id="{35B22A7A-16F9-4033-9660-86E859E2DC56}"/>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35B22A7A-16F9-4033-9660-86E859E2DC56}"/>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35B22A7A-16F9-4033-9660-86E859E2DC56}"/>
                                            </p:graphicEl>
                                          </p:spTgt>
                                        </p:tgtEl>
                                      </p:cBhvr>
                                    </p:animEffect>
                                    <p:anim calcmode="lin" valueType="num">
                                      <p:cBhvr>
                                        <p:cTn id="68" dur="500" fill="hold"/>
                                        <p:tgtEl>
                                          <p:spTgt spid="7">
                                            <p:graphicEl>
                                              <a:dgm id="{35B22A7A-16F9-4033-9660-86E859E2DC56}"/>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35B22A7A-16F9-4033-9660-86E859E2DC56}"/>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5130AB50-5DA2-42B8-9251-1FF64D3C4CAC}"/>
                                            </p:graphicEl>
                                          </p:spTgt>
                                        </p:tgtEl>
                                        <p:attrNameLst>
                                          <p:attrName>style.visibility</p:attrName>
                                        </p:attrNameLst>
                                      </p:cBhvr>
                                      <p:to>
                                        <p:strVal val="visible"/>
                                      </p:to>
                                    </p:set>
                                    <p:anim calcmode="lin" valueType="num">
                                      <p:cBhvr>
                                        <p:cTn id="72" dur="500" fill="hold"/>
                                        <p:tgtEl>
                                          <p:spTgt spid="7">
                                            <p:graphicEl>
                                              <a:dgm id="{5130AB50-5DA2-42B8-9251-1FF64D3C4CAC}"/>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5130AB50-5DA2-42B8-9251-1FF64D3C4CAC}"/>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5130AB50-5DA2-42B8-9251-1FF64D3C4CAC}"/>
                                            </p:graphicEl>
                                          </p:spTgt>
                                        </p:tgtEl>
                                      </p:cBhvr>
                                    </p:animEffect>
                                    <p:anim calcmode="lin" valueType="num">
                                      <p:cBhvr>
                                        <p:cTn id="75" dur="500" fill="hold"/>
                                        <p:tgtEl>
                                          <p:spTgt spid="7">
                                            <p:graphicEl>
                                              <a:dgm id="{5130AB50-5DA2-42B8-9251-1FF64D3C4CAC}"/>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5130AB50-5DA2-42B8-9251-1FF64D3C4CAC}"/>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D225DC68-53F4-4A1F-8F05-42AAE970EA41}"/>
                                            </p:graphicEl>
                                          </p:spTgt>
                                        </p:tgtEl>
                                        <p:attrNameLst>
                                          <p:attrName>style.visibility</p:attrName>
                                        </p:attrNameLst>
                                      </p:cBhvr>
                                      <p:to>
                                        <p:strVal val="visible"/>
                                      </p:to>
                                    </p:set>
                                    <p:anim calcmode="lin" valueType="num">
                                      <p:cBhvr>
                                        <p:cTn id="81" dur="500" fill="hold"/>
                                        <p:tgtEl>
                                          <p:spTgt spid="7">
                                            <p:graphicEl>
                                              <a:dgm id="{D225DC68-53F4-4A1F-8F05-42AAE970EA41}"/>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D225DC68-53F4-4A1F-8F05-42AAE970EA41}"/>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D225DC68-53F4-4A1F-8F05-42AAE970EA41}"/>
                                            </p:graphicEl>
                                          </p:spTgt>
                                        </p:tgtEl>
                                      </p:cBhvr>
                                    </p:animEffect>
                                    <p:anim calcmode="lin" valueType="num">
                                      <p:cBhvr>
                                        <p:cTn id="84" dur="500" fill="hold"/>
                                        <p:tgtEl>
                                          <p:spTgt spid="7">
                                            <p:graphicEl>
                                              <a:dgm id="{D225DC68-53F4-4A1F-8F05-42AAE970EA41}"/>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D225DC68-53F4-4A1F-8F05-42AAE970EA41}"/>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8402D579-375E-4611-8560-669063843E65}"/>
                                            </p:graphicEl>
                                          </p:spTgt>
                                        </p:tgtEl>
                                        <p:attrNameLst>
                                          <p:attrName>style.visibility</p:attrName>
                                        </p:attrNameLst>
                                      </p:cBhvr>
                                      <p:to>
                                        <p:strVal val="visible"/>
                                      </p:to>
                                    </p:set>
                                    <p:anim calcmode="lin" valueType="num">
                                      <p:cBhvr>
                                        <p:cTn id="88" dur="500" fill="hold"/>
                                        <p:tgtEl>
                                          <p:spTgt spid="7">
                                            <p:graphicEl>
                                              <a:dgm id="{8402D579-375E-4611-8560-669063843E65}"/>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8402D579-375E-4611-8560-669063843E65}"/>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8402D579-375E-4611-8560-669063843E65}"/>
                                            </p:graphicEl>
                                          </p:spTgt>
                                        </p:tgtEl>
                                      </p:cBhvr>
                                    </p:animEffect>
                                    <p:anim calcmode="lin" valueType="num">
                                      <p:cBhvr>
                                        <p:cTn id="91" dur="500" fill="hold"/>
                                        <p:tgtEl>
                                          <p:spTgt spid="7">
                                            <p:graphicEl>
                                              <a:dgm id="{8402D579-375E-4611-8560-669063843E65}"/>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8402D579-375E-4611-8560-669063843E65}"/>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4"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ppt_x</p:attrName>
                                        </p:attrNameLst>
                                      </p:cBhvr>
                                      <p:tavLst>
                                        <p:tav tm="0">
                                          <p:val>
                                            <p:strVal val="#ppt_x"/>
                                          </p:val>
                                        </p:tav>
                                        <p:tav tm="100000">
                                          <p:val>
                                            <p:strVal val="#ppt_x"/>
                                          </p:val>
                                        </p:tav>
                                      </p:tavLst>
                                    </p:anim>
                                    <p:anim calcmode="lin" valueType="num">
                                      <p:cBhvr>
                                        <p:cTn id="98" dur="500" fill="hold"/>
                                        <p:tgtEl>
                                          <p:spTgt spid="9"/>
                                        </p:tgtEl>
                                        <p:attrNameLst>
                                          <p:attrName>ppt_y</p:attrName>
                                        </p:attrNameLst>
                                      </p:cBhvr>
                                      <p:tavLst>
                                        <p:tav tm="0">
                                          <p:val>
                                            <p:strVal val="#ppt_y+#ppt_h/2"/>
                                          </p:val>
                                        </p:tav>
                                        <p:tav tm="100000">
                                          <p:val>
                                            <p:strVal val="#ppt_y"/>
                                          </p:val>
                                        </p:tav>
                                      </p:tavLst>
                                    </p:anim>
                                    <p:anim calcmode="lin" valueType="num">
                                      <p:cBhvr>
                                        <p:cTn id="99" dur="500" fill="hold"/>
                                        <p:tgtEl>
                                          <p:spTgt spid="9"/>
                                        </p:tgtEl>
                                        <p:attrNameLst>
                                          <p:attrName>ppt_w</p:attrName>
                                        </p:attrNameLst>
                                      </p:cBhvr>
                                      <p:tavLst>
                                        <p:tav tm="0">
                                          <p:val>
                                            <p:strVal val="#ppt_w"/>
                                          </p:val>
                                        </p:tav>
                                        <p:tav tm="100000">
                                          <p:val>
                                            <p:strVal val="#ppt_w"/>
                                          </p:val>
                                        </p:tav>
                                      </p:tavLst>
                                    </p:anim>
                                    <p:anim calcmode="lin" valueType="num">
                                      <p:cBhvr>
                                        <p:cTn id="100" dur="500" fill="hold"/>
                                        <p:tgtEl>
                                          <p:spTgt spid="9"/>
                                        </p:tgtEl>
                                        <p:attrNameLst>
                                          <p:attrName>ppt_h</p:attrName>
                                        </p:attrNameLst>
                                      </p:cBhvr>
                                      <p:tavLst>
                                        <p:tav tm="0">
                                          <p:val>
                                            <p:fltVal val="0"/>
                                          </p:val>
                                        </p:tav>
                                        <p:tav tm="100000">
                                          <p:val>
                                            <p:strVal val="#ppt_h"/>
                                          </p:val>
                                        </p:tav>
                                      </p:tavLst>
                                    </p:anim>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6">
                                            <p:txEl>
                                              <p:pRg st="0" end="0"/>
                                            </p:txEl>
                                          </p:spTgt>
                                        </p:tgtEl>
                                        <p:attrNameLst>
                                          <p:attrName>style.visibility</p:attrName>
                                        </p:attrNameLst>
                                      </p:cBhvr>
                                      <p:to>
                                        <p:strVal val="visible"/>
                                      </p:to>
                                    </p:set>
                                    <p:animEffect transition="in" filter="wipe(left)">
                                      <p:cBhvr>
                                        <p:cTn id="104" dur="500"/>
                                        <p:tgtEl>
                                          <p:spTgt spid="6">
                                            <p:txEl>
                                              <p:pRg st="0" end="0"/>
                                            </p:tx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6">
                                            <p:txEl>
                                              <p:pRg st="1" end="1"/>
                                            </p:txEl>
                                          </p:spTgt>
                                        </p:tgtEl>
                                        <p:attrNameLst>
                                          <p:attrName>style.visibility</p:attrName>
                                        </p:attrNameLst>
                                      </p:cBhvr>
                                      <p:to>
                                        <p:strVal val="visible"/>
                                      </p:to>
                                    </p:set>
                                    <p:animEffect transition="in" filter="wipe(left)">
                                      <p:cBhvr>
                                        <p:cTn id="10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one"/>
        </p:bldSub>
      </p:bldGraphic>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8AE570C-DB1D-41B9-809E-11179992169A}"/>
              </a:ext>
            </a:extLst>
          </p:cNvPr>
          <p:cNvSpPr/>
          <p:nvPr/>
        </p:nvSpPr>
        <p:spPr>
          <a:xfrm>
            <a:off x="264968" y="150891"/>
            <a:ext cx="8614064" cy="6073568"/>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ja-JP" altLang="en-US" sz="2800" b="1" dirty="0">
                <a:effectLst>
                  <a:outerShdw blurRad="38100" dist="38100" dir="2700000" algn="tl">
                    <a:srgbClr val="000000">
                      <a:alpha val="43137"/>
                    </a:srgbClr>
                  </a:outerShdw>
                </a:effectLst>
                <a:latin typeface="Comic Sans MS" panose="030F0702030302020204" pitchFamily="66" charset="0"/>
              </a:rPr>
              <a:t>マタイによる福音書　１０：５～７　</a:t>
            </a:r>
            <a:r>
              <a:rPr lang="en-US" altLang="ja-JP" sz="2800" b="1" dirty="0">
                <a:effectLst>
                  <a:outerShdw blurRad="38100" dist="38100" dir="2700000" algn="tl">
                    <a:srgbClr val="000000">
                      <a:alpha val="43137"/>
                    </a:srgbClr>
                  </a:outerShdw>
                </a:effectLst>
                <a:latin typeface="Comic Sans MS" panose="030F0702030302020204" pitchFamily="66" charset="0"/>
              </a:rPr>
              <a:t>p14</a:t>
            </a:r>
          </a:p>
          <a:p>
            <a:r>
              <a:rPr lang="ja-JP" altLang="en-US" sz="2800" b="1" dirty="0">
                <a:effectLst>
                  <a:outerShdw blurRad="38100" dist="38100" dir="2700000" algn="tl">
                    <a:srgbClr val="000000">
                      <a:alpha val="43137"/>
                    </a:srgbClr>
                  </a:outerShdw>
                </a:effectLst>
                <a:latin typeface="Comic Sans MS" panose="030F0702030302020204" pitchFamily="66" charset="0"/>
              </a:rPr>
              <a:t>　　　　　　　　　　　　　　　　　（口語訳）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2800" b="1" dirty="0">
                <a:effectLst>
                  <a:outerShdw blurRad="38100" dist="38100" dir="2700000" algn="tl">
                    <a:srgbClr val="000000">
                      <a:alpha val="43137"/>
                    </a:srgbClr>
                  </a:outerShdw>
                </a:effectLst>
                <a:latin typeface="Comic Sans MS" panose="030F0702030302020204" pitchFamily="66" charset="0"/>
              </a:rPr>
              <a:t>10:5</a:t>
            </a:r>
            <a:r>
              <a:rPr lang="ja-JP" altLang="en-US" sz="2800" b="1" dirty="0">
                <a:effectLst>
                  <a:outerShdw blurRad="38100" dist="38100" dir="2700000" algn="tl">
                    <a:srgbClr val="000000">
                      <a:alpha val="43137"/>
                    </a:srgbClr>
                  </a:outerShdw>
                </a:effectLst>
                <a:latin typeface="Comic Sans MS" panose="030F0702030302020204" pitchFamily="66" charset="0"/>
              </a:rPr>
              <a:t>　イエスはこの十二人をつかわすに当り、彼らに命じて言われた、「異邦人の道に行くな。またサマリヤ人の町にはいるな。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2800" b="1" dirty="0">
                <a:effectLst>
                  <a:outerShdw blurRad="38100" dist="38100" dir="2700000" algn="tl">
                    <a:srgbClr val="000000">
                      <a:alpha val="43137"/>
                    </a:srgbClr>
                  </a:outerShdw>
                </a:effectLst>
                <a:latin typeface="Comic Sans MS" panose="030F0702030302020204" pitchFamily="66" charset="0"/>
              </a:rPr>
              <a:t>10:6</a:t>
            </a:r>
            <a:r>
              <a:rPr lang="ja-JP" altLang="en-US" sz="2800" b="1" dirty="0">
                <a:effectLst>
                  <a:outerShdw blurRad="38100" dist="38100" dir="2700000" algn="tl">
                    <a:srgbClr val="000000">
                      <a:alpha val="43137"/>
                    </a:srgbClr>
                  </a:outerShdw>
                </a:effectLst>
                <a:latin typeface="Comic Sans MS" panose="030F0702030302020204" pitchFamily="66" charset="0"/>
              </a:rPr>
              <a:t>　むしろ、イスラエルの家の失われた羊のところに行け。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2800" b="1" dirty="0">
                <a:effectLst>
                  <a:outerShdw blurRad="38100" dist="38100" dir="2700000" algn="tl">
                    <a:srgbClr val="000000">
                      <a:alpha val="43137"/>
                    </a:srgbClr>
                  </a:outerShdw>
                </a:effectLst>
                <a:latin typeface="Comic Sans MS" panose="030F0702030302020204" pitchFamily="66" charset="0"/>
              </a:rPr>
              <a:t>10:7</a:t>
            </a:r>
            <a:r>
              <a:rPr lang="ja-JP" altLang="en-US" sz="2800" b="1" dirty="0">
                <a:effectLst>
                  <a:outerShdw blurRad="38100" dist="38100" dir="2700000" algn="tl">
                    <a:srgbClr val="000000">
                      <a:alpha val="43137"/>
                    </a:srgbClr>
                  </a:outerShdw>
                </a:effectLst>
                <a:latin typeface="Comic Sans MS" panose="030F0702030302020204" pitchFamily="66" charset="0"/>
              </a:rPr>
              <a:t>　行って、</a:t>
            </a:r>
            <a:r>
              <a:rPr lang="en-US" altLang="ja-JP" sz="2800" b="1" dirty="0">
                <a:effectLst>
                  <a:outerShdw blurRad="38100" dist="38100" dir="2700000" algn="tl">
                    <a:srgbClr val="000000">
                      <a:alpha val="43137"/>
                    </a:srgbClr>
                  </a:outerShdw>
                </a:effectLst>
                <a:latin typeface="Comic Sans MS" panose="030F0702030302020204" pitchFamily="66" charset="0"/>
              </a:rPr>
              <a:t>『</a:t>
            </a:r>
            <a:r>
              <a:rPr lang="ja-JP" altLang="en-US" sz="2800" b="1" dirty="0">
                <a:effectLst>
                  <a:outerShdw blurRad="38100" dist="38100" dir="2700000" algn="tl">
                    <a:srgbClr val="000000">
                      <a:alpha val="43137"/>
                    </a:srgbClr>
                  </a:outerShdw>
                </a:effectLst>
                <a:latin typeface="Comic Sans MS" panose="030F0702030302020204" pitchFamily="66" charset="0"/>
              </a:rPr>
              <a:t>天国が近づいた</a:t>
            </a:r>
            <a:r>
              <a:rPr lang="en-US" altLang="ja-JP" sz="2800" b="1" dirty="0">
                <a:effectLst>
                  <a:outerShdw blurRad="38100" dist="38100" dir="2700000" algn="tl">
                    <a:srgbClr val="000000">
                      <a:alpha val="43137"/>
                    </a:srgbClr>
                  </a:outerShdw>
                </a:effectLst>
                <a:latin typeface="Comic Sans MS" panose="030F0702030302020204" pitchFamily="66" charset="0"/>
              </a:rPr>
              <a:t>』</a:t>
            </a:r>
            <a:r>
              <a:rPr lang="ja-JP" altLang="en-US" sz="2800" b="1" dirty="0">
                <a:effectLst>
                  <a:outerShdw blurRad="38100" dist="38100" dir="2700000" algn="tl">
                    <a:srgbClr val="000000">
                      <a:alpha val="43137"/>
                    </a:srgbClr>
                  </a:outerShdw>
                </a:effectLst>
                <a:latin typeface="Comic Sans MS" panose="030F0702030302020204" pitchFamily="66" charset="0"/>
              </a:rPr>
              <a:t>と宣べ伝えよ。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s-ES" sz="1600" b="1" dirty="0">
              <a:latin typeface="Comic Sans MS" panose="030F0702030302020204" pitchFamily="66" charset="0"/>
            </a:endParaRPr>
          </a:p>
        </p:txBody>
      </p:sp>
      <p:sp>
        <p:nvSpPr>
          <p:cNvPr id="9" name="Rectángulo 8">
            <a:extLst>
              <a:ext uri="{FF2B5EF4-FFF2-40B4-BE49-F238E27FC236}">
                <a16:creationId xmlns:a16="http://schemas.microsoft.com/office/drawing/2014/main" id="{54EC3BFE-66BC-4274-A85A-2B646DA04955}"/>
              </a:ext>
            </a:extLst>
          </p:cNvPr>
          <p:cNvSpPr/>
          <p:nvPr/>
        </p:nvSpPr>
        <p:spPr>
          <a:xfrm>
            <a:off x="2415863" y="6457890"/>
            <a:ext cx="5725762" cy="400110"/>
          </a:xfrm>
          <a:prstGeom prst="rect">
            <a:avLst/>
          </a:prstGeom>
        </p:spPr>
        <p:txBody>
          <a:bodyPr wrap="square">
            <a:spAutoFit/>
          </a:bodyPr>
          <a:lstStyle/>
          <a:p>
            <a:pPr>
              <a:spcBef>
                <a:spcPts val="600"/>
              </a:spcBef>
            </a:pPr>
            <a:r>
              <a:rPr lang="en-US" sz="2000" b="1" dirty="0"/>
              <a:t>God has.</a:t>
            </a:r>
            <a:endParaRPr lang="es-ES" sz="2000" b="1" dirty="0"/>
          </a:p>
        </p:txBody>
      </p:sp>
    </p:spTree>
    <p:extLst>
      <p:ext uri="{BB962C8B-B14F-4D97-AF65-F5344CB8AC3E}">
        <p14:creationId xmlns:p14="http://schemas.microsoft.com/office/powerpoint/2010/main" val="34002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8AE570C-DB1D-41B9-809E-11179992169A}"/>
              </a:ext>
            </a:extLst>
          </p:cNvPr>
          <p:cNvSpPr/>
          <p:nvPr/>
        </p:nvSpPr>
        <p:spPr>
          <a:xfrm>
            <a:off x="264968" y="1002189"/>
            <a:ext cx="8614064" cy="4370974"/>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ja-JP" altLang="en-US" sz="2800" b="1" dirty="0">
                <a:effectLst>
                  <a:outerShdw blurRad="38100" dist="38100" dir="2700000" algn="tl">
                    <a:srgbClr val="000000">
                      <a:alpha val="43137"/>
                    </a:srgbClr>
                  </a:outerShdw>
                </a:effectLst>
                <a:latin typeface="Comic Sans MS" panose="030F0702030302020204" pitchFamily="66" charset="0"/>
              </a:rPr>
              <a:t>　　ヤコブ　５：２０　</a:t>
            </a:r>
            <a:r>
              <a:rPr lang="en-US" altLang="ja-JP" sz="2800" b="1" dirty="0">
                <a:effectLst>
                  <a:outerShdw blurRad="38100" dist="38100" dir="2700000" algn="tl">
                    <a:srgbClr val="000000">
                      <a:alpha val="43137"/>
                    </a:srgbClr>
                  </a:outerShdw>
                </a:effectLst>
                <a:latin typeface="Comic Sans MS" panose="030F0702030302020204" pitchFamily="66" charset="0"/>
              </a:rPr>
              <a:t>p365</a:t>
            </a:r>
            <a:r>
              <a:rPr lang="ja-JP" altLang="en-US" sz="2800" b="1" dirty="0">
                <a:effectLst>
                  <a:outerShdw blurRad="38100" dist="38100" dir="2700000" algn="tl">
                    <a:srgbClr val="000000">
                      <a:alpha val="43137"/>
                    </a:srgbClr>
                  </a:outerShdw>
                </a:effectLst>
                <a:latin typeface="Comic Sans MS" panose="030F0702030302020204" pitchFamily="66" charset="0"/>
              </a:rPr>
              <a:t>（口語訳）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3600" b="1" dirty="0">
                <a:effectLst>
                  <a:outerShdw blurRad="38100" dist="38100" dir="2700000" algn="tl">
                    <a:srgbClr val="000000">
                      <a:alpha val="43137"/>
                    </a:srgbClr>
                  </a:outerShdw>
                </a:effectLst>
                <a:latin typeface="Comic Sans MS" panose="030F0702030302020204" pitchFamily="66" charset="0"/>
              </a:rPr>
              <a:t>5:20</a:t>
            </a:r>
            <a:r>
              <a:rPr lang="ja-JP" altLang="en-US" sz="3600" b="1" dirty="0">
                <a:effectLst>
                  <a:outerShdw blurRad="38100" dist="38100" dir="2700000" algn="tl">
                    <a:srgbClr val="000000">
                      <a:alpha val="43137"/>
                    </a:srgbClr>
                  </a:outerShdw>
                </a:effectLst>
                <a:latin typeface="Comic Sans MS" panose="030F0702030302020204" pitchFamily="66" charset="0"/>
              </a:rPr>
              <a:t>　かように罪人を迷いの道から引きもどす人は、そのたましいを死から救い出し、かつ、多くの罪をおおうものであることを、知るべきである。 </a:t>
            </a:r>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s-ES" sz="1600" b="1" dirty="0">
              <a:latin typeface="Comic Sans MS" panose="030F0702030302020204" pitchFamily="66" charset="0"/>
            </a:endParaRPr>
          </a:p>
        </p:txBody>
      </p:sp>
      <p:sp>
        <p:nvSpPr>
          <p:cNvPr id="9" name="Rectángulo 8">
            <a:extLst>
              <a:ext uri="{FF2B5EF4-FFF2-40B4-BE49-F238E27FC236}">
                <a16:creationId xmlns:a16="http://schemas.microsoft.com/office/drawing/2014/main" id="{54EC3BFE-66BC-4274-A85A-2B646DA04955}"/>
              </a:ext>
            </a:extLst>
          </p:cNvPr>
          <p:cNvSpPr/>
          <p:nvPr/>
        </p:nvSpPr>
        <p:spPr>
          <a:xfrm>
            <a:off x="2415863" y="6457890"/>
            <a:ext cx="5725762" cy="400110"/>
          </a:xfrm>
          <a:prstGeom prst="rect">
            <a:avLst/>
          </a:prstGeom>
        </p:spPr>
        <p:txBody>
          <a:bodyPr wrap="square">
            <a:spAutoFit/>
          </a:bodyPr>
          <a:lstStyle/>
          <a:p>
            <a:pPr>
              <a:spcBef>
                <a:spcPts val="600"/>
              </a:spcBef>
            </a:pPr>
            <a:r>
              <a:rPr lang="en-US" sz="2000" b="1" dirty="0"/>
              <a:t>God has.</a:t>
            </a:r>
            <a:endParaRPr lang="es-ES" sz="2000" b="1" dirty="0"/>
          </a:p>
        </p:txBody>
      </p:sp>
    </p:spTree>
    <p:extLst>
      <p:ext uri="{BB962C8B-B14F-4D97-AF65-F5344CB8AC3E}">
        <p14:creationId xmlns:p14="http://schemas.microsoft.com/office/powerpoint/2010/main" val="21495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8B25DD1-6969-440A-B5C8-F51334591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81" y="1623148"/>
            <a:ext cx="2671354" cy="26713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ángulo 1">
            <a:extLst>
              <a:ext uri="{FF2B5EF4-FFF2-40B4-BE49-F238E27FC236}">
                <a16:creationId xmlns:a16="http://schemas.microsoft.com/office/drawing/2014/main" id="{F0BC4360-EED7-4FD7-B8C9-224E8E9A8F3A}"/>
              </a:ext>
            </a:extLst>
          </p:cNvPr>
          <p:cNvSpPr/>
          <p:nvPr/>
        </p:nvSpPr>
        <p:spPr>
          <a:xfrm>
            <a:off x="1" y="0"/>
            <a:ext cx="6130831" cy="707886"/>
          </a:xfrm>
          <a:prstGeom prst="rect">
            <a:avLst/>
          </a:prstGeom>
        </p:spPr>
        <p:txBody>
          <a:bodyPr wrap="square">
            <a:spAutoFit/>
            <a:scene3d>
              <a:camera prst="orthographicFront"/>
              <a:lightRig rig="sunset" dir="t"/>
            </a:scene3d>
            <a:sp3d extrusionH="57150">
              <a:bevelT w="38100" h="38100"/>
            </a:sp3d>
          </a:bodyPr>
          <a:lstStyle/>
          <a:p>
            <a:pPr algn="ctr"/>
            <a:r>
              <a:rPr lang="ja-JP" alt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イエス様を喜ばせる</a:t>
            </a:r>
            <a:endPar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ángulo 2">
            <a:extLst>
              <a:ext uri="{FF2B5EF4-FFF2-40B4-BE49-F238E27FC236}">
                <a16:creationId xmlns:a16="http://schemas.microsoft.com/office/drawing/2014/main" id="{99B1DA39-31D3-4339-A180-C5660C4A2BE5}"/>
              </a:ext>
            </a:extLst>
          </p:cNvPr>
          <p:cNvSpPr/>
          <p:nvPr/>
        </p:nvSpPr>
        <p:spPr>
          <a:xfrm>
            <a:off x="60959" y="592846"/>
            <a:ext cx="6450576" cy="923330"/>
          </a:xfrm>
          <a:prstGeom prst="rect">
            <a:avLst/>
          </a:prstGeom>
        </p:spPr>
        <p:txBody>
          <a:bodyPr wrap="square">
            <a:spAutoFit/>
            <a:scene3d>
              <a:camera prst="orthographicFront"/>
              <a:lightRig rig="threePt" dir="t"/>
            </a:scene3d>
            <a:sp3d extrusionH="57150">
              <a:bevelT w="38100" h="38100"/>
            </a:sp3d>
          </a:bodyPr>
          <a:lstStyle/>
          <a:p>
            <a:r>
              <a:rPr lang="ja-JP" altLang="en-US" b="1" dirty="0">
                <a:solidFill>
                  <a:srgbClr val="7030A0"/>
                </a:solidFill>
                <a:latin typeface="Comic Sans MS" panose="030F0702030302020204" pitchFamily="66" charset="0"/>
              </a:rPr>
              <a:t>よく聞きなさい。それと同じように、罪人がひとりでも悔い改めるなら、神の御使たちの前でよろこびがあるであろう　</a:t>
            </a:r>
            <a:r>
              <a:rPr lang="ja-JP" altLang="en-US" sz="1600" b="1" dirty="0">
                <a:solidFill>
                  <a:srgbClr val="7030A0"/>
                </a:solidFill>
                <a:latin typeface="Comic Sans MS" panose="030F0702030302020204" pitchFamily="66" charset="0"/>
              </a:rPr>
              <a:t>ルカ</a:t>
            </a:r>
            <a:r>
              <a:rPr lang="es-ES" sz="1600" b="1" dirty="0">
                <a:solidFill>
                  <a:srgbClr val="7030A0"/>
                </a:solidFill>
                <a:latin typeface="Comic Sans MS" panose="030F0702030302020204" pitchFamily="66" charset="0"/>
              </a:rPr>
              <a:t> 15:10</a:t>
            </a:r>
          </a:p>
        </p:txBody>
      </p:sp>
      <p:sp>
        <p:nvSpPr>
          <p:cNvPr id="4" name="CuadroTexto 3">
            <a:extLst>
              <a:ext uri="{FF2B5EF4-FFF2-40B4-BE49-F238E27FC236}">
                <a16:creationId xmlns:a16="http://schemas.microsoft.com/office/drawing/2014/main" id="{240B7B1D-B18A-4A91-886F-D970E5F888EA}"/>
              </a:ext>
            </a:extLst>
          </p:cNvPr>
          <p:cNvSpPr txBox="1"/>
          <p:nvPr/>
        </p:nvSpPr>
        <p:spPr>
          <a:xfrm>
            <a:off x="2596263" y="1618063"/>
            <a:ext cx="3619758" cy="3323987"/>
          </a:xfrm>
          <a:prstGeom prst="rect">
            <a:avLst/>
          </a:prstGeom>
          <a:noFill/>
        </p:spPr>
        <p:txBody>
          <a:bodyPr wrap="square" rtlCol="0">
            <a:spAutoFit/>
          </a:bodyPr>
          <a:lstStyle/>
          <a:p>
            <a:pPr>
              <a:spcBef>
                <a:spcPts val="600"/>
              </a:spcBef>
            </a:pPr>
            <a:r>
              <a:rPr lang="ja-JP" altLang="en-US" b="1" dirty="0"/>
              <a:t>罪が私たちの世界にもたらした痛み、苦しみ、不公平について、神様がどのように感じているのか疑問に思ったことはありませんか？エレミヤ</a:t>
            </a:r>
            <a:r>
              <a:rPr lang="en-US" altLang="ja-JP" b="1" dirty="0"/>
              <a:t>13:17</a:t>
            </a:r>
          </a:p>
          <a:p>
            <a:pPr>
              <a:spcBef>
                <a:spcPts val="600"/>
              </a:spcBef>
            </a:pPr>
            <a:r>
              <a:rPr lang="ja-JP" altLang="en-US" b="1" dirty="0"/>
              <a:t>神様は彼らが心を開いて救いを受け入れるのを見たいと願っておられるので、私たちが他の人と福音を分かち合うたびに、天国は期待に満ち溢れています。</a:t>
            </a:r>
          </a:p>
          <a:p>
            <a:pPr>
              <a:spcBef>
                <a:spcPts val="600"/>
              </a:spcBef>
            </a:pPr>
            <a:endParaRPr lang="es-ES" sz="2000" b="1" dirty="0"/>
          </a:p>
        </p:txBody>
      </p:sp>
      <p:pic>
        <p:nvPicPr>
          <p:cNvPr id="12" name="Imagen 11">
            <a:extLst>
              <a:ext uri="{FF2B5EF4-FFF2-40B4-BE49-F238E27FC236}">
                <a16:creationId xmlns:a16="http://schemas.microsoft.com/office/drawing/2014/main" id="{6F1E4244-F941-4020-B1E6-03DEB7D5FE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8658" y="195493"/>
            <a:ext cx="2366293" cy="1676124"/>
          </a:xfrm>
          <a:prstGeom prst="round2DiagRect">
            <a:avLst>
              <a:gd name="adj1" fmla="val 653"/>
              <a:gd name="adj2" fmla="val 22757"/>
            </a:avLst>
          </a:prstGeom>
          <a:ln w="28575" cap="sq">
            <a:solidFill>
              <a:srgbClr val="FFFFFF"/>
            </a:solidFill>
            <a:miter lim="800000"/>
          </a:ln>
          <a:effectLst/>
        </p:spPr>
      </p:pic>
      <p:sp>
        <p:nvSpPr>
          <p:cNvPr id="13" name="Rectángulo 12">
            <a:extLst>
              <a:ext uri="{FF2B5EF4-FFF2-40B4-BE49-F238E27FC236}">
                <a16:creationId xmlns:a16="http://schemas.microsoft.com/office/drawing/2014/main" id="{B2EF54EF-DD05-4601-A983-64AB10B2328A}"/>
              </a:ext>
            </a:extLst>
          </p:cNvPr>
          <p:cNvSpPr/>
          <p:nvPr/>
        </p:nvSpPr>
        <p:spPr>
          <a:xfrm>
            <a:off x="2909455" y="5043937"/>
            <a:ext cx="6105496" cy="1554272"/>
          </a:xfrm>
          <a:prstGeom prst="rect">
            <a:avLst/>
          </a:prstGeom>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心が救いに開かれると、天使たちは歓喜の叫び声を上げ、神様は喜びの歌を歌います（ルカ</a:t>
            </a:r>
            <a:r>
              <a:rPr lang="en-US" altLang="ja-JP" b="1" dirty="0">
                <a:effectLst>
                  <a:outerShdw blurRad="38100" dist="38100" dir="2700000" algn="tl">
                    <a:srgbClr val="000000">
                      <a:alpha val="43137"/>
                    </a:srgbClr>
                  </a:outerShdw>
                </a:effectLst>
              </a:rPr>
              <a:t>15:7</a:t>
            </a:r>
            <a:r>
              <a:rPr lang="ja-JP" altLang="en-US" b="1" dirty="0">
                <a:effectLst>
                  <a:outerShdw blurRad="38100" dist="38100" dir="2700000" algn="tl">
                    <a:srgbClr val="000000">
                      <a:alpha val="43137"/>
                    </a:srgbClr>
                  </a:outerShdw>
                </a:effectLst>
              </a:rPr>
              <a:t>、ゼパニヤ</a:t>
            </a:r>
            <a:r>
              <a:rPr lang="en-US" altLang="ja-JP" b="1" dirty="0">
                <a:effectLst>
                  <a:outerShdw blurRad="38100" dist="38100" dir="2700000" algn="tl">
                    <a:srgbClr val="000000">
                      <a:alpha val="43137"/>
                    </a:srgbClr>
                  </a:outerShdw>
                </a:effectLst>
              </a:rPr>
              <a:t>3:17</a:t>
            </a:r>
            <a:r>
              <a:rPr lang="ja-JP" altLang="en-US" b="1" dirty="0">
                <a:effectLst>
                  <a:outerShdw blurRad="38100" dist="38100" dir="2700000" algn="tl">
                    <a:srgbClr val="000000">
                      <a:alpha val="43137"/>
                    </a:srgbClr>
                  </a:outerShdw>
                </a:effectLst>
              </a:rPr>
              <a:t>）。</a:t>
            </a:r>
          </a:p>
          <a:p>
            <a:pPr>
              <a:spcBef>
                <a:spcPts val="600"/>
              </a:spcBef>
            </a:pPr>
            <a:r>
              <a:rPr lang="ja-JP" altLang="en-US" b="1" dirty="0">
                <a:effectLst>
                  <a:outerShdw blurRad="38100" dist="38100" dir="2700000" algn="tl">
                    <a:srgbClr val="000000">
                      <a:alpha val="43137"/>
                    </a:srgbClr>
                  </a:outerShdw>
                </a:effectLst>
              </a:rPr>
              <a:t>悲しみに満ちた世界の中で、自分が証し人として神様の心に喜びをもたらすことを知ること以外に、これほどやりがいがあり、充実していることがあるでしょうか。</a:t>
            </a:r>
          </a:p>
        </p:txBody>
      </p:sp>
      <p:pic>
        <p:nvPicPr>
          <p:cNvPr id="15" name="Imagen 14">
            <a:extLst>
              <a:ext uri="{FF2B5EF4-FFF2-40B4-BE49-F238E27FC236}">
                <a16:creationId xmlns:a16="http://schemas.microsoft.com/office/drawing/2014/main" id="{9B1B295B-E6C0-4250-A8BE-A0C5EB944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4582" y="2310935"/>
            <a:ext cx="2730369" cy="2344714"/>
          </a:xfrm>
          <a:prstGeom prst="round2DiagRect">
            <a:avLst>
              <a:gd name="adj1" fmla="val 16667"/>
              <a:gd name="adj2" fmla="val 0"/>
            </a:avLst>
          </a:prstGeom>
          <a:ln w="28575" cap="sq">
            <a:solidFill>
              <a:srgbClr val="FFFFFF"/>
            </a:solidFill>
            <a:miter lim="800000"/>
          </a:ln>
          <a:effectLst/>
        </p:spPr>
      </p:pic>
      <p:pic>
        <p:nvPicPr>
          <p:cNvPr id="6" name="Imagen 5">
            <a:extLst>
              <a:ext uri="{FF2B5EF4-FFF2-40B4-BE49-F238E27FC236}">
                <a16:creationId xmlns:a16="http://schemas.microsoft.com/office/drawing/2014/main" id="{800737F4-AB44-40C4-8D32-8CE525B655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9049" y="4985703"/>
            <a:ext cx="2657453" cy="1677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2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25"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7"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8"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anim calcmode="lin" valueType="num">
                                      <p:cBhvr>
                                        <p:cTn id="20"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1"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2"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23" dur="500" decel="50000">
                                          <p:stCondLst>
                                            <p:cond delay="0"/>
                                          </p:stCondLst>
                                        </p:cTn>
                                        <p:tgtEl>
                                          <p:spTgt spid="12"/>
                                        </p:tgtEl>
                                      </p:cBhvr>
                                    </p:animEffect>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450" decel="100000" fill="hold"/>
                                        <p:tgtEl>
                                          <p:spTgt spid="8"/>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anim calcmode="lin" valueType="num">
                                      <p:cBhvr>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45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500"/>
                                        <p:tgtEl>
                                          <p:spTgt spid="4">
                                            <p:txEl>
                                              <p:pRg st="1" end="1"/>
                                            </p:txEl>
                                          </p:spTgt>
                                        </p:tgtEl>
                                      </p:cBhvr>
                                    </p:animEffect>
                                    <p:anim calcmode="lin" valueType="num">
                                      <p:cBhvr>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45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450" decel="100000" fill="hold"/>
                                        <p:tgtEl>
                                          <p:spTgt spid="15"/>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Effect transition="in" filter="wipe(left)">
                                      <p:cBhvr>
                                        <p:cTn id="69" dur="500"/>
                                        <p:tgtEl>
                                          <p:spTgt spid="13">
                                            <p:txEl>
                                              <p:pRg st="0" end="0"/>
                                            </p:tx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3">
                                            <p:txEl>
                                              <p:pRg st="1" end="1"/>
                                            </p:txEl>
                                          </p:spTgt>
                                        </p:tgtEl>
                                        <p:attrNameLst>
                                          <p:attrName>style.visibility</p:attrName>
                                        </p:attrNameLst>
                                      </p:cBhvr>
                                      <p:to>
                                        <p:strVal val="visible"/>
                                      </p:to>
                                    </p:set>
                                    <p:animEffect transition="in" filter="wipe(left)">
                                      <p:cBhvr>
                                        <p:cTn id="7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8AE570C-DB1D-41B9-809E-11179992169A}"/>
              </a:ext>
            </a:extLst>
          </p:cNvPr>
          <p:cNvSpPr/>
          <p:nvPr/>
        </p:nvSpPr>
        <p:spPr>
          <a:xfrm>
            <a:off x="264968" y="389256"/>
            <a:ext cx="8614064" cy="5596841"/>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ja-JP" altLang="en-US" sz="2800" b="1" dirty="0">
                <a:effectLst>
                  <a:outerShdw blurRad="38100" dist="38100" dir="2700000" algn="tl">
                    <a:srgbClr val="000000">
                      <a:alpha val="43137"/>
                    </a:srgbClr>
                  </a:outerShdw>
                </a:effectLst>
                <a:latin typeface="Comic Sans MS" panose="030F0702030302020204" pitchFamily="66" charset="0"/>
              </a:rPr>
              <a:t>　　エレミヤ書　１３：１７　</a:t>
            </a:r>
            <a:r>
              <a:rPr lang="en-US" altLang="ja-JP" sz="2800" b="1" dirty="0">
                <a:effectLst>
                  <a:outerShdw blurRad="38100" dist="38100" dir="2700000" algn="tl">
                    <a:srgbClr val="000000">
                      <a:alpha val="43137"/>
                    </a:srgbClr>
                  </a:outerShdw>
                </a:effectLst>
                <a:latin typeface="Comic Sans MS" panose="030F0702030302020204" pitchFamily="66" charset="0"/>
              </a:rPr>
              <a:t>p1069</a:t>
            </a:r>
            <a:r>
              <a:rPr lang="ja-JP" altLang="en-US" sz="2800" b="1" dirty="0">
                <a:effectLst>
                  <a:outerShdw blurRad="38100" dist="38100" dir="2700000" algn="tl">
                    <a:srgbClr val="000000">
                      <a:alpha val="43137"/>
                    </a:srgbClr>
                  </a:outerShdw>
                </a:effectLst>
                <a:latin typeface="Comic Sans MS" panose="030F0702030302020204" pitchFamily="66" charset="0"/>
              </a:rPr>
              <a:t>（口語訳）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3600" b="1" dirty="0">
                <a:effectLst>
                  <a:outerShdw blurRad="38100" dist="38100" dir="2700000" algn="tl">
                    <a:srgbClr val="000000">
                      <a:alpha val="43137"/>
                    </a:srgbClr>
                  </a:outerShdw>
                </a:effectLst>
                <a:latin typeface="Comic Sans MS" panose="030F0702030302020204" pitchFamily="66" charset="0"/>
              </a:rPr>
              <a:t>13:17</a:t>
            </a:r>
            <a:r>
              <a:rPr lang="ja-JP" altLang="en-US" sz="3600" b="1" dirty="0">
                <a:effectLst>
                  <a:outerShdw blurRad="38100" dist="38100" dir="2700000" algn="tl">
                    <a:srgbClr val="000000">
                      <a:alpha val="43137"/>
                    </a:srgbClr>
                  </a:outerShdw>
                </a:effectLst>
                <a:latin typeface="Comic Sans MS" panose="030F0702030302020204" pitchFamily="66" charset="0"/>
              </a:rPr>
              <a:t>　もしあなたがたが聞かないならば、わたしの魂はひそかな所で、</a:t>
            </a:r>
          </a:p>
          <a:p>
            <a:r>
              <a:rPr lang="ja-JP" altLang="en-US" sz="3600" b="1" dirty="0">
                <a:effectLst>
                  <a:outerShdw blurRad="38100" dist="38100" dir="2700000" algn="tl">
                    <a:srgbClr val="000000">
                      <a:alpha val="43137"/>
                    </a:srgbClr>
                  </a:outerShdw>
                </a:effectLst>
                <a:latin typeface="Comic Sans MS" panose="030F0702030302020204" pitchFamily="66" charset="0"/>
              </a:rPr>
              <a:t>あなたがたの高ぶりのために悲しむ。</a:t>
            </a:r>
          </a:p>
          <a:p>
            <a:r>
              <a:rPr lang="ja-JP" altLang="en-US" sz="3600" b="1" dirty="0">
                <a:effectLst>
                  <a:outerShdw blurRad="38100" dist="38100" dir="2700000" algn="tl">
                    <a:srgbClr val="000000">
                      <a:alpha val="43137"/>
                    </a:srgbClr>
                  </a:outerShdw>
                </a:effectLst>
                <a:latin typeface="Comic Sans MS" panose="030F0702030302020204" pitchFamily="66" charset="0"/>
              </a:rPr>
              <a:t>また主の群れが、かすめられたために、</a:t>
            </a:r>
          </a:p>
          <a:p>
            <a:r>
              <a:rPr lang="ja-JP" altLang="en-US" sz="3600" b="1" dirty="0">
                <a:effectLst>
                  <a:outerShdw blurRad="38100" dist="38100" dir="2700000" algn="tl">
                    <a:srgbClr val="000000">
                      <a:alpha val="43137"/>
                    </a:srgbClr>
                  </a:outerShdw>
                </a:effectLst>
                <a:latin typeface="Comic Sans MS" panose="030F0702030302020204" pitchFamily="66" charset="0"/>
              </a:rPr>
              <a:t>わたしの目はいたく泣いて、涙を流すのである。 </a:t>
            </a:r>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s-ES" sz="1600" b="1" dirty="0">
              <a:latin typeface="Comic Sans MS" panose="030F0702030302020204" pitchFamily="66" charset="0"/>
            </a:endParaRPr>
          </a:p>
        </p:txBody>
      </p:sp>
      <p:sp>
        <p:nvSpPr>
          <p:cNvPr id="9" name="Rectángulo 8">
            <a:extLst>
              <a:ext uri="{FF2B5EF4-FFF2-40B4-BE49-F238E27FC236}">
                <a16:creationId xmlns:a16="http://schemas.microsoft.com/office/drawing/2014/main" id="{54EC3BFE-66BC-4274-A85A-2B646DA04955}"/>
              </a:ext>
            </a:extLst>
          </p:cNvPr>
          <p:cNvSpPr/>
          <p:nvPr/>
        </p:nvSpPr>
        <p:spPr>
          <a:xfrm>
            <a:off x="2415863" y="6457890"/>
            <a:ext cx="5725762" cy="400110"/>
          </a:xfrm>
          <a:prstGeom prst="rect">
            <a:avLst/>
          </a:prstGeom>
        </p:spPr>
        <p:txBody>
          <a:bodyPr wrap="square">
            <a:spAutoFit/>
          </a:bodyPr>
          <a:lstStyle/>
          <a:p>
            <a:pPr>
              <a:spcBef>
                <a:spcPts val="600"/>
              </a:spcBef>
            </a:pPr>
            <a:r>
              <a:rPr lang="en-US" sz="2000" b="1" dirty="0"/>
              <a:t>God has.</a:t>
            </a:r>
            <a:endParaRPr lang="es-ES" sz="2000" b="1" dirty="0"/>
          </a:p>
        </p:txBody>
      </p:sp>
    </p:spTree>
    <p:extLst>
      <p:ext uri="{BB962C8B-B14F-4D97-AF65-F5344CB8AC3E}">
        <p14:creationId xmlns:p14="http://schemas.microsoft.com/office/powerpoint/2010/main" val="35029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8AE570C-DB1D-41B9-809E-11179992169A}"/>
              </a:ext>
            </a:extLst>
          </p:cNvPr>
          <p:cNvSpPr/>
          <p:nvPr/>
        </p:nvSpPr>
        <p:spPr>
          <a:xfrm>
            <a:off x="264968" y="321153"/>
            <a:ext cx="8614064" cy="5733049"/>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ja-JP" altLang="en-US" sz="2800" b="1" dirty="0">
                <a:effectLst>
                  <a:outerShdw blurRad="38100" dist="38100" dir="2700000" algn="tl">
                    <a:srgbClr val="000000">
                      <a:alpha val="43137"/>
                    </a:srgbClr>
                  </a:outerShdw>
                </a:effectLst>
                <a:latin typeface="Comic Sans MS" panose="030F0702030302020204" pitchFamily="66" charset="0"/>
              </a:rPr>
              <a:t>　　</a:t>
            </a:r>
            <a:r>
              <a:rPr lang="ja-JP" altLang="en-US" sz="2800" b="1" dirty="0">
                <a:effectLst>
                  <a:outerShdw blurRad="38100" dist="38100" dir="2700000" algn="tl">
                    <a:srgbClr val="000000">
                      <a:alpha val="43137"/>
                    </a:srgbClr>
                  </a:outerShdw>
                </a:effectLst>
              </a:rPr>
              <a:t>ゼパニヤ　</a:t>
            </a:r>
            <a:r>
              <a:rPr lang="en-US" altLang="ja-JP" sz="3600" b="1" dirty="0">
                <a:effectLst>
                  <a:outerShdw blurRad="38100" dist="38100" dir="2700000" algn="tl">
                    <a:srgbClr val="000000">
                      <a:alpha val="43137"/>
                    </a:srgbClr>
                  </a:outerShdw>
                </a:effectLst>
              </a:rPr>
              <a:t>3:17 </a:t>
            </a:r>
            <a:r>
              <a:rPr lang="ja-JP" altLang="en-US" sz="2800" b="1" dirty="0">
                <a:effectLst>
                  <a:outerShdw blurRad="38100" dist="38100" dir="2700000" algn="tl">
                    <a:srgbClr val="000000">
                      <a:alpha val="43137"/>
                    </a:srgbClr>
                  </a:outerShdw>
                </a:effectLst>
                <a:latin typeface="Comic Sans MS" panose="030F0702030302020204" pitchFamily="66" charset="0"/>
              </a:rPr>
              <a:t>　ｐ</a:t>
            </a:r>
            <a:r>
              <a:rPr lang="en-US" altLang="ja-JP" sz="2800" b="1" dirty="0">
                <a:effectLst>
                  <a:outerShdw blurRad="38100" dist="38100" dir="2700000" algn="tl">
                    <a:srgbClr val="000000">
                      <a:alpha val="43137"/>
                    </a:srgbClr>
                  </a:outerShdw>
                </a:effectLst>
                <a:latin typeface="Comic Sans MS" panose="030F0702030302020204" pitchFamily="66" charset="0"/>
              </a:rPr>
              <a:t>1306</a:t>
            </a:r>
            <a:r>
              <a:rPr lang="ja-JP" altLang="en-US" sz="2800" b="1" dirty="0">
                <a:effectLst>
                  <a:outerShdw blurRad="38100" dist="38100" dir="2700000" algn="tl">
                    <a:srgbClr val="000000">
                      <a:alpha val="43137"/>
                    </a:srgbClr>
                  </a:outerShdw>
                </a:effectLst>
                <a:latin typeface="Comic Sans MS" panose="030F0702030302020204" pitchFamily="66" charset="0"/>
              </a:rPr>
              <a:t>（口語訳）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3600" b="1" dirty="0">
                <a:effectLst>
                  <a:outerShdw blurRad="38100" dist="38100" dir="2700000" algn="tl">
                    <a:srgbClr val="000000">
                      <a:alpha val="43137"/>
                    </a:srgbClr>
                  </a:outerShdw>
                </a:effectLst>
                <a:latin typeface="Comic Sans MS" panose="030F0702030302020204" pitchFamily="66" charset="0"/>
              </a:rPr>
              <a:t>3:17</a:t>
            </a:r>
            <a:r>
              <a:rPr lang="ja-JP" altLang="en-US" sz="3600" b="1" dirty="0">
                <a:effectLst>
                  <a:outerShdw blurRad="38100" dist="38100" dir="2700000" algn="tl">
                    <a:srgbClr val="000000">
                      <a:alpha val="43137"/>
                    </a:srgbClr>
                  </a:outerShdw>
                </a:effectLst>
                <a:latin typeface="Comic Sans MS" panose="030F0702030302020204" pitchFamily="66" charset="0"/>
              </a:rPr>
              <a:t>　　あなたの神、主はあなたのうちにいまし、勇士であって、勝利を与えられる。彼はあなたのために喜び楽しみ、その愛によってあなたを新にし、祭の日のようにあなたのために喜び呼ばわられる」。 </a:t>
            </a:r>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s-ES" sz="1600" b="1" dirty="0">
              <a:latin typeface="Comic Sans MS" panose="030F0702030302020204" pitchFamily="66" charset="0"/>
            </a:endParaRPr>
          </a:p>
        </p:txBody>
      </p:sp>
      <p:sp>
        <p:nvSpPr>
          <p:cNvPr id="9" name="Rectángulo 8">
            <a:extLst>
              <a:ext uri="{FF2B5EF4-FFF2-40B4-BE49-F238E27FC236}">
                <a16:creationId xmlns:a16="http://schemas.microsoft.com/office/drawing/2014/main" id="{54EC3BFE-66BC-4274-A85A-2B646DA04955}"/>
              </a:ext>
            </a:extLst>
          </p:cNvPr>
          <p:cNvSpPr/>
          <p:nvPr/>
        </p:nvSpPr>
        <p:spPr>
          <a:xfrm>
            <a:off x="2415863" y="6457890"/>
            <a:ext cx="5725762" cy="400110"/>
          </a:xfrm>
          <a:prstGeom prst="rect">
            <a:avLst/>
          </a:prstGeom>
        </p:spPr>
        <p:txBody>
          <a:bodyPr wrap="square">
            <a:spAutoFit/>
          </a:bodyPr>
          <a:lstStyle/>
          <a:p>
            <a:pPr>
              <a:spcBef>
                <a:spcPts val="600"/>
              </a:spcBef>
            </a:pPr>
            <a:r>
              <a:rPr lang="en-US" sz="2000" b="1" dirty="0"/>
              <a:t>God has.</a:t>
            </a:r>
            <a:endParaRPr lang="es-ES" sz="2000" b="1" dirty="0"/>
          </a:p>
        </p:txBody>
      </p:sp>
    </p:spTree>
    <p:extLst>
      <p:ext uri="{BB962C8B-B14F-4D97-AF65-F5344CB8AC3E}">
        <p14:creationId xmlns:p14="http://schemas.microsoft.com/office/powerpoint/2010/main" val="119988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8AE570C-DB1D-41B9-809E-11179992169A}"/>
              </a:ext>
            </a:extLst>
          </p:cNvPr>
          <p:cNvSpPr/>
          <p:nvPr/>
        </p:nvSpPr>
        <p:spPr>
          <a:xfrm>
            <a:off x="264968" y="695723"/>
            <a:ext cx="8614064" cy="4983908"/>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ja-JP" altLang="en-US" sz="2800" b="1" dirty="0">
                <a:effectLst>
                  <a:outerShdw blurRad="38100" dist="38100" dir="2700000" algn="tl">
                    <a:srgbClr val="000000">
                      <a:alpha val="43137"/>
                    </a:srgbClr>
                  </a:outerShdw>
                </a:effectLst>
                <a:latin typeface="Comic Sans MS" panose="030F0702030302020204" pitchFamily="66" charset="0"/>
              </a:rPr>
              <a:t>　　ルカ　１５：７　</a:t>
            </a:r>
            <a:r>
              <a:rPr lang="en-US" altLang="ja-JP" sz="2800" b="1" dirty="0">
                <a:effectLst>
                  <a:outerShdw blurRad="38100" dist="38100" dir="2700000" algn="tl">
                    <a:srgbClr val="000000">
                      <a:alpha val="43137"/>
                    </a:srgbClr>
                  </a:outerShdw>
                </a:effectLst>
                <a:latin typeface="Comic Sans MS" panose="030F0702030302020204" pitchFamily="66" charset="0"/>
              </a:rPr>
              <a:t>p</a:t>
            </a:r>
            <a:r>
              <a:rPr lang="ja-JP" altLang="en-US" sz="2800" b="1" dirty="0">
                <a:effectLst>
                  <a:outerShdw blurRad="38100" dist="38100" dir="2700000" algn="tl">
                    <a:srgbClr val="000000">
                      <a:alpha val="43137"/>
                    </a:srgbClr>
                  </a:outerShdw>
                </a:effectLst>
                <a:latin typeface="Comic Sans MS" panose="030F0702030302020204" pitchFamily="66" charset="0"/>
              </a:rPr>
              <a:t>１１５（口語訳）　</a:t>
            </a:r>
            <a:endParaRPr lang="en-US" altLang="ja-JP" sz="2800" b="1" dirty="0">
              <a:effectLst>
                <a:outerShdw blurRad="38100" dist="38100" dir="2700000" algn="tl">
                  <a:srgbClr val="000000">
                    <a:alpha val="43137"/>
                  </a:srgbClr>
                </a:outerShdw>
              </a:effectLst>
              <a:latin typeface="Comic Sans MS" panose="030F0702030302020204" pitchFamily="66" charset="0"/>
            </a:endParaRPr>
          </a:p>
          <a:p>
            <a:endParaRPr lang="en-US" altLang="ja-JP" sz="2800" b="1" dirty="0">
              <a:effectLst>
                <a:outerShdw blurRad="38100" dist="38100" dir="2700000" algn="tl">
                  <a:srgbClr val="000000">
                    <a:alpha val="43137"/>
                  </a:srgbClr>
                </a:outerShdw>
              </a:effectLst>
              <a:latin typeface="Comic Sans MS" panose="030F0702030302020204" pitchFamily="66" charset="0"/>
            </a:endParaRPr>
          </a:p>
          <a:p>
            <a:r>
              <a:rPr lang="en-US" altLang="ja-JP" sz="3600" b="1" dirty="0">
                <a:effectLst>
                  <a:outerShdw blurRad="38100" dist="38100" dir="2700000" algn="tl">
                    <a:srgbClr val="000000">
                      <a:alpha val="43137"/>
                    </a:srgbClr>
                  </a:outerShdw>
                </a:effectLst>
                <a:latin typeface="Comic Sans MS" panose="030F0702030302020204" pitchFamily="66" charset="0"/>
              </a:rPr>
              <a:t>15:7</a:t>
            </a:r>
            <a:r>
              <a:rPr lang="ja-JP" altLang="en-US" sz="3600" b="1" dirty="0">
                <a:effectLst>
                  <a:outerShdw blurRad="38100" dist="38100" dir="2700000" algn="tl">
                    <a:srgbClr val="000000">
                      <a:alpha val="43137"/>
                    </a:srgbClr>
                  </a:outerShdw>
                </a:effectLst>
                <a:latin typeface="Comic Sans MS" panose="030F0702030302020204" pitchFamily="66" charset="0"/>
              </a:rPr>
              <a:t>　　よく聞きなさい。それと同じように、罪人がひとりでも悔い改めるなら、悔改めを必要としない九十九人の正しい人のためにもまさる大きいよろこびが、天にあるであろう。 </a:t>
            </a:r>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n-US" altLang="ja-JP" sz="3600" b="1" dirty="0">
              <a:effectLst>
                <a:outerShdw blurRad="38100" dist="38100" dir="2700000" algn="tl">
                  <a:srgbClr val="000000">
                    <a:alpha val="43137"/>
                  </a:srgbClr>
                </a:outerShdw>
              </a:effectLst>
              <a:latin typeface="Comic Sans MS" panose="030F0702030302020204" pitchFamily="66" charset="0"/>
            </a:endParaRPr>
          </a:p>
          <a:p>
            <a:endParaRPr lang="es-ES" sz="1600" b="1" dirty="0">
              <a:latin typeface="Comic Sans MS" panose="030F0702030302020204" pitchFamily="66" charset="0"/>
            </a:endParaRPr>
          </a:p>
        </p:txBody>
      </p:sp>
      <p:sp>
        <p:nvSpPr>
          <p:cNvPr id="9" name="Rectángulo 8">
            <a:extLst>
              <a:ext uri="{FF2B5EF4-FFF2-40B4-BE49-F238E27FC236}">
                <a16:creationId xmlns:a16="http://schemas.microsoft.com/office/drawing/2014/main" id="{54EC3BFE-66BC-4274-A85A-2B646DA04955}"/>
              </a:ext>
            </a:extLst>
          </p:cNvPr>
          <p:cNvSpPr/>
          <p:nvPr/>
        </p:nvSpPr>
        <p:spPr>
          <a:xfrm>
            <a:off x="2415863" y="6457890"/>
            <a:ext cx="5725762" cy="400110"/>
          </a:xfrm>
          <a:prstGeom prst="rect">
            <a:avLst/>
          </a:prstGeom>
        </p:spPr>
        <p:txBody>
          <a:bodyPr wrap="square">
            <a:spAutoFit/>
          </a:bodyPr>
          <a:lstStyle/>
          <a:p>
            <a:pPr>
              <a:spcBef>
                <a:spcPts val="600"/>
              </a:spcBef>
            </a:pPr>
            <a:r>
              <a:rPr lang="en-US" sz="2000" b="1" dirty="0"/>
              <a:t>God has.</a:t>
            </a:r>
            <a:endParaRPr lang="es-ES" sz="2000" b="1" dirty="0"/>
          </a:p>
        </p:txBody>
      </p:sp>
    </p:spTree>
    <p:extLst>
      <p:ext uri="{BB962C8B-B14F-4D97-AF65-F5344CB8AC3E}">
        <p14:creationId xmlns:p14="http://schemas.microsoft.com/office/powerpoint/2010/main" val="9614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682</TotalTime>
  <Words>1541</Words>
  <Application>Microsoft Office PowerPoint</Application>
  <PresentationFormat>画面に合わせる (4:3)</PresentationFormat>
  <Paragraphs>80</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Comic Sans MS</vt:lpstr>
      <vt:lpstr>Calibri</vt:lpstr>
      <vt:lpstr>Calibri Light</vt:lpstr>
      <vt:lpstr>Arial</vt:lpstr>
      <vt:lpstr>Cooper Black</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owner</cp:lastModifiedBy>
  <cp:revision>89</cp:revision>
  <dcterms:created xsi:type="dcterms:W3CDTF">2020-06-20T07:20:16Z</dcterms:created>
  <dcterms:modified xsi:type="dcterms:W3CDTF">2020-07-01T13:06:27Z</dcterms:modified>
</cp:coreProperties>
</file>