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6" r:id="rId2"/>
    <p:sldId id="257" r:id="rId3"/>
    <p:sldId id="268" r:id="rId4"/>
    <p:sldId id="259" r:id="rId5"/>
    <p:sldId id="260" r:id="rId6"/>
    <p:sldId id="261" r:id="rId7"/>
    <p:sldId id="262" r:id="rId8"/>
    <p:sldId id="265" r:id="rId9"/>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mic Sans MS" panose="030F0702030302020204" pitchFamily="66" charset="0"/>
      <p:regular r:id="rId16"/>
      <p:bold r:id="rId17"/>
      <p:italic r:id="rId18"/>
      <p:boldItalic r:id="rId19"/>
    </p:embeddedFont>
    <p:embeddedFont>
      <p:font typeface="Cooper Black" panose="0208090404030B020404" pitchFamily="18" charset="0"/>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8D7"/>
    <a:srgbClr val="48091C"/>
    <a:srgbClr val="F1E38E"/>
    <a:srgbClr val="4B3A58"/>
    <a:srgbClr val="795D8D"/>
    <a:srgbClr val="FEF9B4"/>
    <a:srgbClr val="F0B6E8"/>
    <a:srgbClr val="E06ACF"/>
    <a:srgbClr val="D0EBB3"/>
    <a:srgbClr val="AFE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15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8B0CA-4361-4C80-917F-1EC297AC78DB}" type="doc">
      <dgm:prSet loTypeId="urn:microsoft.com/office/officeart/2005/8/layout/pList2" loCatId="picture" qsTypeId="urn:microsoft.com/office/officeart/2005/8/quickstyle/simple5" qsCatId="simple" csTypeId="urn:microsoft.com/office/officeart/2005/8/colors/colorful1" csCatId="colorful" phldr="1"/>
      <dgm:spPr/>
      <dgm:t>
        <a:bodyPr/>
        <a:lstStyle/>
        <a:p>
          <a:endParaRPr lang="es-ES"/>
        </a:p>
      </dgm:t>
    </dgm:pt>
    <dgm:pt modelId="{25CEB7EF-FD3D-428D-8067-A7E88273DEA5}">
      <dgm:prSet custT="1"/>
      <dgm:spPr/>
      <dgm:t>
        <a:bodyPr/>
        <a:lstStyle/>
        <a:p>
          <a:r>
            <a:rPr lang="en-US" sz="2000" b="1">
              <a:solidFill>
                <a:schemeClr val="tx1"/>
              </a:solidFill>
            </a:rPr>
            <a:t>Acts 2:14-21. Peter quoted Joel and Psalms in his Pentecost speech</a:t>
          </a:r>
          <a:endParaRPr lang="es-ES" sz="2000" b="1" dirty="0">
            <a:solidFill>
              <a:schemeClr val="tx1"/>
            </a:solidFill>
          </a:endParaRPr>
        </a:p>
      </dgm:t>
    </dgm:pt>
    <dgm:pt modelId="{9DFFC07D-E5B9-4004-B681-0D7771038A86}" type="parTrans" cxnId="{B798E12C-6400-4ACC-B388-A29B3697B282}">
      <dgm:prSet/>
      <dgm:spPr/>
      <dgm:t>
        <a:bodyPr/>
        <a:lstStyle/>
        <a:p>
          <a:endParaRPr lang="es-ES" sz="2000">
            <a:solidFill>
              <a:schemeClr val="tx1"/>
            </a:solidFill>
          </a:endParaRPr>
        </a:p>
      </dgm:t>
    </dgm:pt>
    <dgm:pt modelId="{A9C81F00-DAF1-4F02-9884-206F44835D6E}" type="sibTrans" cxnId="{B798E12C-6400-4ACC-B388-A29B3697B282}">
      <dgm:prSet/>
      <dgm:spPr/>
      <dgm:t>
        <a:bodyPr/>
        <a:lstStyle/>
        <a:p>
          <a:endParaRPr lang="es-ES" sz="2000">
            <a:solidFill>
              <a:schemeClr val="tx1"/>
            </a:solidFill>
          </a:endParaRPr>
        </a:p>
      </dgm:t>
    </dgm:pt>
    <dgm:pt modelId="{179E539A-FB68-4564-BBB1-673CB732DC57}">
      <dgm:prSet custT="1"/>
      <dgm:spPr/>
      <dgm:t>
        <a:bodyPr/>
        <a:lstStyle/>
        <a:p>
          <a:r>
            <a:rPr lang="en-US" sz="2000" b="1">
              <a:solidFill>
                <a:schemeClr val="tx1"/>
              </a:solidFill>
            </a:rPr>
            <a:t>Acts 7. Stephen used the story of Israel in his speech before the Sanhedrin</a:t>
          </a:r>
          <a:endParaRPr lang="es-ES" sz="2000" b="1">
            <a:solidFill>
              <a:schemeClr val="tx1"/>
            </a:solidFill>
          </a:endParaRPr>
        </a:p>
      </dgm:t>
    </dgm:pt>
    <dgm:pt modelId="{4FD64E4A-DA3D-4D90-A9B6-EE89B9262207}" type="parTrans" cxnId="{424FC51C-0C29-4650-9337-DEC32AC36E93}">
      <dgm:prSet/>
      <dgm:spPr/>
      <dgm:t>
        <a:bodyPr/>
        <a:lstStyle/>
        <a:p>
          <a:endParaRPr lang="es-ES" sz="2000">
            <a:solidFill>
              <a:schemeClr val="tx1"/>
            </a:solidFill>
          </a:endParaRPr>
        </a:p>
      </dgm:t>
    </dgm:pt>
    <dgm:pt modelId="{EBF926E4-C57B-4636-A4CC-41E50C0F1A15}" type="sibTrans" cxnId="{424FC51C-0C29-4650-9337-DEC32AC36E93}">
      <dgm:prSet/>
      <dgm:spPr/>
      <dgm:t>
        <a:bodyPr/>
        <a:lstStyle/>
        <a:p>
          <a:endParaRPr lang="es-ES" sz="2000">
            <a:solidFill>
              <a:schemeClr val="tx1"/>
            </a:solidFill>
          </a:endParaRPr>
        </a:p>
      </dgm:t>
    </dgm:pt>
    <dgm:pt modelId="{F0A1EF9F-3C94-4284-8E37-1CF856279ABE}">
      <dgm:prSet custT="1"/>
      <dgm:spPr/>
      <dgm:t>
        <a:bodyPr/>
        <a:lstStyle/>
        <a:p>
          <a:r>
            <a:rPr lang="en-US" sz="2000" b="1">
              <a:solidFill>
                <a:schemeClr val="tx1"/>
              </a:solidFill>
            </a:rPr>
            <a:t>Acts 8:35. Philip began with a verse from Isaiah and went over the whole Bible</a:t>
          </a:r>
          <a:endParaRPr lang="es-ES" sz="2000" b="1" dirty="0">
            <a:solidFill>
              <a:schemeClr val="tx1"/>
            </a:solidFill>
          </a:endParaRPr>
        </a:p>
      </dgm:t>
    </dgm:pt>
    <dgm:pt modelId="{2D55BBF3-A194-45CA-A82C-D1ACC4A857BF}" type="parTrans" cxnId="{84D6FCA0-FA91-4B2F-95E3-36E8AC02F567}">
      <dgm:prSet/>
      <dgm:spPr/>
      <dgm:t>
        <a:bodyPr/>
        <a:lstStyle/>
        <a:p>
          <a:endParaRPr lang="es-ES" sz="2000">
            <a:solidFill>
              <a:schemeClr val="tx1"/>
            </a:solidFill>
          </a:endParaRPr>
        </a:p>
      </dgm:t>
    </dgm:pt>
    <dgm:pt modelId="{A2238315-2367-4306-94EA-3F6EC0544E25}" type="sibTrans" cxnId="{84D6FCA0-FA91-4B2F-95E3-36E8AC02F567}">
      <dgm:prSet/>
      <dgm:spPr/>
      <dgm:t>
        <a:bodyPr/>
        <a:lstStyle/>
        <a:p>
          <a:endParaRPr lang="es-ES" sz="2000">
            <a:solidFill>
              <a:schemeClr val="tx1"/>
            </a:solidFill>
          </a:endParaRPr>
        </a:p>
      </dgm:t>
    </dgm:pt>
    <dgm:pt modelId="{65944D8E-FD19-46C4-A942-FBE8FF020EEF}">
      <dgm:prSet custT="1"/>
      <dgm:spPr/>
      <dgm:t>
        <a:bodyPr/>
        <a:lstStyle/>
        <a:p>
          <a:r>
            <a:rPr lang="en-US" sz="2000" b="1">
              <a:solidFill>
                <a:schemeClr val="tx1"/>
              </a:solidFill>
            </a:rPr>
            <a:t>Acts 17:3. Paul based his speeches in the Word of God</a:t>
          </a:r>
          <a:endParaRPr lang="es-ES" sz="2000" b="1">
            <a:solidFill>
              <a:schemeClr val="tx1"/>
            </a:solidFill>
          </a:endParaRPr>
        </a:p>
      </dgm:t>
    </dgm:pt>
    <dgm:pt modelId="{93A77BBE-BDD0-4D2E-805A-F21399EFB9B3}" type="parTrans" cxnId="{CC1B7283-073F-4FA8-9D6C-6257311142A1}">
      <dgm:prSet/>
      <dgm:spPr/>
      <dgm:t>
        <a:bodyPr/>
        <a:lstStyle/>
        <a:p>
          <a:endParaRPr lang="es-ES" sz="2000">
            <a:solidFill>
              <a:schemeClr val="tx1"/>
            </a:solidFill>
          </a:endParaRPr>
        </a:p>
      </dgm:t>
    </dgm:pt>
    <dgm:pt modelId="{FE074044-AC08-4329-B666-524A1C9A5C7E}" type="sibTrans" cxnId="{CC1B7283-073F-4FA8-9D6C-6257311142A1}">
      <dgm:prSet/>
      <dgm:spPr/>
      <dgm:t>
        <a:bodyPr/>
        <a:lstStyle/>
        <a:p>
          <a:endParaRPr lang="es-ES" sz="2000">
            <a:solidFill>
              <a:schemeClr val="tx1"/>
            </a:solidFill>
          </a:endParaRPr>
        </a:p>
      </dgm:t>
    </dgm:pt>
    <dgm:pt modelId="{40E14911-9EE5-4E7A-8B24-41DEBEA6831C}" type="pres">
      <dgm:prSet presAssocID="{2948B0CA-4361-4C80-917F-1EC297AC78DB}" presName="Name0" presStyleCnt="0">
        <dgm:presLayoutVars>
          <dgm:dir/>
          <dgm:resizeHandles val="exact"/>
        </dgm:presLayoutVars>
      </dgm:prSet>
      <dgm:spPr/>
    </dgm:pt>
    <dgm:pt modelId="{006BDA1E-A2D9-4E3A-8272-0786D9955B56}" type="pres">
      <dgm:prSet presAssocID="{2948B0CA-4361-4C80-917F-1EC297AC78DB}" presName="bkgdShp" presStyleLbl="alignAccFollowNode1" presStyleIdx="0" presStyleCnt="1"/>
      <dgm:spPr/>
    </dgm:pt>
    <dgm:pt modelId="{949AD49B-7D1E-4F47-87D5-FB4D26C9D46E}" type="pres">
      <dgm:prSet presAssocID="{2948B0CA-4361-4C80-917F-1EC297AC78DB}" presName="linComp" presStyleCnt="0"/>
      <dgm:spPr/>
    </dgm:pt>
    <dgm:pt modelId="{E07EF070-CE82-473D-B204-E103D1CF99CB}" type="pres">
      <dgm:prSet presAssocID="{25CEB7EF-FD3D-428D-8067-A7E88273DEA5}" presName="compNode" presStyleCnt="0"/>
      <dgm:spPr/>
    </dgm:pt>
    <dgm:pt modelId="{3FA1BBA2-74AE-4BBF-BAB1-13B02E06907B}" type="pres">
      <dgm:prSet presAssocID="{25CEB7EF-FD3D-428D-8067-A7E88273DEA5}" presName="node" presStyleLbl="node1" presStyleIdx="0" presStyleCnt="4">
        <dgm:presLayoutVars>
          <dgm:bulletEnabled val="1"/>
        </dgm:presLayoutVars>
      </dgm:prSet>
      <dgm:spPr/>
    </dgm:pt>
    <dgm:pt modelId="{E4C85E3F-D2A9-46FF-B7D4-ADEAE7BDF848}" type="pres">
      <dgm:prSet presAssocID="{25CEB7EF-FD3D-428D-8067-A7E88273DEA5}" presName="invisiNode" presStyleLbl="node1" presStyleIdx="0" presStyleCnt="4"/>
      <dgm:spPr/>
    </dgm:pt>
    <dgm:pt modelId="{1DEA8EAD-AA25-49BA-B7A2-378ED26FC5C1}" type="pres">
      <dgm:prSet presAssocID="{25CEB7EF-FD3D-428D-8067-A7E88273DEA5}" presName="imagNode" presStyleLbl="fgImgPlace1" presStyleIdx="0" presStyleCnt="4"/>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r="296"/>
          </a:stretch>
        </a:blipFill>
      </dgm:spPr>
    </dgm:pt>
    <dgm:pt modelId="{DA38A8CD-5A7F-4E6C-9D24-34A42B7CBAFC}" type="pres">
      <dgm:prSet presAssocID="{A9C81F00-DAF1-4F02-9884-206F44835D6E}" presName="sibTrans" presStyleLbl="sibTrans2D1" presStyleIdx="0" presStyleCnt="0"/>
      <dgm:spPr/>
    </dgm:pt>
    <dgm:pt modelId="{01018136-D3B6-430B-ACA8-C95A3B60B3A6}" type="pres">
      <dgm:prSet presAssocID="{179E539A-FB68-4564-BBB1-673CB732DC57}" presName="compNode" presStyleCnt="0"/>
      <dgm:spPr/>
    </dgm:pt>
    <dgm:pt modelId="{925DF7C1-1C7C-48C2-A408-03F49E00807D}" type="pres">
      <dgm:prSet presAssocID="{179E539A-FB68-4564-BBB1-673CB732DC57}" presName="node" presStyleLbl="node1" presStyleIdx="1" presStyleCnt="4">
        <dgm:presLayoutVars>
          <dgm:bulletEnabled val="1"/>
        </dgm:presLayoutVars>
      </dgm:prSet>
      <dgm:spPr/>
    </dgm:pt>
    <dgm:pt modelId="{9985AD72-3C6B-40A1-91B2-178CDA3F3672}" type="pres">
      <dgm:prSet presAssocID="{179E539A-FB68-4564-BBB1-673CB732DC57}" presName="invisiNode" presStyleLbl="node1" presStyleIdx="1" presStyleCnt="4"/>
      <dgm:spPr/>
    </dgm:pt>
    <dgm:pt modelId="{B56E3C16-001D-4F0B-B61B-B3E71816F284}" type="pres">
      <dgm:prSet presAssocID="{179E539A-FB68-4564-BBB1-673CB732DC57}" presName="imagNode" presStyleLbl="fgImgPlace1" presStyleIdx="1" presStyleCnt="4"/>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452"/>
          </a:stretch>
        </a:blipFill>
      </dgm:spPr>
    </dgm:pt>
    <dgm:pt modelId="{FAE9BE8F-D8B2-4E35-81AE-C9257FD71A72}" type="pres">
      <dgm:prSet presAssocID="{EBF926E4-C57B-4636-A4CC-41E50C0F1A15}" presName="sibTrans" presStyleLbl="sibTrans2D1" presStyleIdx="0" presStyleCnt="0"/>
      <dgm:spPr/>
    </dgm:pt>
    <dgm:pt modelId="{16A2B8A6-FF72-4875-B8E5-744A344E86B2}" type="pres">
      <dgm:prSet presAssocID="{F0A1EF9F-3C94-4284-8E37-1CF856279ABE}" presName="compNode" presStyleCnt="0"/>
      <dgm:spPr/>
    </dgm:pt>
    <dgm:pt modelId="{BAAA0033-8E57-4EF3-B296-7A9D67BC66F5}" type="pres">
      <dgm:prSet presAssocID="{F0A1EF9F-3C94-4284-8E37-1CF856279ABE}" presName="node" presStyleLbl="node1" presStyleIdx="2" presStyleCnt="4">
        <dgm:presLayoutVars>
          <dgm:bulletEnabled val="1"/>
        </dgm:presLayoutVars>
      </dgm:prSet>
      <dgm:spPr/>
    </dgm:pt>
    <dgm:pt modelId="{596916EC-F75D-4DC2-ADDB-6BDA3FF1FEFF}" type="pres">
      <dgm:prSet presAssocID="{F0A1EF9F-3C94-4284-8E37-1CF856279ABE}" presName="invisiNode" presStyleLbl="node1" presStyleIdx="2" presStyleCnt="4"/>
      <dgm:spPr/>
    </dgm:pt>
    <dgm:pt modelId="{1BB83A97-3D0C-45AF-BB28-A1E094B99A1D}" type="pres">
      <dgm:prSet presAssocID="{F0A1EF9F-3C94-4284-8E37-1CF856279ABE}" presName="imagNode" presStyleLbl="fgImgPlace1" presStyleIdx="2" presStyleCnt="4"/>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DE1E0B6E-DB2B-4FEF-8735-7D90A3469EF6}" type="pres">
      <dgm:prSet presAssocID="{A2238315-2367-4306-94EA-3F6EC0544E25}" presName="sibTrans" presStyleLbl="sibTrans2D1" presStyleIdx="0" presStyleCnt="0"/>
      <dgm:spPr/>
    </dgm:pt>
    <dgm:pt modelId="{3D94851A-185F-4CB3-AB77-A4E97B76DBE0}" type="pres">
      <dgm:prSet presAssocID="{65944D8E-FD19-46C4-A942-FBE8FF020EEF}" presName="compNode" presStyleCnt="0"/>
      <dgm:spPr/>
    </dgm:pt>
    <dgm:pt modelId="{AF62A500-DF3E-4304-97E5-FC97A3B070BA}" type="pres">
      <dgm:prSet presAssocID="{65944D8E-FD19-46C4-A942-FBE8FF020EEF}" presName="node" presStyleLbl="node1" presStyleIdx="3" presStyleCnt="4">
        <dgm:presLayoutVars>
          <dgm:bulletEnabled val="1"/>
        </dgm:presLayoutVars>
      </dgm:prSet>
      <dgm:spPr/>
    </dgm:pt>
    <dgm:pt modelId="{30BBEBEF-FDFA-4C56-B849-BD90525ECF4F}" type="pres">
      <dgm:prSet presAssocID="{65944D8E-FD19-46C4-A942-FBE8FF020EEF}" presName="invisiNode" presStyleLbl="node1" presStyleIdx="3" presStyleCnt="4"/>
      <dgm:spPr/>
    </dgm:pt>
    <dgm:pt modelId="{576F6246-0AA9-4887-8220-EAA540D1E1DB}" type="pres">
      <dgm:prSet presAssocID="{65944D8E-FD19-46C4-A942-FBE8FF020EEF}" presName="imagNode" presStyleLbl="fgImgPlace1" presStyleIdx="3" presStyleCnt="4"/>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424FC51C-0C29-4650-9337-DEC32AC36E93}" srcId="{2948B0CA-4361-4C80-917F-1EC297AC78DB}" destId="{179E539A-FB68-4564-BBB1-673CB732DC57}" srcOrd="1" destOrd="0" parTransId="{4FD64E4A-DA3D-4D90-A9B6-EE89B9262207}" sibTransId="{EBF926E4-C57B-4636-A4CC-41E50C0F1A15}"/>
    <dgm:cxn modelId="{B798E12C-6400-4ACC-B388-A29B3697B282}" srcId="{2948B0CA-4361-4C80-917F-1EC297AC78DB}" destId="{25CEB7EF-FD3D-428D-8067-A7E88273DEA5}" srcOrd="0" destOrd="0" parTransId="{9DFFC07D-E5B9-4004-B681-0D7771038A86}" sibTransId="{A9C81F00-DAF1-4F02-9884-206F44835D6E}"/>
    <dgm:cxn modelId="{9A052D2E-A833-4DBB-B943-598652EC82E2}" type="presOf" srcId="{25CEB7EF-FD3D-428D-8067-A7E88273DEA5}" destId="{3FA1BBA2-74AE-4BBF-BAB1-13B02E06907B}" srcOrd="0" destOrd="0" presId="urn:microsoft.com/office/officeart/2005/8/layout/pList2"/>
    <dgm:cxn modelId="{616A846B-63AC-4086-A106-3CC100D66155}" type="presOf" srcId="{EBF926E4-C57B-4636-A4CC-41E50C0F1A15}" destId="{FAE9BE8F-D8B2-4E35-81AE-C9257FD71A72}" srcOrd="0" destOrd="0" presId="urn:microsoft.com/office/officeart/2005/8/layout/pList2"/>
    <dgm:cxn modelId="{DFF6626E-1997-421B-A514-A5B7F100F360}" type="presOf" srcId="{2948B0CA-4361-4C80-917F-1EC297AC78DB}" destId="{40E14911-9EE5-4E7A-8B24-41DEBEA6831C}" srcOrd="0" destOrd="0" presId="urn:microsoft.com/office/officeart/2005/8/layout/pList2"/>
    <dgm:cxn modelId="{CC1B7283-073F-4FA8-9D6C-6257311142A1}" srcId="{2948B0CA-4361-4C80-917F-1EC297AC78DB}" destId="{65944D8E-FD19-46C4-A942-FBE8FF020EEF}" srcOrd="3" destOrd="0" parTransId="{93A77BBE-BDD0-4D2E-805A-F21399EFB9B3}" sibTransId="{FE074044-AC08-4329-B666-524A1C9A5C7E}"/>
    <dgm:cxn modelId="{84D6FCA0-FA91-4B2F-95E3-36E8AC02F567}" srcId="{2948B0CA-4361-4C80-917F-1EC297AC78DB}" destId="{F0A1EF9F-3C94-4284-8E37-1CF856279ABE}" srcOrd="2" destOrd="0" parTransId="{2D55BBF3-A194-45CA-A82C-D1ACC4A857BF}" sibTransId="{A2238315-2367-4306-94EA-3F6EC0544E25}"/>
    <dgm:cxn modelId="{FB13B5A2-A20E-448F-B281-E18469442871}" type="presOf" srcId="{A9C81F00-DAF1-4F02-9884-206F44835D6E}" destId="{DA38A8CD-5A7F-4E6C-9D24-34A42B7CBAFC}" srcOrd="0" destOrd="0" presId="urn:microsoft.com/office/officeart/2005/8/layout/pList2"/>
    <dgm:cxn modelId="{863CBCA2-8C67-4270-AB7D-C65B95C058C3}" type="presOf" srcId="{A2238315-2367-4306-94EA-3F6EC0544E25}" destId="{DE1E0B6E-DB2B-4FEF-8735-7D90A3469EF6}" srcOrd="0" destOrd="0" presId="urn:microsoft.com/office/officeart/2005/8/layout/pList2"/>
    <dgm:cxn modelId="{3E37FBB3-C460-4099-AFA0-E6730A4E99E2}" type="presOf" srcId="{179E539A-FB68-4564-BBB1-673CB732DC57}" destId="{925DF7C1-1C7C-48C2-A408-03F49E00807D}" srcOrd="0" destOrd="0" presId="urn:microsoft.com/office/officeart/2005/8/layout/pList2"/>
    <dgm:cxn modelId="{AE5BE6C0-9696-45F4-AAAD-0245BC20CF5A}" type="presOf" srcId="{65944D8E-FD19-46C4-A942-FBE8FF020EEF}" destId="{AF62A500-DF3E-4304-97E5-FC97A3B070BA}" srcOrd="0" destOrd="0" presId="urn:microsoft.com/office/officeart/2005/8/layout/pList2"/>
    <dgm:cxn modelId="{0818F8F3-136C-4F8F-8FC8-3C278AACC0A8}" type="presOf" srcId="{F0A1EF9F-3C94-4284-8E37-1CF856279ABE}" destId="{BAAA0033-8E57-4EF3-B296-7A9D67BC66F5}" srcOrd="0" destOrd="0" presId="urn:microsoft.com/office/officeart/2005/8/layout/pList2"/>
    <dgm:cxn modelId="{E214F95F-F9F6-4805-A7AC-9AC6AF8E697B}" type="presParOf" srcId="{40E14911-9EE5-4E7A-8B24-41DEBEA6831C}" destId="{006BDA1E-A2D9-4E3A-8272-0786D9955B56}" srcOrd="0" destOrd="0" presId="urn:microsoft.com/office/officeart/2005/8/layout/pList2"/>
    <dgm:cxn modelId="{1584D863-A22E-43BE-A25A-7BEFE389EBF8}" type="presParOf" srcId="{40E14911-9EE5-4E7A-8B24-41DEBEA6831C}" destId="{949AD49B-7D1E-4F47-87D5-FB4D26C9D46E}" srcOrd="1" destOrd="0" presId="urn:microsoft.com/office/officeart/2005/8/layout/pList2"/>
    <dgm:cxn modelId="{5FCE7F0F-E67F-4491-A838-0976BA5E8E79}" type="presParOf" srcId="{949AD49B-7D1E-4F47-87D5-FB4D26C9D46E}" destId="{E07EF070-CE82-473D-B204-E103D1CF99CB}" srcOrd="0" destOrd="0" presId="urn:microsoft.com/office/officeart/2005/8/layout/pList2"/>
    <dgm:cxn modelId="{49CC0F18-9B78-4975-938D-7356C57FD0DA}" type="presParOf" srcId="{E07EF070-CE82-473D-B204-E103D1CF99CB}" destId="{3FA1BBA2-74AE-4BBF-BAB1-13B02E06907B}" srcOrd="0" destOrd="0" presId="urn:microsoft.com/office/officeart/2005/8/layout/pList2"/>
    <dgm:cxn modelId="{6AC9B0E4-31AA-4336-9452-9DF38CD4857B}" type="presParOf" srcId="{E07EF070-CE82-473D-B204-E103D1CF99CB}" destId="{E4C85E3F-D2A9-46FF-B7D4-ADEAE7BDF848}" srcOrd="1" destOrd="0" presId="urn:microsoft.com/office/officeart/2005/8/layout/pList2"/>
    <dgm:cxn modelId="{B8401914-F612-4654-A9C5-FC1C9F005D7A}" type="presParOf" srcId="{E07EF070-CE82-473D-B204-E103D1CF99CB}" destId="{1DEA8EAD-AA25-49BA-B7A2-378ED26FC5C1}" srcOrd="2" destOrd="0" presId="urn:microsoft.com/office/officeart/2005/8/layout/pList2"/>
    <dgm:cxn modelId="{B90FF54A-22B2-41B1-BE53-E48E205CEBEF}" type="presParOf" srcId="{949AD49B-7D1E-4F47-87D5-FB4D26C9D46E}" destId="{DA38A8CD-5A7F-4E6C-9D24-34A42B7CBAFC}" srcOrd="1" destOrd="0" presId="urn:microsoft.com/office/officeart/2005/8/layout/pList2"/>
    <dgm:cxn modelId="{01970661-FF82-40FE-A648-21F23AADD873}" type="presParOf" srcId="{949AD49B-7D1E-4F47-87D5-FB4D26C9D46E}" destId="{01018136-D3B6-430B-ACA8-C95A3B60B3A6}" srcOrd="2" destOrd="0" presId="urn:microsoft.com/office/officeart/2005/8/layout/pList2"/>
    <dgm:cxn modelId="{3AF77E14-D75C-4655-9FA7-DC8ED9BA3A0A}" type="presParOf" srcId="{01018136-D3B6-430B-ACA8-C95A3B60B3A6}" destId="{925DF7C1-1C7C-48C2-A408-03F49E00807D}" srcOrd="0" destOrd="0" presId="urn:microsoft.com/office/officeart/2005/8/layout/pList2"/>
    <dgm:cxn modelId="{E94D49EA-FF03-4078-B5DB-E4404D7C1CB7}" type="presParOf" srcId="{01018136-D3B6-430B-ACA8-C95A3B60B3A6}" destId="{9985AD72-3C6B-40A1-91B2-178CDA3F3672}" srcOrd="1" destOrd="0" presId="urn:microsoft.com/office/officeart/2005/8/layout/pList2"/>
    <dgm:cxn modelId="{9D0A0EB1-C05B-40D1-B096-B838BEC447D5}" type="presParOf" srcId="{01018136-D3B6-430B-ACA8-C95A3B60B3A6}" destId="{B56E3C16-001D-4F0B-B61B-B3E71816F284}" srcOrd="2" destOrd="0" presId="urn:microsoft.com/office/officeart/2005/8/layout/pList2"/>
    <dgm:cxn modelId="{9CE6D5F5-0275-4D6B-B27A-C9FA7D778C57}" type="presParOf" srcId="{949AD49B-7D1E-4F47-87D5-FB4D26C9D46E}" destId="{FAE9BE8F-D8B2-4E35-81AE-C9257FD71A72}" srcOrd="3" destOrd="0" presId="urn:microsoft.com/office/officeart/2005/8/layout/pList2"/>
    <dgm:cxn modelId="{62E48A32-D3F3-4E71-A958-670EEDB1DB86}" type="presParOf" srcId="{949AD49B-7D1E-4F47-87D5-FB4D26C9D46E}" destId="{16A2B8A6-FF72-4875-B8E5-744A344E86B2}" srcOrd="4" destOrd="0" presId="urn:microsoft.com/office/officeart/2005/8/layout/pList2"/>
    <dgm:cxn modelId="{FD249BD2-BBA6-407F-9DE1-D10EA4CB7A4F}" type="presParOf" srcId="{16A2B8A6-FF72-4875-B8E5-744A344E86B2}" destId="{BAAA0033-8E57-4EF3-B296-7A9D67BC66F5}" srcOrd="0" destOrd="0" presId="urn:microsoft.com/office/officeart/2005/8/layout/pList2"/>
    <dgm:cxn modelId="{91C3760B-5266-4479-953D-8769BED25EA3}" type="presParOf" srcId="{16A2B8A6-FF72-4875-B8E5-744A344E86B2}" destId="{596916EC-F75D-4DC2-ADDB-6BDA3FF1FEFF}" srcOrd="1" destOrd="0" presId="urn:microsoft.com/office/officeart/2005/8/layout/pList2"/>
    <dgm:cxn modelId="{36DBD155-1D41-4F93-B4CF-77D64E3C6999}" type="presParOf" srcId="{16A2B8A6-FF72-4875-B8E5-744A344E86B2}" destId="{1BB83A97-3D0C-45AF-BB28-A1E094B99A1D}" srcOrd="2" destOrd="0" presId="urn:microsoft.com/office/officeart/2005/8/layout/pList2"/>
    <dgm:cxn modelId="{C22F2E2A-8364-4E93-A2F5-9248057AF2A6}" type="presParOf" srcId="{949AD49B-7D1E-4F47-87D5-FB4D26C9D46E}" destId="{DE1E0B6E-DB2B-4FEF-8735-7D90A3469EF6}" srcOrd="5" destOrd="0" presId="urn:microsoft.com/office/officeart/2005/8/layout/pList2"/>
    <dgm:cxn modelId="{C3DD51F1-EDBB-4B6A-BEB5-7C3445C48A97}" type="presParOf" srcId="{949AD49B-7D1E-4F47-87D5-FB4D26C9D46E}" destId="{3D94851A-185F-4CB3-AB77-A4E97B76DBE0}" srcOrd="6" destOrd="0" presId="urn:microsoft.com/office/officeart/2005/8/layout/pList2"/>
    <dgm:cxn modelId="{C72FF758-9156-48CE-8984-8CF580A2FBA1}" type="presParOf" srcId="{3D94851A-185F-4CB3-AB77-A4E97B76DBE0}" destId="{AF62A500-DF3E-4304-97E5-FC97A3B070BA}" srcOrd="0" destOrd="0" presId="urn:microsoft.com/office/officeart/2005/8/layout/pList2"/>
    <dgm:cxn modelId="{D51C90CE-4D45-48F6-9A02-AD344454119A}" type="presParOf" srcId="{3D94851A-185F-4CB3-AB77-A4E97B76DBE0}" destId="{30BBEBEF-FDFA-4C56-B849-BD90525ECF4F}" srcOrd="1" destOrd="0" presId="urn:microsoft.com/office/officeart/2005/8/layout/pList2"/>
    <dgm:cxn modelId="{12BC7D65-64AF-4C71-885A-94C659D90A17}" type="presParOf" srcId="{3D94851A-185F-4CB3-AB77-A4E97B76DBE0}" destId="{576F6246-0AA9-4887-8220-EAA540D1E1D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BDA1E-A2D9-4E3A-8272-0786D9955B56}">
      <dsp:nvSpPr>
        <dsp:cNvPr id="0" name=""/>
        <dsp:cNvSpPr/>
      </dsp:nvSpPr>
      <dsp:spPr>
        <a:xfrm>
          <a:off x="0" y="0"/>
          <a:ext cx="8817427" cy="1837053"/>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DEA8EAD-AA25-49BA-B7A2-378ED26FC5C1}">
      <dsp:nvSpPr>
        <dsp:cNvPr id="0" name=""/>
        <dsp:cNvSpPr/>
      </dsp:nvSpPr>
      <dsp:spPr>
        <a:xfrm>
          <a:off x="266951" y="244940"/>
          <a:ext cx="1926401" cy="1347172"/>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r="29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FA1BBA2-74AE-4BBF-BAB1-13B02E06907B}">
      <dsp:nvSpPr>
        <dsp:cNvPr id="0" name=""/>
        <dsp:cNvSpPr/>
      </dsp:nvSpPr>
      <dsp:spPr>
        <a:xfrm rot="10800000">
          <a:off x="266951" y="1837052"/>
          <a:ext cx="1926401" cy="2245287"/>
        </a:xfrm>
        <a:prstGeom prst="round2SameRect">
          <a:avLst>
            <a:gd name="adj1" fmla="val 105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Acts 2:14-21. Peter quoted Joel and Psalms in his Pentecost speech</a:t>
          </a:r>
          <a:endParaRPr lang="es-ES" sz="2000" b="1" kern="1200" dirty="0">
            <a:solidFill>
              <a:schemeClr val="tx1"/>
            </a:solidFill>
          </a:endParaRPr>
        </a:p>
      </dsp:txBody>
      <dsp:txXfrm rot="10800000">
        <a:off x="326194" y="1837052"/>
        <a:ext cx="1807915" cy="2186044"/>
      </dsp:txXfrm>
    </dsp:sp>
    <dsp:sp modelId="{B56E3C16-001D-4F0B-B61B-B3E71816F284}">
      <dsp:nvSpPr>
        <dsp:cNvPr id="0" name=""/>
        <dsp:cNvSpPr/>
      </dsp:nvSpPr>
      <dsp:spPr>
        <a:xfrm>
          <a:off x="2385992" y="244940"/>
          <a:ext cx="1926401" cy="1347172"/>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452"/>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25DF7C1-1C7C-48C2-A408-03F49E00807D}">
      <dsp:nvSpPr>
        <dsp:cNvPr id="0" name=""/>
        <dsp:cNvSpPr/>
      </dsp:nvSpPr>
      <dsp:spPr>
        <a:xfrm rot="10800000">
          <a:off x="2385992" y="1837052"/>
          <a:ext cx="1926401" cy="2245287"/>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Acts 7. Stephen used the story of Israel in his speech before the Sanhedrin</a:t>
          </a:r>
          <a:endParaRPr lang="es-ES" sz="2000" b="1" kern="1200">
            <a:solidFill>
              <a:schemeClr val="tx1"/>
            </a:solidFill>
          </a:endParaRPr>
        </a:p>
      </dsp:txBody>
      <dsp:txXfrm rot="10800000">
        <a:off x="2445235" y="1837052"/>
        <a:ext cx="1807915" cy="2186044"/>
      </dsp:txXfrm>
    </dsp:sp>
    <dsp:sp modelId="{1BB83A97-3D0C-45AF-BB28-A1E094B99A1D}">
      <dsp:nvSpPr>
        <dsp:cNvPr id="0" name=""/>
        <dsp:cNvSpPr/>
      </dsp:nvSpPr>
      <dsp:spPr>
        <a:xfrm>
          <a:off x="4505033" y="244940"/>
          <a:ext cx="1926401" cy="1347172"/>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AA0033-8E57-4EF3-B296-7A9D67BC66F5}">
      <dsp:nvSpPr>
        <dsp:cNvPr id="0" name=""/>
        <dsp:cNvSpPr/>
      </dsp:nvSpPr>
      <dsp:spPr>
        <a:xfrm rot="10800000">
          <a:off x="4505033" y="1837052"/>
          <a:ext cx="1926401" cy="2245287"/>
        </a:xfrm>
        <a:prstGeom prst="round2SameRect">
          <a:avLst>
            <a:gd name="adj1" fmla="val 10500"/>
            <a:gd name="adj2" fmla="val 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Acts 8:35. Philip began with a verse from Isaiah and went over the whole Bible</a:t>
          </a:r>
          <a:endParaRPr lang="es-ES" sz="2000" b="1" kern="1200" dirty="0">
            <a:solidFill>
              <a:schemeClr val="tx1"/>
            </a:solidFill>
          </a:endParaRPr>
        </a:p>
      </dsp:txBody>
      <dsp:txXfrm rot="10800000">
        <a:off x="4564276" y="1837052"/>
        <a:ext cx="1807915" cy="2186044"/>
      </dsp:txXfrm>
    </dsp:sp>
    <dsp:sp modelId="{576F6246-0AA9-4887-8220-EAA540D1E1DB}">
      <dsp:nvSpPr>
        <dsp:cNvPr id="0" name=""/>
        <dsp:cNvSpPr/>
      </dsp:nvSpPr>
      <dsp:spPr>
        <a:xfrm>
          <a:off x="6624074" y="244940"/>
          <a:ext cx="1926401" cy="1347172"/>
        </a:xfrm>
        <a:prstGeom prst="roundRect">
          <a:avLst>
            <a:gd name="adj" fmla="val 10000"/>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F62A500-DF3E-4304-97E5-FC97A3B070BA}">
      <dsp:nvSpPr>
        <dsp:cNvPr id="0" name=""/>
        <dsp:cNvSpPr/>
      </dsp:nvSpPr>
      <dsp:spPr>
        <a:xfrm rot="10800000">
          <a:off x="6624074" y="1837052"/>
          <a:ext cx="1926401" cy="2245287"/>
        </a:xfrm>
        <a:prstGeom prst="round2SameRect">
          <a:avLst>
            <a:gd name="adj1" fmla="val 10500"/>
            <a:gd name="adj2" fmla="val 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Acts 17:3. Paul based his speeches in the Word of God</a:t>
          </a:r>
          <a:endParaRPr lang="es-ES" sz="2000" b="1" kern="1200">
            <a:solidFill>
              <a:schemeClr val="tx1"/>
            </a:solidFill>
          </a:endParaRPr>
        </a:p>
      </dsp:txBody>
      <dsp:txXfrm rot="10800000">
        <a:off x="6683317" y="1837052"/>
        <a:ext cx="1807915" cy="2186044"/>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5182AD-65E1-437D-94FA-1C1F723FFFC2}" type="datetimeFigureOut">
              <a:rPr lang="es-ES" smtClean="0"/>
              <a:t>05/07/2020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6D9005-97FC-4616-9222-A09C644B4C18}" type="slidenum">
              <a:rPr lang="es-ES" smtClean="0"/>
              <a:t>‹Nº›</a:t>
            </a:fld>
            <a:endParaRPr lang="es-ES"/>
          </a:p>
        </p:txBody>
      </p:sp>
    </p:spTree>
    <p:extLst>
      <p:ext uri="{BB962C8B-B14F-4D97-AF65-F5344CB8AC3E}">
        <p14:creationId xmlns:p14="http://schemas.microsoft.com/office/powerpoint/2010/main" val="359694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5182AD-65E1-437D-94FA-1C1F723FFFC2}" type="datetimeFigureOut">
              <a:rPr lang="es-ES" smtClean="0"/>
              <a:t>05/07/2020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6D9005-97FC-4616-9222-A09C644B4C18}" type="slidenum">
              <a:rPr lang="es-ES" smtClean="0"/>
              <a:t>‹Nº›</a:t>
            </a:fld>
            <a:endParaRPr lang="es-ES"/>
          </a:p>
        </p:txBody>
      </p:sp>
    </p:spTree>
    <p:extLst>
      <p:ext uri="{BB962C8B-B14F-4D97-AF65-F5344CB8AC3E}">
        <p14:creationId xmlns:p14="http://schemas.microsoft.com/office/powerpoint/2010/main" val="270612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5182AD-65E1-437D-94FA-1C1F723FFFC2}" type="datetimeFigureOut">
              <a:rPr lang="es-ES" smtClean="0"/>
              <a:t>05/07/2020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6D9005-97FC-4616-9222-A09C644B4C18}" type="slidenum">
              <a:rPr lang="es-ES" smtClean="0"/>
              <a:t>‹Nº›</a:t>
            </a:fld>
            <a:endParaRPr lang="es-ES"/>
          </a:p>
        </p:txBody>
      </p:sp>
    </p:spTree>
    <p:extLst>
      <p:ext uri="{BB962C8B-B14F-4D97-AF65-F5344CB8AC3E}">
        <p14:creationId xmlns:p14="http://schemas.microsoft.com/office/powerpoint/2010/main" val="243342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5182AD-65E1-437D-94FA-1C1F723FFFC2}" type="datetimeFigureOut">
              <a:rPr lang="es-ES" smtClean="0"/>
              <a:t>05/07/2020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6D9005-97FC-4616-9222-A09C644B4C18}" type="slidenum">
              <a:rPr lang="es-ES" smtClean="0"/>
              <a:t>‹Nº›</a:t>
            </a:fld>
            <a:endParaRPr lang="es-ES"/>
          </a:p>
        </p:txBody>
      </p:sp>
    </p:spTree>
    <p:extLst>
      <p:ext uri="{BB962C8B-B14F-4D97-AF65-F5344CB8AC3E}">
        <p14:creationId xmlns:p14="http://schemas.microsoft.com/office/powerpoint/2010/main" val="150218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15182AD-65E1-437D-94FA-1C1F723FFFC2}" type="datetimeFigureOut">
              <a:rPr lang="es-ES" smtClean="0"/>
              <a:t>05/07/2020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6D9005-97FC-4616-9222-A09C644B4C18}" type="slidenum">
              <a:rPr lang="es-ES" smtClean="0"/>
              <a:t>‹Nº›</a:t>
            </a:fld>
            <a:endParaRPr lang="es-ES"/>
          </a:p>
        </p:txBody>
      </p:sp>
    </p:spTree>
    <p:extLst>
      <p:ext uri="{BB962C8B-B14F-4D97-AF65-F5344CB8AC3E}">
        <p14:creationId xmlns:p14="http://schemas.microsoft.com/office/powerpoint/2010/main" val="84531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5182AD-65E1-437D-94FA-1C1F723FFFC2}" type="datetimeFigureOut">
              <a:rPr lang="es-ES" smtClean="0"/>
              <a:t>05/07/2020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6D9005-97FC-4616-9222-A09C644B4C18}" type="slidenum">
              <a:rPr lang="es-ES" smtClean="0"/>
              <a:t>‹Nº›</a:t>
            </a:fld>
            <a:endParaRPr lang="es-ES"/>
          </a:p>
        </p:txBody>
      </p:sp>
    </p:spTree>
    <p:extLst>
      <p:ext uri="{BB962C8B-B14F-4D97-AF65-F5344CB8AC3E}">
        <p14:creationId xmlns:p14="http://schemas.microsoft.com/office/powerpoint/2010/main" val="41105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5182AD-65E1-437D-94FA-1C1F723FFFC2}" type="datetimeFigureOut">
              <a:rPr lang="es-ES" smtClean="0"/>
              <a:t>05/07/2020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96D9005-97FC-4616-9222-A09C644B4C18}" type="slidenum">
              <a:rPr lang="es-ES" smtClean="0"/>
              <a:t>‹Nº›</a:t>
            </a:fld>
            <a:endParaRPr lang="es-ES"/>
          </a:p>
        </p:txBody>
      </p:sp>
    </p:spTree>
    <p:extLst>
      <p:ext uri="{BB962C8B-B14F-4D97-AF65-F5344CB8AC3E}">
        <p14:creationId xmlns:p14="http://schemas.microsoft.com/office/powerpoint/2010/main" val="369080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5182AD-65E1-437D-94FA-1C1F723FFFC2}" type="datetimeFigureOut">
              <a:rPr lang="es-ES" smtClean="0"/>
              <a:t>05/07/2020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96D9005-97FC-4616-9222-A09C644B4C18}" type="slidenum">
              <a:rPr lang="es-ES" smtClean="0"/>
              <a:t>‹Nº›</a:t>
            </a:fld>
            <a:endParaRPr lang="es-ES"/>
          </a:p>
        </p:txBody>
      </p:sp>
    </p:spTree>
    <p:extLst>
      <p:ext uri="{BB962C8B-B14F-4D97-AF65-F5344CB8AC3E}">
        <p14:creationId xmlns:p14="http://schemas.microsoft.com/office/powerpoint/2010/main" val="70960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182AD-65E1-437D-94FA-1C1F723FFFC2}" type="datetimeFigureOut">
              <a:rPr lang="es-ES" smtClean="0"/>
              <a:t>05/07/2020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96D9005-97FC-4616-9222-A09C644B4C18}" type="slidenum">
              <a:rPr lang="es-ES" smtClean="0"/>
              <a:t>‹Nº›</a:t>
            </a:fld>
            <a:endParaRPr lang="es-ES"/>
          </a:p>
        </p:txBody>
      </p:sp>
    </p:spTree>
    <p:extLst>
      <p:ext uri="{BB962C8B-B14F-4D97-AF65-F5344CB8AC3E}">
        <p14:creationId xmlns:p14="http://schemas.microsoft.com/office/powerpoint/2010/main" val="276360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5182AD-65E1-437D-94FA-1C1F723FFFC2}" type="datetimeFigureOut">
              <a:rPr lang="es-ES" smtClean="0"/>
              <a:t>05/07/2020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6D9005-97FC-4616-9222-A09C644B4C18}" type="slidenum">
              <a:rPr lang="es-ES" smtClean="0"/>
              <a:t>‹Nº›</a:t>
            </a:fld>
            <a:endParaRPr lang="es-ES"/>
          </a:p>
        </p:txBody>
      </p:sp>
    </p:spTree>
    <p:extLst>
      <p:ext uri="{BB962C8B-B14F-4D97-AF65-F5344CB8AC3E}">
        <p14:creationId xmlns:p14="http://schemas.microsoft.com/office/powerpoint/2010/main" val="191242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5182AD-65E1-437D-94FA-1C1F723FFFC2}" type="datetimeFigureOut">
              <a:rPr lang="es-ES" smtClean="0"/>
              <a:t>05/07/2020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6D9005-97FC-4616-9222-A09C644B4C18}" type="slidenum">
              <a:rPr lang="es-ES" smtClean="0"/>
              <a:t>‹Nº›</a:t>
            </a:fld>
            <a:endParaRPr lang="es-ES"/>
          </a:p>
        </p:txBody>
      </p:sp>
    </p:spTree>
    <p:extLst>
      <p:ext uri="{BB962C8B-B14F-4D97-AF65-F5344CB8AC3E}">
        <p14:creationId xmlns:p14="http://schemas.microsoft.com/office/powerpoint/2010/main" val="75840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182AD-65E1-437D-94FA-1C1F723FFFC2}" type="datetimeFigureOut">
              <a:rPr lang="es-ES" smtClean="0"/>
              <a:t>05/07/2020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D9005-97FC-4616-9222-A09C644B4C18}" type="slidenum">
              <a:rPr lang="es-ES" smtClean="0"/>
              <a:t>‹Nº›</a:t>
            </a:fld>
            <a:endParaRPr lang="es-ES"/>
          </a:p>
        </p:txBody>
      </p:sp>
    </p:spTree>
    <p:extLst>
      <p:ext uri="{BB962C8B-B14F-4D97-AF65-F5344CB8AC3E}">
        <p14:creationId xmlns:p14="http://schemas.microsoft.com/office/powerpoint/2010/main" val="2980531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24B873A-B9C9-415C-A4D9-3FB0FF2FB2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15"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AB6FD334-635B-4A12-8744-0F310A8A3018}"/>
              </a:ext>
            </a:extLst>
          </p:cNvPr>
          <p:cNvSpPr txBox="1"/>
          <p:nvPr/>
        </p:nvSpPr>
        <p:spPr>
          <a:xfrm>
            <a:off x="-1" y="5366492"/>
            <a:ext cx="9143979" cy="646331"/>
          </a:xfrm>
          <a:prstGeom prst="rect">
            <a:avLst/>
          </a:prstGeom>
        </p:spPr>
        <p:txBody>
          <a:bodyPr vert="horz" lIns="91440" tIns="45720" rIns="91440" bIns="45720" rtlCol="0" anchor="ctr">
            <a:spAutoFit/>
          </a:bodyPr>
          <a:lstStyle/>
          <a:p>
            <a:pPr algn="ctr" defTabSz="914400">
              <a:lnSpc>
                <a:spcPct val="90000"/>
              </a:lnSpc>
              <a:spcBef>
                <a:spcPct val="0"/>
              </a:spcBef>
              <a:spcAft>
                <a:spcPts val="600"/>
              </a:spcAft>
            </a:pPr>
            <a:r>
              <a:rPr lang="es-ES" sz="40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a typeface="+mj-ea"/>
                <a:cs typeface="+mj-cs"/>
              </a:rPr>
              <a:t>SPIRIT-EMPOWERED</a:t>
            </a:r>
            <a:r>
              <a:rPr lang="es-E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a typeface="+mj-ea"/>
                <a:cs typeface="+mj-cs"/>
              </a:rPr>
              <a:t> </a:t>
            </a:r>
            <a:r>
              <a:rPr lang="es-ES" sz="40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a typeface="+mj-ea"/>
                <a:cs typeface="+mj-cs"/>
              </a:rPr>
              <a:t>WITNESSING</a:t>
            </a:r>
            <a:endParaRPr lang="es-E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a typeface="+mj-ea"/>
              <a:cs typeface="+mj-cs"/>
            </a:endParaRPr>
          </a:p>
        </p:txBody>
      </p:sp>
      <p:cxnSp>
        <p:nvCxnSpPr>
          <p:cNvPr id="16"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83F2723B-4448-41B4-8228-E890206E0237}"/>
              </a:ext>
            </a:extLst>
          </p:cNvPr>
          <p:cNvSpPr txBox="1"/>
          <p:nvPr/>
        </p:nvSpPr>
        <p:spPr>
          <a:xfrm>
            <a:off x="5246728" y="6516347"/>
            <a:ext cx="2793137" cy="369332"/>
          </a:xfrm>
          <a:prstGeom prst="rect">
            <a:avLst/>
          </a:prstGeom>
          <a:noFill/>
        </p:spPr>
        <p:txBody>
          <a:bodyPr wrap="none" rtlCol="0">
            <a:spAutoFit/>
          </a:bodyPr>
          <a:lstStyle/>
          <a:p>
            <a:pPr algn="r"/>
            <a:r>
              <a:rPr lang="es-ES" b="1">
                <a:solidFill>
                  <a:schemeClr val="bg2"/>
                </a:solidFill>
                <a:effectLst>
                  <a:outerShdw blurRad="38100" dist="38100" dir="2700000" algn="tl">
                    <a:srgbClr val="000000">
                      <a:alpha val="43137"/>
                    </a:srgbClr>
                  </a:outerShdw>
                </a:effectLst>
              </a:rPr>
              <a:t>Lesson 5 for August 1, 2020</a:t>
            </a:r>
            <a:endParaRPr lang="es-ES"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601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59927AD-C48E-45BB-9960-2539492B3AFC}"/>
              </a:ext>
            </a:extLst>
          </p:cNvPr>
          <p:cNvSpPr txBox="1"/>
          <p:nvPr/>
        </p:nvSpPr>
        <p:spPr>
          <a:xfrm>
            <a:off x="5955869" y="4461553"/>
            <a:ext cx="3072014" cy="2246769"/>
          </a:xfrm>
          <a:prstGeom prst="rect">
            <a:avLst/>
          </a:prstGeom>
          <a:noFill/>
        </p:spPr>
        <p:txBody>
          <a:bodyPr wrap="square" rtlCol="0">
            <a:spAutoFit/>
          </a:bodyPr>
          <a:lstStyle/>
          <a:p>
            <a:pPr>
              <a:spcBef>
                <a:spcPts val="600"/>
              </a:spcBef>
              <a:spcAft>
                <a:spcPts val="600"/>
              </a:spcAft>
            </a:pPr>
            <a:r>
              <a:rPr lang="es-ES" sz="2000" b="1">
                <a:solidFill>
                  <a:schemeClr val="bg1"/>
                </a:solidFill>
                <a:effectLst>
                  <a:glow rad="127000">
                    <a:srgbClr val="F86D2C"/>
                  </a:glow>
                  <a:outerShdw blurRad="50800" dist="50800" dir="5400000" algn="ctr" rotWithShape="0">
                    <a:schemeClr val="tx1"/>
                  </a:outerShdw>
                </a:effectLst>
              </a:rPr>
              <a:t>He prepares the witness</a:t>
            </a:r>
            <a:endParaRPr lang="es-ES" sz="2000" b="1" dirty="0">
              <a:solidFill>
                <a:schemeClr val="bg1"/>
              </a:solidFill>
              <a:effectLst>
                <a:glow rad="127000">
                  <a:srgbClr val="F86D2C"/>
                </a:glow>
                <a:outerShdw blurRad="50800" dist="50800" dir="5400000" algn="ctr" rotWithShape="0">
                  <a:schemeClr val="tx1"/>
                </a:outerShdw>
              </a:effectLst>
            </a:endParaRPr>
          </a:p>
          <a:p>
            <a:pPr>
              <a:spcBef>
                <a:spcPts val="600"/>
              </a:spcBef>
              <a:spcAft>
                <a:spcPts val="600"/>
              </a:spcAft>
            </a:pPr>
            <a:r>
              <a:rPr lang="es-ES" sz="2000" b="1">
                <a:solidFill>
                  <a:schemeClr val="bg1"/>
                </a:solidFill>
                <a:effectLst>
                  <a:glow rad="127000">
                    <a:srgbClr val="5D8C18"/>
                  </a:glow>
                  <a:outerShdw blurRad="50800" dist="50800" dir="5400000" algn="ctr" rotWithShape="0">
                    <a:schemeClr val="tx1"/>
                  </a:outerShdw>
                </a:effectLst>
              </a:rPr>
              <a:t>He produces growth</a:t>
            </a:r>
            <a:endParaRPr lang="es-ES" sz="2000" b="1" dirty="0">
              <a:solidFill>
                <a:schemeClr val="bg1"/>
              </a:solidFill>
              <a:effectLst>
                <a:glow rad="127000">
                  <a:srgbClr val="5D8C18"/>
                </a:glow>
                <a:outerShdw blurRad="50800" dist="50800" dir="5400000" algn="ctr" rotWithShape="0">
                  <a:schemeClr val="tx1"/>
                </a:outerShdw>
              </a:effectLst>
            </a:endParaRPr>
          </a:p>
          <a:p>
            <a:pPr>
              <a:spcBef>
                <a:spcPts val="600"/>
              </a:spcBef>
              <a:spcAft>
                <a:spcPts val="600"/>
              </a:spcAft>
            </a:pPr>
            <a:r>
              <a:rPr lang="es-ES" sz="2000" b="1">
                <a:solidFill>
                  <a:schemeClr val="bg1"/>
                </a:solidFill>
                <a:effectLst>
                  <a:glow rad="127000">
                    <a:srgbClr val="D02BB8"/>
                  </a:glow>
                  <a:outerShdw blurRad="50800" dist="50800" dir="5400000" algn="ctr" rotWithShape="0">
                    <a:schemeClr val="tx1"/>
                  </a:outerShdw>
                </a:effectLst>
              </a:rPr>
              <a:t>He strengthens and guides</a:t>
            </a:r>
            <a:endParaRPr lang="es-ES" sz="2000" b="1" dirty="0">
              <a:solidFill>
                <a:schemeClr val="bg1"/>
              </a:solidFill>
              <a:effectLst>
                <a:glow rad="127000">
                  <a:srgbClr val="D02BB8"/>
                </a:glow>
                <a:outerShdw blurRad="50800" dist="50800" dir="5400000" algn="ctr" rotWithShape="0">
                  <a:schemeClr val="tx1"/>
                </a:outerShdw>
              </a:effectLst>
            </a:endParaRPr>
          </a:p>
          <a:p>
            <a:pPr>
              <a:spcBef>
                <a:spcPts val="600"/>
              </a:spcBef>
              <a:spcAft>
                <a:spcPts val="600"/>
              </a:spcAft>
            </a:pPr>
            <a:r>
              <a:rPr lang="es-ES" sz="2000" b="1">
                <a:solidFill>
                  <a:schemeClr val="bg1"/>
                </a:solidFill>
                <a:effectLst>
                  <a:glow rad="127000">
                    <a:srgbClr val="C69610"/>
                  </a:glow>
                  <a:outerShdw blurRad="50800" dist="50800" dir="5400000" algn="ctr" rotWithShape="0">
                    <a:schemeClr val="tx1"/>
                  </a:outerShdw>
                </a:effectLst>
              </a:rPr>
              <a:t>He gives the Word</a:t>
            </a:r>
            <a:endParaRPr lang="es-ES" sz="2000" b="1" dirty="0">
              <a:solidFill>
                <a:schemeClr val="bg1"/>
              </a:solidFill>
              <a:effectLst>
                <a:glow rad="127000">
                  <a:srgbClr val="C69610"/>
                </a:glow>
                <a:outerShdw blurRad="50800" dist="50800" dir="5400000" algn="ctr" rotWithShape="0">
                  <a:schemeClr val="tx1"/>
                </a:outerShdw>
              </a:effectLst>
            </a:endParaRPr>
          </a:p>
          <a:p>
            <a:pPr>
              <a:spcBef>
                <a:spcPts val="600"/>
              </a:spcBef>
              <a:spcAft>
                <a:spcPts val="600"/>
              </a:spcAft>
            </a:pPr>
            <a:r>
              <a:rPr lang="es-ES" sz="2000" b="1">
                <a:solidFill>
                  <a:schemeClr val="bg1"/>
                </a:solidFill>
                <a:effectLst>
                  <a:glow rad="127000">
                    <a:srgbClr val="188A90"/>
                  </a:glow>
                  <a:outerShdw blurRad="50800" dist="50800" dir="5400000" algn="ctr" rotWithShape="0">
                    <a:schemeClr val="tx1"/>
                  </a:outerShdw>
                </a:effectLst>
              </a:rPr>
              <a:t>He transforms</a:t>
            </a:r>
            <a:endParaRPr lang="es-ES" sz="2000" b="1" dirty="0">
              <a:solidFill>
                <a:schemeClr val="bg1"/>
              </a:solidFill>
              <a:effectLst>
                <a:glow rad="127000">
                  <a:srgbClr val="188A90"/>
                </a:glow>
                <a:outerShdw blurRad="50800" dist="50800" dir="5400000" algn="ctr" rotWithShape="0">
                  <a:schemeClr val="tx1"/>
                </a:outerShdw>
              </a:effectLst>
            </a:endParaRPr>
          </a:p>
        </p:txBody>
      </p:sp>
      <p:sp>
        <p:nvSpPr>
          <p:cNvPr id="3" name="CuadroTexto 2">
            <a:extLst>
              <a:ext uri="{FF2B5EF4-FFF2-40B4-BE49-F238E27FC236}">
                <a16:creationId xmlns:a16="http://schemas.microsoft.com/office/drawing/2014/main" id="{ABCFE45E-088F-44E2-B5D0-9DAE2F2AB2EF}"/>
              </a:ext>
            </a:extLst>
          </p:cNvPr>
          <p:cNvSpPr txBox="1"/>
          <p:nvPr/>
        </p:nvSpPr>
        <p:spPr>
          <a:xfrm>
            <a:off x="4502329" y="1698104"/>
            <a:ext cx="4641671" cy="2708434"/>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Without the Spirit, witnessing is barren because it cannot produce fruit for eternal life.</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That is why Jesus ordered His disciples to wait for the power of the Holy Spirit before beginning their witnessing work.</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How does the Holy Spirit make witnessing effective?</a:t>
            </a:r>
            <a:endParaRPr lang="es-ES" sz="2000" b="1" dirty="0">
              <a:solidFill>
                <a:schemeClr val="bg1"/>
              </a:soli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908F9C39-B638-4BC4-93BA-526CB5B45F87}"/>
              </a:ext>
            </a:extLst>
          </p:cNvPr>
          <p:cNvSpPr/>
          <p:nvPr/>
        </p:nvSpPr>
        <p:spPr>
          <a:xfrm>
            <a:off x="124826" y="306546"/>
            <a:ext cx="3636146" cy="830997"/>
          </a:xfrm>
          <a:prstGeom prst="rect">
            <a:avLst/>
          </a:prstGeom>
        </p:spPr>
        <p:txBody>
          <a:bodyPr wrap="square">
            <a:spAutoFit/>
          </a:bodyPr>
          <a:lstStyle/>
          <a:p>
            <a:pPr algn="ctr">
              <a:spcBef>
                <a:spcPts val="600"/>
              </a:spcBef>
            </a:pPr>
            <a:r>
              <a:rPr lang="en-US" sz="2400" b="1">
                <a:solidFill>
                  <a:schemeClr val="bg1"/>
                </a:solidFill>
              </a:rPr>
              <a:t>How’s the Holy Spirit related to witnessing?</a:t>
            </a:r>
            <a:endParaRPr lang="es-ES" sz="2400" b="1" dirty="0">
              <a:solidFill>
                <a:schemeClr val="bg1"/>
              </a:solidFill>
            </a:endParaRPr>
          </a:p>
        </p:txBody>
      </p:sp>
      <p:pic>
        <p:nvPicPr>
          <p:cNvPr id="6" name="Imagen 5">
            <a:extLst>
              <a:ext uri="{FF2B5EF4-FFF2-40B4-BE49-F238E27FC236}">
                <a16:creationId xmlns:a16="http://schemas.microsoft.com/office/drawing/2014/main" id="{8079EE79-8712-4CC8-8617-C5F0FDFF8EC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47883" y="93420"/>
            <a:ext cx="5080000" cy="1511300"/>
          </a:xfrm>
          <a:prstGeom prst="rect">
            <a:avLst/>
          </a:prstGeom>
        </p:spPr>
      </p:pic>
      <p:pic>
        <p:nvPicPr>
          <p:cNvPr id="8" name="Imagen 7">
            <a:extLst>
              <a:ext uri="{FF2B5EF4-FFF2-40B4-BE49-F238E27FC236}">
                <a16:creationId xmlns:a16="http://schemas.microsoft.com/office/drawing/2014/main" id="{FD61E905-2F7F-41C6-94C9-1162484E25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169367">
            <a:off x="5389890" y="4615594"/>
            <a:ext cx="525597" cy="203013"/>
          </a:xfrm>
          <a:prstGeom prst="rect">
            <a:avLst/>
          </a:prstGeom>
        </p:spPr>
      </p:pic>
      <p:pic>
        <p:nvPicPr>
          <p:cNvPr id="9" name="Imagen 8">
            <a:extLst>
              <a:ext uri="{FF2B5EF4-FFF2-40B4-BE49-F238E27FC236}">
                <a16:creationId xmlns:a16="http://schemas.microsoft.com/office/drawing/2014/main" id="{7D66810C-EEA3-4F33-9ED4-5A460DAB05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169367">
            <a:off x="5389890" y="5961073"/>
            <a:ext cx="525597" cy="203013"/>
          </a:xfrm>
          <a:prstGeom prst="rect">
            <a:avLst/>
          </a:prstGeom>
        </p:spPr>
      </p:pic>
      <p:pic>
        <p:nvPicPr>
          <p:cNvPr id="10" name="Imagen 9">
            <a:extLst>
              <a:ext uri="{FF2B5EF4-FFF2-40B4-BE49-F238E27FC236}">
                <a16:creationId xmlns:a16="http://schemas.microsoft.com/office/drawing/2014/main" id="{CF395657-29C2-42F7-AEB7-09C195D13C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169367">
            <a:off x="5389890" y="5064087"/>
            <a:ext cx="525597" cy="203013"/>
          </a:xfrm>
          <a:prstGeom prst="rect">
            <a:avLst/>
          </a:prstGeom>
        </p:spPr>
      </p:pic>
      <p:pic>
        <p:nvPicPr>
          <p:cNvPr id="12" name="Imagen 11">
            <a:extLst>
              <a:ext uri="{FF2B5EF4-FFF2-40B4-BE49-F238E27FC236}">
                <a16:creationId xmlns:a16="http://schemas.microsoft.com/office/drawing/2014/main" id="{5B84F696-09A2-4C32-96B0-63F0DB6930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169367">
            <a:off x="5389890" y="6409565"/>
            <a:ext cx="525597" cy="203013"/>
          </a:xfrm>
          <a:prstGeom prst="rect">
            <a:avLst/>
          </a:prstGeom>
        </p:spPr>
      </p:pic>
      <p:pic>
        <p:nvPicPr>
          <p:cNvPr id="15" name="Imagen 14">
            <a:extLst>
              <a:ext uri="{FF2B5EF4-FFF2-40B4-BE49-F238E27FC236}">
                <a16:creationId xmlns:a16="http://schemas.microsoft.com/office/drawing/2014/main" id="{6968AD7D-E872-4C6E-AE95-FFCE78AAF0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169367">
            <a:off x="5389890" y="5512580"/>
            <a:ext cx="525597" cy="203013"/>
          </a:xfrm>
          <a:prstGeom prst="rect">
            <a:avLst/>
          </a:prstGeom>
        </p:spPr>
      </p:pic>
    </p:spTree>
    <p:extLst>
      <p:ext uri="{BB962C8B-B14F-4D97-AF65-F5344CB8AC3E}">
        <p14:creationId xmlns:p14="http://schemas.microsoft.com/office/powerpoint/2010/main" val="411702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par>
                          <p:cTn id="44" fill="hold">
                            <p:stCondLst>
                              <p:cond delay="1000"/>
                            </p:stCondLst>
                            <p:childTnLst>
                              <p:par>
                                <p:cTn id="45" presetID="17"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ppt_x</p:attrName>
                                        </p:attrNameLst>
                                      </p:cBhvr>
                                      <p:tavLst>
                                        <p:tav tm="0">
                                          <p:val>
                                            <p:strVal val="#ppt_x-#ppt_w/2"/>
                                          </p:val>
                                        </p:tav>
                                        <p:tav tm="100000">
                                          <p:val>
                                            <p:strVal val="#ppt_x"/>
                                          </p:val>
                                        </p:tav>
                                      </p:tavLst>
                                    </p:anim>
                                    <p:anim calcmode="lin" valueType="num">
                                      <p:cBhvr>
                                        <p:cTn id="48" dur="500" fill="hold"/>
                                        <p:tgtEl>
                                          <p:spTgt spid="10"/>
                                        </p:tgtEl>
                                        <p:attrNameLst>
                                          <p:attrName>ppt_y</p:attrName>
                                        </p:attrNameLst>
                                      </p:cBhvr>
                                      <p:tavLst>
                                        <p:tav tm="0">
                                          <p:val>
                                            <p:strVal val="#ppt_y"/>
                                          </p:val>
                                        </p:tav>
                                        <p:tav tm="100000">
                                          <p:val>
                                            <p:strVal val="#ppt_y"/>
                                          </p:val>
                                        </p:tav>
                                      </p:tavLst>
                                    </p:anim>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strVal val="#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17" presetClass="entr" presetSubtype="8"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ppt_x-#ppt_w/2"/>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par>
                          <p:cTn id="66" fill="hold">
                            <p:stCondLst>
                              <p:cond delay="3000"/>
                            </p:stCondLst>
                            <p:childTnLst>
                              <p:par>
                                <p:cTn id="67" presetID="17" presetClass="entr" presetSubtype="8"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ppt_x</p:attrName>
                                        </p:attrNameLst>
                                      </p:cBhvr>
                                      <p:tavLst>
                                        <p:tav tm="0">
                                          <p:val>
                                            <p:strVal val="#ppt_x-#ppt_w/2"/>
                                          </p:val>
                                        </p:tav>
                                        <p:tav tm="100000">
                                          <p:val>
                                            <p:strVal val="#ppt_x"/>
                                          </p:val>
                                        </p:tav>
                                      </p:tavLst>
                                    </p:anim>
                                    <p:anim calcmode="lin" valueType="num">
                                      <p:cBhvr>
                                        <p:cTn id="70" dur="500" fill="hold"/>
                                        <p:tgtEl>
                                          <p:spTgt spid="9"/>
                                        </p:tgtEl>
                                        <p:attrNameLst>
                                          <p:attrName>ppt_y</p:attrName>
                                        </p:attrNameLst>
                                      </p:cBhvr>
                                      <p:tavLst>
                                        <p:tav tm="0">
                                          <p:val>
                                            <p:strVal val="#ppt_y"/>
                                          </p:val>
                                        </p:tav>
                                        <p:tav tm="100000">
                                          <p:val>
                                            <p:strVal val="#ppt_y"/>
                                          </p:val>
                                        </p:tav>
                                      </p:tavLst>
                                    </p:anim>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strVal val="#ppt_h"/>
                                          </p:val>
                                        </p:tav>
                                        <p:tav tm="100000">
                                          <p:val>
                                            <p:strVal val="#ppt_h"/>
                                          </p:val>
                                        </p:tav>
                                      </p:tavLst>
                                    </p:anim>
                                  </p:childTnLst>
                                </p:cTn>
                              </p:par>
                            </p:childTnLst>
                          </p:cTn>
                        </p:par>
                        <p:par>
                          <p:cTn id="73" fill="hold">
                            <p:stCondLst>
                              <p:cond delay="3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par>
                          <p:cTn id="77" fill="hold">
                            <p:stCondLst>
                              <p:cond delay="4000"/>
                            </p:stCondLst>
                            <p:childTnLst>
                              <p:par>
                                <p:cTn id="78" presetID="17" presetClass="entr" presetSubtype="8"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ppt_x</p:attrName>
                                        </p:attrNameLst>
                                      </p:cBhvr>
                                      <p:tavLst>
                                        <p:tav tm="0">
                                          <p:val>
                                            <p:strVal val="#ppt_x-#ppt_w/2"/>
                                          </p:val>
                                        </p:tav>
                                        <p:tav tm="100000">
                                          <p:val>
                                            <p:strVal val="#ppt_x"/>
                                          </p:val>
                                        </p:tav>
                                      </p:tavLst>
                                    </p:anim>
                                    <p:anim calcmode="lin" valueType="num">
                                      <p:cBhvr>
                                        <p:cTn id="81" dur="500" fill="hold"/>
                                        <p:tgtEl>
                                          <p:spTgt spid="12"/>
                                        </p:tgtEl>
                                        <p:attrNameLst>
                                          <p:attrName>ppt_y</p:attrName>
                                        </p:attrNameLst>
                                      </p:cBhvr>
                                      <p:tavLst>
                                        <p:tav tm="0">
                                          <p:val>
                                            <p:strVal val="#ppt_y"/>
                                          </p:val>
                                        </p:tav>
                                        <p:tav tm="100000">
                                          <p:val>
                                            <p:strVal val="#ppt_y"/>
                                          </p:val>
                                        </p:tav>
                                      </p:tavLst>
                                    </p:anim>
                                    <p:anim calcmode="lin" valueType="num">
                                      <p:cBhvr>
                                        <p:cTn id="82" dur="500" fill="hold"/>
                                        <p:tgtEl>
                                          <p:spTgt spid="12"/>
                                        </p:tgtEl>
                                        <p:attrNameLst>
                                          <p:attrName>ppt_w</p:attrName>
                                        </p:attrNameLst>
                                      </p:cBhvr>
                                      <p:tavLst>
                                        <p:tav tm="0">
                                          <p:val>
                                            <p:fltVal val="0"/>
                                          </p:val>
                                        </p:tav>
                                        <p:tav tm="100000">
                                          <p:val>
                                            <p:strVal val="#ppt_w"/>
                                          </p:val>
                                        </p:tav>
                                      </p:tavLst>
                                    </p:anim>
                                    <p:anim calcmode="lin" valueType="num">
                                      <p:cBhvr>
                                        <p:cTn id="83" dur="500" fill="hold"/>
                                        <p:tgtEl>
                                          <p:spTgt spid="12"/>
                                        </p:tgtEl>
                                        <p:attrNameLst>
                                          <p:attrName>ppt_h</p:attrName>
                                        </p:attrNameLst>
                                      </p:cBhvr>
                                      <p:tavLst>
                                        <p:tav tm="0">
                                          <p:val>
                                            <p:strVal val="#ppt_h"/>
                                          </p:val>
                                        </p:tav>
                                        <p:tav tm="100000">
                                          <p:val>
                                            <p:strVal val="#ppt_h"/>
                                          </p:val>
                                        </p:tav>
                                      </p:tavLst>
                                    </p:anim>
                                  </p:childTnLst>
                                </p:cTn>
                              </p:par>
                            </p:childTnLst>
                          </p:cTn>
                        </p:par>
                        <p:par>
                          <p:cTn id="84" fill="hold">
                            <p:stCondLst>
                              <p:cond delay="4500"/>
                            </p:stCondLst>
                            <p:childTnLst>
                              <p:par>
                                <p:cTn id="85" presetID="22" presetClass="entr" presetSubtype="8" fill="hold" grpId="0" nodeType="after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Effect transition="in" filter="wipe(left)">
                                      <p:cBhvr>
                                        <p:cTn id="8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2AFA614-7787-4FFF-A98A-6DA46032B592}"/>
              </a:ext>
            </a:extLst>
          </p:cNvPr>
          <p:cNvSpPr/>
          <p:nvPr/>
        </p:nvSpPr>
        <p:spPr>
          <a:xfrm>
            <a:off x="487680" y="-69671"/>
            <a:ext cx="8510450" cy="830997"/>
          </a:xfrm>
          <a:prstGeom prst="rect">
            <a:avLst/>
          </a:prstGeom>
        </p:spPr>
        <p:txBody>
          <a:bodyPr wrap="square">
            <a:spAutoFit/>
            <a:scene3d>
              <a:camera prst="orthographicFront"/>
              <a:lightRig rig="chilly" dir="t"/>
            </a:scene3d>
            <a:sp3d extrusionH="57150" prstMaterial="matte">
              <a:bevelT w="63500" h="12700" prst="angle"/>
              <a:contourClr>
                <a:schemeClr val="bg1">
                  <a:lumMod val="65000"/>
                </a:schemeClr>
              </a:contourClr>
            </a:sp3d>
          </a:bodyPr>
          <a:lstStyle/>
          <a:p>
            <a:pPr algn="ctr"/>
            <a:r>
              <a:rPr lang="es-ES" sz="4800" b="1">
                <a:ln/>
                <a:solidFill>
                  <a:schemeClr val="accent3"/>
                </a:solidFill>
              </a:rPr>
              <a:t>HE PREPARES THE WITNESS</a:t>
            </a:r>
            <a:endParaRPr lang="es-ES" sz="4800" b="1" dirty="0">
              <a:ln/>
              <a:solidFill>
                <a:schemeClr val="accent3"/>
              </a:solidFill>
            </a:endParaRPr>
          </a:p>
        </p:txBody>
      </p:sp>
      <p:sp>
        <p:nvSpPr>
          <p:cNvPr id="3" name="Rectángulo 2">
            <a:extLst>
              <a:ext uri="{FF2B5EF4-FFF2-40B4-BE49-F238E27FC236}">
                <a16:creationId xmlns:a16="http://schemas.microsoft.com/office/drawing/2014/main" id="{C6C34567-CAB7-45BE-88E9-4878207C2182}"/>
              </a:ext>
            </a:extLst>
          </p:cNvPr>
          <p:cNvSpPr/>
          <p:nvPr/>
        </p:nvSpPr>
        <p:spPr>
          <a:xfrm>
            <a:off x="262246" y="661240"/>
            <a:ext cx="5066533" cy="1477328"/>
          </a:xfrm>
          <a:prstGeom prst="rect">
            <a:avLst/>
          </a:prstGeom>
        </p:spPr>
        <p:txBody>
          <a:bodyPr wrap="square">
            <a:spAutoFit/>
          </a:bodyPr>
          <a:lstStyle/>
          <a:p>
            <a:r>
              <a:rPr lang="es-ES"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But you shall receive power when the Holy Spirit has come upon you; and you shall be witnesses to Me in Jerusalem, and in all Judea and Samaria, and to the end of the earth.</a:t>
            </a:r>
            <a:r>
              <a:rPr lang="es-ES"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600"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(Acts 1:8</a:t>
            </a:r>
            <a:r>
              <a:rPr lang="es-ES" sz="16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F41C1899-6AAF-48ED-8C01-B096BA552C3C}"/>
              </a:ext>
            </a:extLst>
          </p:cNvPr>
          <p:cNvSpPr txBox="1"/>
          <p:nvPr/>
        </p:nvSpPr>
        <p:spPr>
          <a:xfrm>
            <a:off x="226323" y="2112441"/>
            <a:ext cx="4807132" cy="1708160"/>
          </a:xfrm>
          <a:prstGeom prst="rect">
            <a:avLst/>
          </a:prstGeom>
          <a:noFill/>
        </p:spPr>
        <p:txBody>
          <a:bodyPr wrap="square" rtlCol="0">
            <a:spAutoFit/>
          </a:bodyPr>
          <a:lstStyle/>
          <a:p>
            <a:pPr>
              <a:spcBef>
                <a:spcPts val="600"/>
              </a:spcBef>
            </a:pPr>
            <a:r>
              <a:rPr lang="en-US" sz="2000" b="1">
                <a:solidFill>
                  <a:schemeClr val="bg1"/>
                </a:solidFill>
                <a:effectLst>
                  <a:glow rad="127000">
                    <a:srgbClr val="4B3A58"/>
                  </a:glow>
                </a:effectLst>
              </a:rPr>
              <a:t>Before His ascension, Jesus promised that a Helper (</a:t>
            </a:r>
            <a:r>
              <a:rPr lang="en-US" sz="2000" b="1" i="1">
                <a:solidFill>
                  <a:schemeClr val="bg1"/>
                </a:solidFill>
                <a:effectLst>
                  <a:glow rad="127000">
                    <a:srgbClr val="4B3A58"/>
                  </a:glow>
                </a:effectLst>
              </a:rPr>
              <a:t>parakletos</a:t>
            </a:r>
            <a:r>
              <a:rPr lang="en-US" sz="2000" b="1">
                <a:solidFill>
                  <a:schemeClr val="bg1"/>
                </a:solidFill>
                <a:effectLst>
                  <a:glow rad="127000">
                    <a:srgbClr val="4B3A58"/>
                  </a:glow>
                </a:effectLst>
              </a:rPr>
              <a:t>) would come: The Holy Spirit. He would help us to carry out the mission Jesus commended us to do.</a:t>
            </a:r>
            <a:endParaRPr lang="es-ES" sz="2000" b="1" dirty="0">
              <a:solidFill>
                <a:schemeClr val="bg1"/>
              </a:solidFill>
              <a:effectLst>
                <a:glow rad="127000">
                  <a:srgbClr val="4B3A58"/>
                </a:glow>
              </a:effectLst>
            </a:endParaRPr>
          </a:p>
          <a:p>
            <a:pPr>
              <a:spcBef>
                <a:spcPts val="600"/>
              </a:spcBef>
            </a:pPr>
            <a:r>
              <a:rPr lang="en-US" sz="2000" b="1">
                <a:solidFill>
                  <a:schemeClr val="bg1"/>
                </a:solidFill>
                <a:effectLst>
                  <a:glow rad="127000">
                    <a:srgbClr val="4B3A58"/>
                  </a:glow>
                </a:effectLst>
              </a:rPr>
              <a:t>What does the Holy Spirit do?</a:t>
            </a:r>
            <a:endParaRPr lang="es-ES" sz="2000" b="1" dirty="0">
              <a:solidFill>
                <a:schemeClr val="bg1"/>
              </a:solidFill>
              <a:effectLst>
                <a:glow rad="127000">
                  <a:srgbClr val="4B3A58"/>
                </a:glow>
              </a:effectLst>
            </a:endParaRPr>
          </a:p>
        </p:txBody>
      </p:sp>
      <p:sp>
        <p:nvSpPr>
          <p:cNvPr id="7" name="Círculo: vacío 6">
            <a:extLst>
              <a:ext uri="{FF2B5EF4-FFF2-40B4-BE49-F238E27FC236}">
                <a16:creationId xmlns:a16="http://schemas.microsoft.com/office/drawing/2014/main" id="{E7D391A5-6D8F-46C2-8D23-4B90CB780191}"/>
              </a:ext>
            </a:extLst>
          </p:cNvPr>
          <p:cNvSpPr/>
          <p:nvPr/>
        </p:nvSpPr>
        <p:spPr>
          <a:xfrm>
            <a:off x="147356" y="5551808"/>
            <a:ext cx="794265" cy="794265"/>
          </a:xfrm>
          <a:prstGeom prst="donut">
            <a:avLst>
              <a:gd name="adj" fmla="val 20000"/>
            </a:avLst>
          </a:prstGeom>
          <a:solidFill>
            <a:schemeClr val="accent5">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Forma libre: forma 9">
            <a:extLst>
              <a:ext uri="{FF2B5EF4-FFF2-40B4-BE49-F238E27FC236}">
                <a16:creationId xmlns:a16="http://schemas.microsoft.com/office/drawing/2014/main" id="{F000DF4C-803C-4365-876B-86F40E889271}"/>
              </a:ext>
            </a:extLst>
          </p:cNvPr>
          <p:cNvSpPr/>
          <p:nvPr/>
        </p:nvSpPr>
        <p:spPr>
          <a:xfrm rot="17700000">
            <a:off x="-69909" y="4514170"/>
            <a:ext cx="1401699" cy="526297"/>
          </a:xfrm>
          <a:custGeom>
            <a:avLst/>
            <a:gdLst>
              <a:gd name="connsiteX0" fmla="*/ 0 w 987360"/>
              <a:gd name="connsiteY0" fmla="*/ 0 h 475831"/>
              <a:gd name="connsiteX1" fmla="*/ 987360 w 987360"/>
              <a:gd name="connsiteY1" fmla="*/ 0 h 475831"/>
              <a:gd name="connsiteX2" fmla="*/ 987360 w 987360"/>
              <a:gd name="connsiteY2" fmla="*/ 475831 h 475831"/>
              <a:gd name="connsiteX3" fmla="*/ 0 w 987360"/>
              <a:gd name="connsiteY3" fmla="*/ 475831 h 475831"/>
              <a:gd name="connsiteX4" fmla="*/ 0 w 987360"/>
              <a:gd name="connsiteY4" fmla="*/ 0 h 47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360" h="475831">
                <a:moveTo>
                  <a:pt x="0" y="0"/>
                </a:moveTo>
                <a:lnTo>
                  <a:pt x="987360" y="0"/>
                </a:lnTo>
                <a:lnTo>
                  <a:pt x="987360" y="475831"/>
                </a:lnTo>
                <a:lnTo>
                  <a:pt x="0" y="475831"/>
                </a:lnTo>
                <a:lnTo>
                  <a:pt x="0" y="0"/>
                </a:lnTo>
                <a:close/>
              </a:path>
            </a:pathLst>
          </a:custGeom>
          <a:solidFill>
            <a:schemeClr val="accent5">
              <a:lumMod val="60000"/>
              <a:lumOff val="4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1" rIns="0" bIns="0" numCol="1" spcCol="1270" anchor="ctr" anchorCtr="0">
            <a:spAutoFit/>
          </a:bodyPr>
          <a:lstStyle/>
          <a:p>
            <a:pPr lvl="0" defTabSz="889000">
              <a:lnSpc>
                <a:spcPct val="90000"/>
              </a:lnSpc>
              <a:spcBef>
                <a:spcPct val="0"/>
              </a:spcBef>
              <a:spcAft>
                <a:spcPct val="35000"/>
              </a:spcAft>
            </a:pPr>
            <a:r>
              <a:rPr lang="es-ES" sz="1900" b="1"/>
              <a:t>He walks </a:t>
            </a:r>
            <a:br>
              <a:rPr lang="es-ES" sz="1900" b="1"/>
            </a:br>
            <a:r>
              <a:rPr lang="es-ES" sz="1900" b="1"/>
              <a:t>with us</a:t>
            </a:r>
            <a:endParaRPr lang="es-ES" sz="1900" kern="1200" dirty="0"/>
          </a:p>
        </p:txBody>
      </p:sp>
      <p:sp>
        <p:nvSpPr>
          <p:cNvPr id="11" name="Círculo: vacío 10">
            <a:extLst>
              <a:ext uri="{FF2B5EF4-FFF2-40B4-BE49-F238E27FC236}">
                <a16:creationId xmlns:a16="http://schemas.microsoft.com/office/drawing/2014/main" id="{023C10AD-1825-4808-8549-4E8E8A8C560A}"/>
              </a:ext>
            </a:extLst>
          </p:cNvPr>
          <p:cNvSpPr/>
          <p:nvPr/>
        </p:nvSpPr>
        <p:spPr>
          <a:xfrm>
            <a:off x="1001512" y="5551808"/>
            <a:ext cx="794265" cy="794265"/>
          </a:xfrm>
          <a:prstGeom prst="donut">
            <a:avLst>
              <a:gd name="adj" fmla="val 20000"/>
            </a:avLst>
          </a:pr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Forma libre: forma 11">
            <a:extLst>
              <a:ext uri="{FF2B5EF4-FFF2-40B4-BE49-F238E27FC236}">
                <a16:creationId xmlns:a16="http://schemas.microsoft.com/office/drawing/2014/main" id="{263F4C27-9C2C-4F03-91C9-617274E72617}"/>
              </a:ext>
            </a:extLst>
          </p:cNvPr>
          <p:cNvSpPr/>
          <p:nvPr/>
        </p:nvSpPr>
        <p:spPr>
          <a:xfrm rot="17700000">
            <a:off x="670835" y="4435882"/>
            <a:ext cx="1660065" cy="498597"/>
          </a:xfrm>
          <a:custGeom>
            <a:avLst/>
            <a:gdLst>
              <a:gd name="connsiteX0" fmla="*/ 0 w 987360"/>
              <a:gd name="connsiteY0" fmla="*/ 0 h 475831"/>
              <a:gd name="connsiteX1" fmla="*/ 987360 w 987360"/>
              <a:gd name="connsiteY1" fmla="*/ 0 h 475831"/>
              <a:gd name="connsiteX2" fmla="*/ 987360 w 987360"/>
              <a:gd name="connsiteY2" fmla="*/ 475831 h 475831"/>
              <a:gd name="connsiteX3" fmla="*/ 0 w 987360"/>
              <a:gd name="connsiteY3" fmla="*/ 475831 h 475831"/>
              <a:gd name="connsiteX4" fmla="*/ 0 w 987360"/>
              <a:gd name="connsiteY4" fmla="*/ 0 h 47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360" h="475831">
                <a:moveTo>
                  <a:pt x="0" y="0"/>
                </a:moveTo>
                <a:lnTo>
                  <a:pt x="987360" y="0"/>
                </a:lnTo>
                <a:lnTo>
                  <a:pt x="987360" y="475831"/>
                </a:lnTo>
                <a:lnTo>
                  <a:pt x="0" y="475831"/>
                </a:lnTo>
                <a:lnTo>
                  <a:pt x="0" y="0"/>
                </a:lnTo>
                <a:close/>
              </a:path>
            </a:pathLst>
          </a:custGeom>
          <a:solidFill>
            <a:schemeClr val="accent2">
              <a:lumMod val="40000"/>
              <a:lumOff val="6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1" rIns="0" bIns="0" numCol="1" spcCol="1270" anchor="ctr" anchorCtr="0">
            <a:spAutoFit/>
          </a:bodyPr>
          <a:lstStyle/>
          <a:p>
            <a:pPr lvl="0" defTabSz="889000">
              <a:lnSpc>
                <a:spcPct val="90000"/>
              </a:lnSpc>
              <a:spcBef>
                <a:spcPct val="0"/>
              </a:spcBef>
              <a:spcAft>
                <a:spcPct val="35000"/>
              </a:spcAft>
            </a:pPr>
            <a:r>
              <a:rPr lang="en-US" b="1"/>
              <a:t>He prepares us to bear witness</a:t>
            </a:r>
            <a:endParaRPr lang="es-ES" b="1" dirty="0"/>
          </a:p>
        </p:txBody>
      </p:sp>
      <p:sp>
        <p:nvSpPr>
          <p:cNvPr id="13" name="Círculo: vacío 12">
            <a:extLst>
              <a:ext uri="{FF2B5EF4-FFF2-40B4-BE49-F238E27FC236}">
                <a16:creationId xmlns:a16="http://schemas.microsoft.com/office/drawing/2014/main" id="{807A8788-D7BD-4285-8F7E-01FEC6B169B3}"/>
              </a:ext>
            </a:extLst>
          </p:cNvPr>
          <p:cNvSpPr/>
          <p:nvPr/>
        </p:nvSpPr>
        <p:spPr>
          <a:xfrm>
            <a:off x="1855668" y="5551808"/>
            <a:ext cx="794265" cy="794265"/>
          </a:xfrm>
          <a:prstGeom prst="donut">
            <a:avLst>
              <a:gd name="adj" fmla="val 20000"/>
            </a:avLst>
          </a:pr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Forma libre: forma 13">
            <a:extLst>
              <a:ext uri="{FF2B5EF4-FFF2-40B4-BE49-F238E27FC236}">
                <a16:creationId xmlns:a16="http://schemas.microsoft.com/office/drawing/2014/main" id="{898B5CA0-0261-4F7F-9251-FDBCEB37A838}"/>
              </a:ext>
            </a:extLst>
          </p:cNvPr>
          <p:cNvSpPr/>
          <p:nvPr/>
        </p:nvSpPr>
        <p:spPr>
          <a:xfrm rot="17700000">
            <a:off x="1594043" y="4446649"/>
            <a:ext cx="1605740" cy="526297"/>
          </a:xfrm>
          <a:custGeom>
            <a:avLst/>
            <a:gdLst>
              <a:gd name="connsiteX0" fmla="*/ 0 w 987360"/>
              <a:gd name="connsiteY0" fmla="*/ 0 h 475831"/>
              <a:gd name="connsiteX1" fmla="*/ 987360 w 987360"/>
              <a:gd name="connsiteY1" fmla="*/ 0 h 475831"/>
              <a:gd name="connsiteX2" fmla="*/ 987360 w 987360"/>
              <a:gd name="connsiteY2" fmla="*/ 475831 h 475831"/>
              <a:gd name="connsiteX3" fmla="*/ 0 w 987360"/>
              <a:gd name="connsiteY3" fmla="*/ 475831 h 475831"/>
              <a:gd name="connsiteX4" fmla="*/ 0 w 987360"/>
              <a:gd name="connsiteY4" fmla="*/ 0 h 47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360" h="475831">
                <a:moveTo>
                  <a:pt x="0" y="0"/>
                </a:moveTo>
                <a:lnTo>
                  <a:pt x="987360" y="0"/>
                </a:lnTo>
                <a:lnTo>
                  <a:pt x="987360" y="475831"/>
                </a:lnTo>
                <a:lnTo>
                  <a:pt x="0" y="475831"/>
                </a:lnTo>
                <a:lnTo>
                  <a:pt x="0" y="0"/>
                </a:lnTo>
                <a:close/>
              </a:path>
            </a:pathLst>
          </a:custGeom>
          <a:solidFill>
            <a:schemeClr val="accent4">
              <a:lumMod val="60000"/>
              <a:lumOff val="4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1" rIns="0" bIns="0" numCol="1" spcCol="1270" anchor="ctr" anchorCtr="0">
            <a:spAutoFit/>
          </a:bodyPr>
          <a:lstStyle/>
          <a:p>
            <a:pPr lvl="0" defTabSz="889000">
              <a:lnSpc>
                <a:spcPct val="90000"/>
              </a:lnSpc>
              <a:spcBef>
                <a:spcPct val="0"/>
              </a:spcBef>
              <a:spcAft>
                <a:spcPct val="35000"/>
              </a:spcAft>
            </a:pPr>
            <a:r>
              <a:rPr lang="en-US" sz="1900" b="1"/>
              <a:t>He leads us in our tasks</a:t>
            </a:r>
            <a:endParaRPr lang="es-ES" sz="1900" kern="1200" dirty="0"/>
          </a:p>
        </p:txBody>
      </p:sp>
      <p:sp>
        <p:nvSpPr>
          <p:cNvPr id="15" name="Círculo: vacío 14">
            <a:extLst>
              <a:ext uri="{FF2B5EF4-FFF2-40B4-BE49-F238E27FC236}">
                <a16:creationId xmlns:a16="http://schemas.microsoft.com/office/drawing/2014/main" id="{3623CD80-539A-4EE6-87AA-7CD8972F34B8}"/>
              </a:ext>
            </a:extLst>
          </p:cNvPr>
          <p:cNvSpPr/>
          <p:nvPr/>
        </p:nvSpPr>
        <p:spPr>
          <a:xfrm>
            <a:off x="2709825" y="5551808"/>
            <a:ext cx="794265" cy="794265"/>
          </a:xfrm>
          <a:prstGeom prst="donut">
            <a:avLst>
              <a:gd name="adj" fmla="val 2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Forma libre: forma 15">
            <a:extLst>
              <a:ext uri="{FF2B5EF4-FFF2-40B4-BE49-F238E27FC236}">
                <a16:creationId xmlns:a16="http://schemas.microsoft.com/office/drawing/2014/main" id="{98E7927C-52EB-4046-A7EB-ADF203C5EFE8}"/>
              </a:ext>
            </a:extLst>
          </p:cNvPr>
          <p:cNvSpPr/>
          <p:nvPr/>
        </p:nvSpPr>
        <p:spPr>
          <a:xfrm rot="17700000">
            <a:off x="2612247" y="4338027"/>
            <a:ext cx="1536745" cy="789446"/>
          </a:xfrm>
          <a:custGeom>
            <a:avLst/>
            <a:gdLst>
              <a:gd name="connsiteX0" fmla="*/ 0 w 987360"/>
              <a:gd name="connsiteY0" fmla="*/ 0 h 475831"/>
              <a:gd name="connsiteX1" fmla="*/ 987360 w 987360"/>
              <a:gd name="connsiteY1" fmla="*/ 0 h 475831"/>
              <a:gd name="connsiteX2" fmla="*/ 987360 w 987360"/>
              <a:gd name="connsiteY2" fmla="*/ 475831 h 475831"/>
              <a:gd name="connsiteX3" fmla="*/ 0 w 987360"/>
              <a:gd name="connsiteY3" fmla="*/ 475831 h 475831"/>
              <a:gd name="connsiteX4" fmla="*/ 0 w 987360"/>
              <a:gd name="connsiteY4" fmla="*/ 0 h 47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360" h="475831">
                <a:moveTo>
                  <a:pt x="0" y="0"/>
                </a:moveTo>
                <a:lnTo>
                  <a:pt x="987360" y="0"/>
                </a:lnTo>
                <a:lnTo>
                  <a:pt x="987360" y="475831"/>
                </a:lnTo>
                <a:lnTo>
                  <a:pt x="0" y="475831"/>
                </a:lnTo>
                <a:lnTo>
                  <a:pt x="0" y="0"/>
                </a:lnTo>
                <a:close/>
              </a:path>
            </a:pathLst>
          </a:custGeom>
          <a:solidFill>
            <a:schemeClr val="accent1">
              <a:lumMod val="40000"/>
              <a:lumOff val="6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1" rIns="0" bIns="0" numCol="1" spcCol="1270" anchor="ctr" anchorCtr="0">
            <a:spAutoFit/>
          </a:bodyPr>
          <a:lstStyle/>
          <a:p>
            <a:pPr lvl="0" defTabSz="889000">
              <a:lnSpc>
                <a:spcPct val="90000"/>
              </a:lnSpc>
              <a:spcBef>
                <a:spcPct val="0"/>
              </a:spcBef>
              <a:spcAft>
                <a:spcPct val="35000"/>
              </a:spcAft>
            </a:pPr>
            <a:r>
              <a:rPr lang="en-US" sz="1900" b="1"/>
              <a:t>He opens the hearts to the Gospel</a:t>
            </a:r>
            <a:endParaRPr lang="es-ES" sz="1900" kern="1200" dirty="0"/>
          </a:p>
        </p:txBody>
      </p:sp>
      <p:sp>
        <p:nvSpPr>
          <p:cNvPr id="17" name="Círculo: vacío 16">
            <a:extLst>
              <a:ext uri="{FF2B5EF4-FFF2-40B4-BE49-F238E27FC236}">
                <a16:creationId xmlns:a16="http://schemas.microsoft.com/office/drawing/2014/main" id="{7F1E1853-B1EB-4ACE-9913-9C7CC5E5EE55}"/>
              </a:ext>
            </a:extLst>
          </p:cNvPr>
          <p:cNvSpPr/>
          <p:nvPr/>
        </p:nvSpPr>
        <p:spPr>
          <a:xfrm>
            <a:off x="3563981" y="5551808"/>
            <a:ext cx="794265" cy="794265"/>
          </a:xfrm>
          <a:prstGeom prst="donut">
            <a:avLst>
              <a:gd name="adj" fmla="val 20000"/>
            </a:avLst>
          </a:prstGeom>
          <a:solidFill>
            <a:schemeClr val="accent6">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Forma libre: forma 17">
            <a:extLst>
              <a:ext uri="{FF2B5EF4-FFF2-40B4-BE49-F238E27FC236}">
                <a16:creationId xmlns:a16="http://schemas.microsoft.com/office/drawing/2014/main" id="{4453132B-987B-4603-85E1-F74E02056540}"/>
              </a:ext>
            </a:extLst>
          </p:cNvPr>
          <p:cNvSpPr/>
          <p:nvPr/>
        </p:nvSpPr>
        <p:spPr>
          <a:xfrm rot="17700000">
            <a:off x="3570834" y="4453994"/>
            <a:ext cx="1589530" cy="526297"/>
          </a:xfrm>
          <a:custGeom>
            <a:avLst/>
            <a:gdLst>
              <a:gd name="connsiteX0" fmla="*/ 0 w 987360"/>
              <a:gd name="connsiteY0" fmla="*/ 0 h 475831"/>
              <a:gd name="connsiteX1" fmla="*/ 987360 w 987360"/>
              <a:gd name="connsiteY1" fmla="*/ 0 h 475831"/>
              <a:gd name="connsiteX2" fmla="*/ 987360 w 987360"/>
              <a:gd name="connsiteY2" fmla="*/ 475831 h 475831"/>
              <a:gd name="connsiteX3" fmla="*/ 0 w 987360"/>
              <a:gd name="connsiteY3" fmla="*/ 475831 h 475831"/>
              <a:gd name="connsiteX4" fmla="*/ 0 w 987360"/>
              <a:gd name="connsiteY4" fmla="*/ 0 h 47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360" h="475831">
                <a:moveTo>
                  <a:pt x="0" y="0"/>
                </a:moveTo>
                <a:lnTo>
                  <a:pt x="987360" y="0"/>
                </a:lnTo>
                <a:lnTo>
                  <a:pt x="987360" y="475831"/>
                </a:lnTo>
                <a:lnTo>
                  <a:pt x="0" y="475831"/>
                </a:lnTo>
                <a:lnTo>
                  <a:pt x="0" y="0"/>
                </a:lnTo>
                <a:close/>
              </a:path>
            </a:pathLst>
          </a:custGeom>
          <a:solidFill>
            <a:schemeClr val="accent6">
              <a:lumMod val="60000"/>
              <a:lumOff val="4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1" rIns="0" bIns="0" numCol="1" spcCol="1270" anchor="ctr" anchorCtr="0">
            <a:spAutoFit/>
          </a:bodyPr>
          <a:lstStyle/>
          <a:p>
            <a:pPr lvl="0" defTabSz="889000">
              <a:lnSpc>
                <a:spcPct val="90000"/>
              </a:lnSpc>
              <a:spcBef>
                <a:spcPct val="0"/>
              </a:spcBef>
              <a:spcAft>
                <a:spcPct val="35000"/>
              </a:spcAft>
            </a:pPr>
            <a:r>
              <a:rPr lang="en-US" sz="1900" b="1"/>
              <a:t>He gives us the right words</a:t>
            </a:r>
            <a:endParaRPr lang="es-ES" sz="1900" kern="1200" dirty="0"/>
          </a:p>
        </p:txBody>
      </p:sp>
      <p:sp>
        <p:nvSpPr>
          <p:cNvPr id="19" name="Círculo: vacío 18">
            <a:extLst>
              <a:ext uri="{FF2B5EF4-FFF2-40B4-BE49-F238E27FC236}">
                <a16:creationId xmlns:a16="http://schemas.microsoft.com/office/drawing/2014/main" id="{855DE56D-901B-4502-9515-E7498B2E9163}"/>
              </a:ext>
            </a:extLst>
          </p:cNvPr>
          <p:cNvSpPr/>
          <p:nvPr/>
        </p:nvSpPr>
        <p:spPr>
          <a:xfrm>
            <a:off x="4418137" y="5551808"/>
            <a:ext cx="794265" cy="794265"/>
          </a:xfrm>
          <a:prstGeom prst="donut">
            <a:avLst>
              <a:gd name="adj" fmla="val 20000"/>
            </a:avLst>
          </a:prstGeom>
          <a:solidFill>
            <a:srgbClr val="BDB00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Forma libre: forma 19">
            <a:extLst>
              <a:ext uri="{FF2B5EF4-FFF2-40B4-BE49-F238E27FC236}">
                <a16:creationId xmlns:a16="http://schemas.microsoft.com/office/drawing/2014/main" id="{C96385AC-D739-4694-8979-7EA4C3FFBEDD}"/>
              </a:ext>
            </a:extLst>
          </p:cNvPr>
          <p:cNvSpPr/>
          <p:nvPr/>
        </p:nvSpPr>
        <p:spPr>
          <a:xfrm rot="17700000">
            <a:off x="4399100" y="4415461"/>
            <a:ext cx="1674564" cy="526297"/>
          </a:xfrm>
          <a:custGeom>
            <a:avLst/>
            <a:gdLst>
              <a:gd name="connsiteX0" fmla="*/ 0 w 987360"/>
              <a:gd name="connsiteY0" fmla="*/ 0 h 475831"/>
              <a:gd name="connsiteX1" fmla="*/ 987360 w 987360"/>
              <a:gd name="connsiteY1" fmla="*/ 0 h 475831"/>
              <a:gd name="connsiteX2" fmla="*/ 987360 w 987360"/>
              <a:gd name="connsiteY2" fmla="*/ 475831 h 475831"/>
              <a:gd name="connsiteX3" fmla="*/ 0 w 987360"/>
              <a:gd name="connsiteY3" fmla="*/ 475831 h 475831"/>
              <a:gd name="connsiteX4" fmla="*/ 0 w 987360"/>
              <a:gd name="connsiteY4" fmla="*/ 0 h 47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360" h="475831">
                <a:moveTo>
                  <a:pt x="0" y="0"/>
                </a:moveTo>
                <a:lnTo>
                  <a:pt x="987360" y="0"/>
                </a:lnTo>
                <a:lnTo>
                  <a:pt x="987360" y="475831"/>
                </a:lnTo>
                <a:lnTo>
                  <a:pt x="0" y="475831"/>
                </a:lnTo>
                <a:lnTo>
                  <a:pt x="0" y="0"/>
                </a:lnTo>
                <a:close/>
              </a:path>
            </a:pathLst>
          </a:custGeom>
          <a:solidFill>
            <a:srgbClr val="FEF9B4"/>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1" rIns="0" bIns="0" numCol="1" spcCol="1270" anchor="ctr" anchorCtr="0">
            <a:spAutoFit/>
          </a:bodyPr>
          <a:lstStyle/>
          <a:p>
            <a:pPr lvl="0" defTabSz="889000">
              <a:lnSpc>
                <a:spcPct val="90000"/>
              </a:lnSpc>
              <a:spcBef>
                <a:spcPct val="0"/>
              </a:spcBef>
              <a:spcAft>
                <a:spcPct val="35000"/>
              </a:spcAft>
            </a:pPr>
            <a:r>
              <a:rPr lang="es-ES" sz="1900" b="1"/>
              <a:t>He convinces people</a:t>
            </a:r>
            <a:endParaRPr lang="es-ES" sz="1900" kern="1200" dirty="0"/>
          </a:p>
        </p:txBody>
      </p:sp>
      <p:sp>
        <p:nvSpPr>
          <p:cNvPr id="21" name="Círculo: vacío 20">
            <a:extLst>
              <a:ext uri="{FF2B5EF4-FFF2-40B4-BE49-F238E27FC236}">
                <a16:creationId xmlns:a16="http://schemas.microsoft.com/office/drawing/2014/main" id="{8045FCD5-4487-492A-A564-F28D4407C7AA}"/>
              </a:ext>
            </a:extLst>
          </p:cNvPr>
          <p:cNvSpPr/>
          <p:nvPr/>
        </p:nvSpPr>
        <p:spPr>
          <a:xfrm>
            <a:off x="5272293" y="5551808"/>
            <a:ext cx="794265" cy="794265"/>
          </a:xfrm>
          <a:prstGeom prst="donut">
            <a:avLst>
              <a:gd name="adj" fmla="val 20000"/>
            </a:avLst>
          </a:prstGeom>
          <a:solidFill>
            <a:schemeClr val="bg1">
              <a:lumMod val="6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Forma libre: forma 21">
            <a:extLst>
              <a:ext uri="{FF2B5EF4-FFF2-40B4-BE49-F238E27FC236}">
                <a16:creationId xmlns:a16="http://schemas.microsoft.com/office/drawing/2014/main" id="{EEB28182-262A-4453-B9D3-F2AD4D49D361}"/>
              </a:ext>
            </a:extLst>
          </p:cNvPr>
          <p:cNvSpPr/>
          <p:nvPr/>
        </p:nvSpPr>
        <p:spPr>
          <a:xfrm rot="17700000">
            <a:off x="5114757" y="4415461"/>
            <a:ext cx="1674564" cy="526297"/>
          </a:xfrm>
          <a:custGeom>
            <a:avLst/>
            <a:gdLst>
              <a:gd name="connsiteX0" fmla="*/ 0 w 987360"/>
              <a:gd name="connsiteY0" fmla="*/ 0 h 475831"/>
              <a:gd name="connsiteX1" fmla="*/ 987360 w 987360"/>
              <a:gd name="connsiteY1" fmla="*/ 0 h 475831"/>
              <a:gd name="connsiteX2" fmla="*/ 987360 w 987360"/>
              <a:gd name="connsiteY2" fmla="*/ 475831 h 475831"/>
              <a:gd name="connsiteX3" fmla="*/ 0 w 987360"/>
              <a:gd name="connsiteY3" fmla="*/ 475831 h 475831"/>
              <a:gd name="connsiteX4" fmla="*/ 0 w 987360"/>
              <a:gd name="connsiteY4" fmla="*/ 0 h 47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360" h="475831">
                <a:moveTo>
                  <a:pt x="0" y="0"/>
                </a:moveTo>
                <a:lnTo>
                  <a:pt x="987360" y="0"/>
                </a:lnTo>
                <a:lnTo>
                  <a:pt x="987360" y="475831"/>
                </a:lnTo>
                <a:lnTo>
                  <a:pt x="0" y="475831"/>
                </a:lnTo>
                <a:lnTo>
                  <a:pt x="0" y="0"/>
                </a:lnTo>
                <a:close/>
              </a:path>
            </a:pathLst>
          </a:custGeom>
          <a:solidFill>
            <a:schemeClr val="bg1">
              <a:lumMod val="85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1" rIns="0" bIns="0" numCol="1" spcCol="1270" anchor="ctr" anchorCtr="0">
            <a:spAutoFit/>
          </a:bodyPr>
          <a:lstStyle/>
          <a:p>
            <a:pPr lvl="0" defTabSz="889000">
              <a:lnSpc>
                <a:spcPct val="90000"/>
              </a:lnSpc>
              <a:spcBef>
                <a:spcPct val="0"/>
              </a:spcBef>
              <a:spcAft>
                <a:spcPct val="35000"/>
              </a:spcAft>
            </a:pPr>
            <a:r>
              <a:rPr lang="en-US" sz="1900" b="1"/>
              <a:t>He encourages us to testify</a:t>
            </a:r>
            <a:endParaRPr lang="es-ES" sz="1900" kern="1200" dirty="0"/>
          </a:p>
        </p:txBody>
      </p:sp>
      <p:sp>
        <p:nvSpPr>
          <p:cNvPr id="23" name="Círculo: vacío 22">
            <a:extLst>
              <a:ext uri="{FF2B5EF4-FFF2-40B4-BE49-F238E27FC236}">
                <a16:creationId xmlns:a16="http://schemas.microsoft.com/office/drawing/2014/main" id="{953AA22E-C812-4A3D-A568-453B5541E5A5}"/>
              </a:ext>
            </a:extLst>
          </p:cNvPr>
          <p:cNvSpPr/>
          <p:nvPr/>
        </p:nvSpPr>
        <p:spPr>
          <a:xfrm>
            <a:off x="6126449" y="5551808"/>
            <a:ext cx="794265" cy="794265"/>
          </a:xfrm>
          <a:prstGeom prst="donut">
            <a:avLst>
              <a:gd name="adj" fmla="val 20000"/>
            </a:avLst>
          </a:prstGeom>
          <a:solidFill>
            <a:srgbClr val="00A4DE"/>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Forma libre: forma 23">
            <a:extLst>
              <a:ext uri="{FF2B5EF4-FFF2-40B4-BE49-F238E27FC236}">
                <a16:creationId xmlns:a16="http://schemas.microsoft.com/office/drawing/2014/main" id="{70AD66A2-C35E-41E9-9E38-008DC98B9EB4}"/>
              </a:ext>
            </a:extLst>
          </p:cNvPr>
          <p:cNvSpPr/>
          <p:nvPr/>
        </p:nvSpPr>
        <p:spPr>
          <a:xfrm rot="17700000">
            <a:off x="6107181" y="4351292"/>
            <a:ext cx="1492285" cy="789446"/>
          </a:xfrm>
          <a:custGeom>
            <a:avLst/>
            <a:gdLst>
              <a:gd name="connsiteX0" fmla="*/ 0 w 987360"/>
              <a:gd name="connsiteY0" fmla="*/ 0 h 475831"/>
              <a:gd name="connsiteX1" fmla="*/ 987360 w 987360"/>
              <a:gd name="connsiteY1" fmla="*/ 0 h 475831"/>
              <a:gd name="connsiteX2" fmla="*/ 987360 w 987360"/>
              <a:gd name="connsiteY2" fmla="*/ 475831 h 475831"/>
              <a:gd name="connsiteX3" fmla="*/ 0 w 987360"/>
              <a:gd name="connsiteY3" fmla="*/ 475831 h 475831"/>
              <a:gd name="connsiteX4" fmla="*/ 0 w 987360"/>
              <a:gd name="connsiteY4" fmla="*/ 0 h 47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360" h="475831">
                <a:moveTo>
                  <a:pt x="0" y="0"/>
                </a:moveTo>
                <a:lnTo>
                  <a:pt x="987360" y="0"/>
                </a:lnTo>
                <a:lnTo>
                  <a:pt x="987360" y="475831"/>
                </a:lnTo>
                <a:lnTo>
                  <a:pt x="0" y="475831"/>
                </a:lnTo>
                <a:lnTo>
                  <a:pt x="0" y="0"/>
                </a:lnTo>
                <a:close/>
              </a:path>
            </a:pathLst>
          </a:custGeom>
          <a:solidFill>
            <a:srgbClr val="AFEAFF"/>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1" rIns="0" bIns="0" numCol="1" spcCol="1270" anchor="ctr" anchorCtr="0">
            <a:spAutoFit/>
          </a:bodyPr>
          <a:lstStyle/>
          <a:p>
            <a:pPr lvl="0" defTabSz="889000">
              <a:lnSpc>
                <a:spcPct val="90000"/>
              </a:lnSpc>
              <a:spcBef>
                <a:spcPct val="0"/>
              </a:spcBef>
              <a:spcAft>
                <a:spcPct val="35000"/>
              </a:spcAft>
            </a:pPr>
            <a:r>
              <a:rPr lang="en-US" sz="1900" b="1"/>
              <a:t>He shows us the right opportunities</a:t>
            </a:r>
            <a:endParaRPr lang="es-ES" sz="1900" kern="1200" dirty="0"/>
          </a:p>
        </p:txBody>
      </p:sp>
      <p:sp>
        <p:nvSpPr>
          <p:cNvPr id="25" name="Círculo: vacío 24">
            <a:extLst>
              <a:ext uri="{FF2B5EF4-FFF2-40B4-BE49-F238E27FC236}">
                <a16:creationId xmlns:a16="http://schemas.microsoft.com/office/drawing/2014/main" id="{1A198FAF-9069-4349-8A29-104BC1E994F1}"/>
              </a:ext>
            </a:extLst>
          </p:cNvPr>
          <p:cNvSpPr/>
          <p:nvPr/>
        </p:nvSpPr>
        <p:spPr>
          <a:xfrm>
            <a:off x="6980606" y="5551808"/>
            <a:ext cx="794265" cy="794265"/>
          </a:xfrm>
          <a:prstGeom prst="donut">
            <a:avLst>
              <a:gd name="adj" fmla="val 20000"/>
            </a:avLst>
          </a:prstGeom>
          <a:solidFill>
            <a:srgbClr val="78B83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Forma libre: forma 25">
            <a:extLst>
              <a:ext uri="{FF2B5EF4-FFF2-40B4-BE49-F238E27FC236}">
                <a16:creationId xmlns:a16="http://schemas.microsoft.com/office/drawing/2014/main" id="{0841F41B-AACF-483B-A509-354F1F445B9D}"/>
              </a:ext>
            </a:extLst>
          </p:cNvPr>
          <p:cNvSpPr/>
          <p:nvPr/>
        </p:nvSpPr>
        <p:spPr>
          <a:xfrm rot="17700000">
            <a:off x="6825184" y="4498159"/>
            <a:ext cx="1782422" cy="263148"/>
          </a:xfrm>
          <a:custGeom>
            <a:avLst/>
            <a:gdLst>
              <a:gd name="connsiteX0" fmla="*/ 0 w 987360"/>
              <a:gd name="connsiteY0" fmla="*/ 0 h 475831"/>
              <a:gd name="connsiteX1" fmla="*/ 987360 w 987360"/>
              <a:gd name="connsiteY1" fmla="*/ 0 h 475831"/>
              <a:gd name="connsiteX2" fmla="*/ 987360 w 987360"/>
              <a:gd name="connsiteY2" fmla="*/ 475831 h 475831"/>
              <a:gd name="connsiteX3" fmla="*/ 0 w 987360"/>
              <a:gd name="connsiteY3" fmla="*/ 475831 h 475831"/>
              <a:gd name="connsiteX4" fmla="*/ 0 w 987360"/>
              <a:gd name="connsiteY4" fmla="*/ 0 h 47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360" h="475831">
                <a:moveTo>
                  <a:pt x="0" y="0"/>
                </a:moveTo>
                <a:lnTo>
                  <a:pt x="987360" y="0"/>
                </a:lnTo>
                <a:lnTo>
                  <a:pt x="987360" y="475831"/>
                </a:lnTo>
                <a:lnTo>
                  <a:pt x="0" y="475831"/>
                </a:lnTo>
                <a:lnTo>
                  <a:pt x="0" y="0"/>
                </a:lnTo>
                <a:close/>
              </a:path>
            </a:pathLst>
          </a:custGeom>
          <a:solidFill>
            <a:srgbClr val="D0EBB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1" rIns="0" bIns="0" numCol="1" spcCol="1270" anchor="ctr" anchorCtr="0">
            <a:spAutoFit/>
          </a:bodyPr>
          <a:lstStyle/>
          <a:p>
            <a:pPr lvl="0" defTabSz="889000">
              <a:lnSpc>
                <a:spcPct val="90000"/>
              </a:lnSpc>
              <a:spcBef>
                <a:spcPct val="0"/>
              </a:spcBef>
              <a:spcAft>
                <a:spcPct val="35000"/>
              </a:spcAft>
            </a:pPr>
            <a:r>
              <a:rPr lang="es-ES" sz="1900" b="1"/>
              <a:t>He reveals Jesus</a:t>
            </a:r>
            <a:endParaRPr lang="es-ES" sz="1900" kern="1200" dirty="0"/>
          </a:p>
        </p:txBody>
      </p:sp>
      <p:sp>
        <p:nvSpPr>
          <p:cNvPr id="27" name="Círculo: vacío 26">
            <a:extLst>
              <a:ext uri="{FF2B5EF4-FFF2-40B4-BE49-F238E27FC236}">
                <a16:creationId xmlns:a16="http://schemas.microsoft.com/office/drawing/2014/main" id="{8A5C502B-5B99-48D7-B383-53D9F2F331B9}"/>
              </a:ext>
            </a:extLst>
          </p:cNvPr>
          <p:cNvSpPr/>
          <p:nvPr/>
        </p:nvSpPr>
        <p:spPr>
          <a:xfrm>
            <a:off x="7834762" y="5551808"/>
            <a:ext cx="794265" cy="794265"/>
          </a:xfrm>
          <a:prstGeom prst="donut">
            <a:avLst>
              <a:gd name="adj" fmla="val 20000"/>
            </a:avLst>
          </a:prstGeom>
          <a:solidFill>
            <a:srgbClr val="E06AC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Forma libre: forma 27">
            <a:extLst>
              <a:ext uri="{FF2B5EF4-FFF2-40B4-BE49-F238E27FC236}">
                <a16:creationId xmlns:a16="http://schemas.microsoft.com/office/drawing/2014/main" id="{DDE4D3F1-0828-43C4-AA69-F35F6091987D}"/>
              </a:ext>
            </a:extLst>
          </p:cNvPr>
          <p:cNvSpPr/>
          <p:nvPr/>
        </p:nvSpPr>
        <p:spPr>
          <a:xfrm rot="17700000">
            <a:off x="7571976" y="4390522"/>
            <a:ext cx="1674564" cy="526297"/>
          </a:xfrm>
          <a:custGeom>
            <a:avLst/>
            <a:gdLst>
              <a:gd name="connsiteX0" fmla="*/ 0 w 987360"/>
              <a:gd name="connsiteY0" fmla="*/ 0 h 475831"/>
              <a:gd name="connsiteX1" fmla="*/ 987360 w 987360"/>
              <a:gd name="connsiteY1" fmla="*/ 0 h 475831"/>
              <a:gd name="connsiteX2" fmla="*/ 987360 w 987360"/>
              <a:gd name="connsiteY2" fmla="*/ 475831 h 475831"/>
              <a:gd name="connsiteX3" fmla="*/ 0 w 987360"/>
              <a:gd name="connsiteY3" fmla="*/ 475831 h 475831"/>
              <a:gd name="connsiteX4" fmla="*/ 0 w 987360"/>
              <a:gd name="connsiteY4" fmla="*/ 0 h 47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360" h="475831">
                <a:moveTo>
                  <a:pt x="0" y="0"/>
                </a:moveTo>
                <a:lnTo>
                  <a:pt x="987360" y="0"/>
                </a:lnTo>
                <a:lnTo>
                  <a:pt x="987360" y="475831"/>
                </a:lnTo>
                <a:lnTo>
                  <a:pt x="0" y="475831"/>
                </a:lnTo>
                <a:lnTo>
                  <a:pt x="0" y="0"/>
                </a:lnTo>
                <a:close/>
              </a:path>
            </a:pathLst>
          </a:custGeom>
          <a:solidFill>
            <a:srgbClr val="F0B6E8"/>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1" rIns="0" bIns="0" numCol="1" spcCol="1270" anchor="ctr" anchorCtr="0">
            <a:spAutoFit/>
          </a:bodyPr>
          <a:lstStyle/>
          <a:p>
            <a:pPr lvl="0" defTabSz="889000">
              <a:lnSpc>
                <a:spcPct val="90000"/>
              </a:lnSpc>
              <a:spcBef>
                <a:spcPct val="0"/>
              </a:spcBef>
              <a:spcAft>
                <a:spcPct val="35000"/>
              </a:spcAft>
            </a:pPr>
            <a:r>
              <a:rPr lang="en-US" sz="1900" b="1"/>
              <a:t>He transforms us to His image</a:t>
            </a:r>
            <a:endParaRPr lang="es-ES" sz="1900" kern="1200" dirty="0"/>
          </a:p>
        </p:txBody>
      </p:sp>
      <p:pic>
        <p:nvPicPr>
          <p:cNvPr id="8" name="Imagen 7">
            <a:extLst>
              <a:ext uri="{FF2B5EF4-FFF2-40B4-BE49-F238E27FC236}">
                <a16:creationId xmlns:a16="http://schemas.microsoft.com/office/drawing/2014/main" id="{DE89438B-A5F4-40AB-B01F-D4695272E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7834" y="680435"/>
            <a:ext cx="3443917" cy="2869931"/>
          </a:xfrm>
          <a:prstGeom prst="roundRect">
            <a:avLst>
              <a:gd name="adj" fmla="val 752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D4599647-B7FA-4469-85EE-381269951FCC}"/>
              </a:ext>
            </a:extLst>
          </p:cNvPr>
          <p:cNvSpPr txBox="1"/>
          <p:nvPr/>
        </p:nvSpPr>
        <p:spPr>
          <a:xfrm>
            <a:off x="0" y="6414423"/>
            <a:ext cx="9144000" cy="400110"/>
          </a:xfrm>
          <a:prstGeom prst="rect">
            <a:avLst/>
          </a:prstGeom>
          <a:noFill/>
        </p:spPr>
        <p:txBody>
          <a:bodyPr wrap="square" rtlCol="0">
            <a:spAutoFit/>
          </a:bodyPr>
          <a:lstStyle/>
          <a:p>
            <a:pPr algn="ctr">
              <a:spcBef>
                <a:spcPts val="600"/>
              </a:spcBef>
            </a:pPr>
            <a:r>
              <a:rPr lang="en-US" sz="2000" b="1">
                <a:solidFill>
                  <a:schemeClr val="bg1"/>
                </a:solidFill>
                <a:effectLst>
                  <a:glow rad="127000">
                    <a:srgbClr val="4B3A58"/>
                  </a:glow>
                </a:effectLst>
              </a:rPr>
              <a:t>Witnessing is to collaborate with the Holy Spirit.</a:t>
            </a:r>
            <a:endParaRPr lang="es-ES" sz="2000" b="1" dirty="0">
              <a:solidFill>
                <a:schemeClr val="bg1"/>
              </a:solidFill>
              <a:effectLst>
                <a:glow rad="127000">
                  <a:srgbClr val="4B3A58"/>
                </a:glow>
              </a:effectLst>
            </a:endParaRPr>
          </a:p>
        </p:txBody>
      </p:sp>
    </p:spTree>
    <p:extLst>
      <p:ext uri="{BB962C8B-B14F-4D97-AF65-F5344CB8AC3E}">
        <p14:creationId xmlns:p14="http://schemas.microsoft.com/office/powerpoint/2010/main" val="340607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par>
                          <p:cTn id="42" fill="hold">
                            <p:stCondLst>
                              <p:cond delay="1000"/>
                            </p:stCondLst>
                            <p:childTnLst>
                              <p:par>
                                <p:cTn id="43" presetID="17"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ppt_x</p:attrName>
                                        </p:attrNameLst>
                                      </p:cBhvr>
                                      <p:tavLst>
                                        <p:tav tm="0">
                                          <p:val>
                                            <p:strVal val="#ppt_x"/>
                                          </p:val>
                                        </p:tav>
                                        <p:tav tm="100000">
                                          <p:val>
                                            <p:strVal val="#ppt_x"/>
                                          </p:val>
                                        </p:tav>
                                      </p:tavLst>
                                    </p:anim>
                                    <p:anim calcmode="lin" valueType="num">
                                      <p:cBhvr>
                                        <p:cTn id="46" dur="500" fill="hold"/>
                                        <p:tgtEl>
                                          <p:spTgt spid="10"/>
                                        </p:tgtEl>
                                        <p:attrNameLst>
                                          <p:attrName>ppt_y</p:attrName>
                                        </p:attrNameLst>
                                      </p:cBhvr>
                                      <p:tavLst>
                                        <p:tav tm="0">
                                          <p:val>
                                            <p:strVal val="#ppt_y+#ppt_h/2"/>
                                          </p:val>
                                        </p:tav>
                                        <p:tav tm="100000">
                                          <p:val>
                                            <p:strVal val="#ppt_y"/>
                                          </p:val>
                                        </p:tav>
                                      </p:tavLst>
                                    </p:anim>
                                    <p:anim calcmode="lin" valueType="num">
                                      <p:cBhvr>
                                        <p:cTn id="47" dur="500" fill="hold"/>
                                        <p:tgtEl>
                                          <p:spTgt spid="10"/>
                                        </p:tgtEl>
                                        <p:attrNameLst>
                                          <p:attrName>ppt_w</p:attrName>
                                        </p:attrNameLst>
                                      </p:cBhvr>
                                      <p:tavLst>
                                        <p:tav tm="0">
                                          <p:val>
                                            <p:strVal val="#ppt_w"/>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1000"/>
                            </p:stCondLst>
                            <p:childTnLst>
                              <p:par>
                                <p:cTn id="58" presetID="17" presetClass="entr" presetSubtype="4"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ppt_x</p:attrName>
                                        </p:attrNameLst>
                                      </p:cBhvr>
                                      <p:tavLst>
                                        <p:tav tm="0">
                                          <p:val>
                                            <p:strVal val="#ppt_x"/>
                                          </p:val>
                                        </p:tav>
                                        <p:tav tm="100000">
                                          <p:val>
                                            <p:strVal val="#ppt_x"/>
                                          </p:val>
                                        </p:tav>
                                      </p:tavLst>
                                    </p:anim>
                                    <p:anim calcmode="lin" valueType="num">
                                      <p:cBhvr>
                                        <p:cTn id="61" dur="500" fill="hold"/>
                                        <p:tgtEl>
                                          <p:spTgt spid="12"/>
                                        </p:tgtEl>
                                        <p:attrNameLst>
                                          <p:attrName>ppt_y</p:attrName>
                                        </p:attrNameLst>
                                      </p:cBhvr>
                                      <p:tavLst>
                                        <p:tav tm="0">
                                          <p:val>
                                            <p:strVal val="#ppt_y+#ppt_h/2"/>
                                          </p:val>
                                        </p:tav>
                                        <p:tav tm="100000">
                                          <p:val>
                                            <p:strVal val="#ppt_y"/>
                                          </p:val>
                                        </p:tav>
                                      </p:tavLst>
                                    </p:anim>
                                    <p:anim calcmode="lin" valueType="num">
                                      <p:cBhvr>
                                        <p:cTn id="62" dur="500" fill="hold"/>
                                        <p:tgtEl>
                                          <p:spTgt spid="12"/>
                                        </p:tgtEl>
                                        <p:attrNameLst>
                                          <p:attrName>ppt_w</p:attrName>
                                        </p:attrNameLst>
                                      </p:cBhvr>
                                      <p:tavLst>
                                        <p:tav tm="0">
                                          <p:val>
                                            <p:strVal val="#ppt_w"/>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1000"/>
                            </p:stCondLst>
                            <p:childTnLst>
                              <p:par>
                                <p:cTn id="73" presetID="17" presetClass="entr" presetSubtype="4"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ppt_x</p:attrName>
                                        </p:attrNameLst>
                                      </p:cBhvr>
                                      <p:tavLst>
                                        <p:tav tm="0">
                                          <p:val>
                                            <p:strVal val="#ppt_x"/>
                                          </p:val>
                                        </p:tav>
                                        <p:tav tm="100000">
                                          <p:val>
                                            <p:strVal val="#ppt_x"/>
                                          </p:val>
                                        </p:tav>
                                      </p:tavLst>
                                    </p:anim>
                                    <p:anim calcmode="lin" valueType="num">
                                      <p:cBhvr>
                                        <p:cTn id="76" dur="500" fill="hold"/>
                                        <p:tgtEl>
                                          <p:spTgt spid="14"/>
                                        </p:tgtEl>
                                        <p:attrNameLst>
                                          <p:attrName>ppt_y</p:attrName>
                                        </p:attrNameLst>
                                      </p:cBhvr>
                                      <p:tavLst>
                                        <p:tav tm="0">
                                          <p:val>
                                            <p:strVal val="#ppt_y+#ppt_h/2"/>
                                          </p:val>
                                        </p:tav>
                                        <p:tav tm="100000">
                                          <p:val>
                                            <p:strVal val="#ppt_y"/>
                                          </p:val>
                                        </p:tav>
                                      </p:tavLst>
                                    </p:anim>
                                    <p:anim calcmode="lin" valueType="num">
                                      <p:cBhvr>
                                        <p:cTn id="77" dur="500" fill="hold"/>
                                        <p:tgtEl>
                                          <p:spTgt spid="14"/>
                                        </p:tgtEl>
                                        <p:attrNameLst>
                                          <p:attrName>ppt_w</p:attrName>
                                        </p:attrNameLst>
                                      </p:cBhvr>
                                      <p:tavLst>
                                        <p:tav tm="0">
                                          <p:val>
                                            <p:strVal val="#ppt_w"/>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00"/>
                            </p:stCondLst>
                            <p:childTnLst>
                              <p:par>
                                <p:cTn id="88" presetID="17" presetClass="entr" presetSubtype="4"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100000">
                                          <p:val>
                                            <p:strVal val="#ppt_x"/>
                                          </p:val>
                                        </p:tav>
                                      </p:tavLst>
                                    </p:anim>
                                    <p:anim calcmode="lin" valueType="num">
                                      <p:cBhvr>
                                        <p:cTn id="91" dur="500" fill="hold"/>
                                        <p:tgtEl>
                                          <p:spTgt spid="16"/>
                                        </p:tgtEl>
                                        <p:attrNameLst>
                                          <p:attrName>ppt_y</p:attrName>
                                        </p:attrNameLst>
                                      </p:cBhvr>
                                      <p:tavLst>
                                        <p:tav tm="0">
                                          <p:val>
                                            <p:strVal val="#ppt_y+#ppt_h/2"/>
                                          </p:val>
                                        </p:tav>
                                        <p:tav tm="100000">
                                          <p:val>
                                            <p:strVal val="#ppt_y"/>
                                          </p:val>
                                        </p:tav>
                                      </p:tavLst>
                                    </p:anim>
                                    <p:anim calcmode="lin" valueType="num">
                                      <p:cBhvr>
                                        <p:cTn id="92" dur="500" fill="hold"/>
                                        <p:tgtEl>
                                          <p:spTgt spid="16"/>
                                        </p:tgtEl>
                                        <p:attrNameLst>
                                          <p:attrName>ppt_w</p:attrName>
                                        </p:attrNameLst>
                                      </p:cBhvr>
                                      <p:tavLst>
                                        <p:tav tm="0">
                                          <p:val>
                                            <p:strVal val="#ppt_w"/>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nodeType="click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p:cTn id="98" dur="1000" fill="hold"/>
                                        <p:tgtEl>
                                          <p:spTgt spid="17"/>
                                        </p:tgtEl>
                                        <p:attrNameLst>
                                          <p:attrName>ppt_w</p:attrName>
                                        </p:attrNameLst>
                                      </p:cBhvr>
                                      <p:tavLst>
                                        <p:tav tm="0">
                                          <p:val>
                                            <p:fltVal val="0"/>
                                          </p:val>
                                        </p:tav>
                                        <p:tav tm="100000">
                                          <p:val>
                                            <p:strVal val="#ppt_w"/>
                                          </p:val>
                                        </p:tav>
                                      </p:tavLst>
                                    </p:anim>
                                    <p:anim calcmode="lin" valueType="num">
                                      <p:cBhvr>
                                        <p:cTn id="99" dur="1000" fill="hold"/>
                                        <p:tgtEl>
                                          <p:spTgt spid="17"/>
                                        </p:tgtEl>
                                        <p:attrNameLst>
                                          <p:attrName>ppt_h</p:attrName>
                                        </p:attrNameLst>
                                      </p:cBhvr>
                                      <p:tavLst>
                                        <p:tav tm="0">
                                          <p:val>
                                            <p:fltVal val="0"/>
                                          </p:val>
                                        </p:tav>
                                        <p:tav tm="100000">
                                          <p:val>
                                            <p:strVal val="#ppt_h"/>
                                          </p:val>
                                        </p:tav>
                                      </p:tavLst>
                                    </p:anim>
                                    <p:anim calcmode="lin" valueType="num">
                                      <p:cBhvr>
                                        <p:cTn id="100" dur="1000" fill="hold"/>
                                        <p:tgtEl>
                                          <p:spTgt spid="17"/>
                                        </p:tgtEl>
                                        <p:attrNameLst>
                                          <p:attrName>style.rotation</p:attrName>
                                        </p:attrNameLst>
                                      </p:cBhvr>
                                      <p:tavLst>
                                        <p:tav tm="0">
                                          <p:val>
                                            <p:fltVal val="90"/>
                                          </p:val>
                                        </p:tav>
                                        <p:tav tm="100000">
                                          <p:val>
                                            <p:fltVal val="0"/>
                                          </p:val>
                                        </p:tav>
                                      </p:tavLst>
                                    </p:anim>
                                    <p:animEffect transition="in" filter="fade">
                                      <p:cBhvr>
                                        <p:cTn id="101" dur="1000"/>
                                        <p:tgtEl>
                                          <p:spTgt spid="17"/>
                                        </p:tgtEl>
                                      </p:cBhvr>
                                    </p:animEffect>
                                  </p:childTnLst>
                                </p:cTn>
                              </p:par>
                            </p:childTnLst>
                          </p:cTn>
                        </p:par>
                        <p:par>
                          <p:cTn id="102" fill="hold">
                            <p:stCondLst>
                              <p:cond delay="1000"/>
                            </p:stCondLst>
                            <p:childTnLst>
                              <p:par>
                                <p:cTn id="103" presetID="17" presetClass="entr" presetSubtype="4" fill="hold" grpId="0" nodeType="after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500" fill="hold"/>
                                        <p:tgtEl>
                                          <p:spTgt spid="18"/>
                                        </p:tgtEl>
                                        <p:attrNameLst>
                                          <p:attrName>ppt_x</p:attrName>
                                        </p:attrNameLst>
                                      </p:cBhvr>
                                      <p:tavLst>
                                        <p:tav tm="0">
                                          <p:val>
                                            <p:strVal val="#ppt_x"/>
                                          </p:val>
                                        </p:tav>
                                        <p:tav tm="100000">
                                          <p:val>
                                            <p:strVal val="#ppt_x"/>
                                          </p:val>
                                        </p:tav>
                                      </p:tavLst>
                                    </p:anim>
                                    <p:anim calcmode="lin" valueType="num">
                                      <p:cBhvr>
                                        <p:cTn id="106" dur="500" fill="hold"/>
                                        <p:tgtEl>
                                          <p:spTgt spid="18"/>
                                        </p:tgtEl>
                                        <p:attrNameLst>
                                          <p:attrName>ppt_y</p:attrName>
                                        </p:attrNameLst>
                                      </p:cBhvr>
                                      <p:tavLst>
                                        <p:tav tm="0">
                                          <p:val>
                                            <p:strVal val="#ppt_y+#ppt_h/2"/>
                                          </p:val>
                                        </p:tav>
                                        <p:tav tm="100000">
                                          <p:val>
                                            <p:strVal val="#ppt_y"/>
                                          </p:val>
                                        </p:tav>
                                      </p:tavLst>
                                    </p:anim>
                                    <p:anim calcmode="lin" valueType="num">
                                      <p:cBhvr>
                                        <p:cTn id="107" dur="500" fill="hold"/>
                                        <p:tgtEl>
                                          <p:spTgt spid="18"/>
                                        </p:tgtEl>
                                        <p:attrNameLst>
                                          <p:attrName>ppt_w</p:attrName>
                                        </p:attrNameLst>
                                      </p:cBhvr>
                                      <p:tavLst>
                                        <p:tav tm="0">
                                          <p:val>
                                            <p:strVal val="#ppt_w"/>
                                          </p:val>
                                        </p:tav>
                                        <p:tav tm="100000">
                                          <p:val>
                                            <p:strVal val="#ppt_w"/>
                                          </p:val>
                                        </p:tav>
                                      </p:tavLst>
                                    </p:anim>
                                    <p:anim calcmode="lin" valueType="num">
                                      <p:cBhvr>
                                        <p:cTn id="10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p:cTn id="113" dur="1000" fill="hold"/>
                                        <p:tgtEl>
                                          <p:spTgt spid="19"/>
                                        </p:tgtEl>
                                        <p:attrNameLst>
                                          <p:attrName>ppt_w</p:attrName>
                                        </p:attrNameLst>
                                      </p:cBhvr>
                                      <p:tavLst>
                                        <p:tav tm="0">
                                          <p:val>
                                            <p:fltVal val="0"/>
                                          </p:val>
                                        </p:tav>
                                        <p:tav tm="100000">
                                          <p:val>
                                            <p:strVal val="#ppt_w"/>
                                          </p:val>
                                        </p:tav>
                                      </p:tavLst>
                                    </p:anim>
                                    <p:anim calcmode="lin" valueType="num">
                                      <p:cBhvr>
                                        <p:cTn id="114" dur="1000" fill="hold"/>
                                        <p:tgtEl>
                                          <p:spTgt spid="19"/>
                                        </p:tgtEl>
                                        <p:attrNameLst>
                                          <p:attrName>ppt_h</p:attrName>
                                        </p:attrNameLst>
                                      </p:cBhvr>
                                      <p:tavLst>
                                        <p:tav tm="0">
                                          <p:val>
                                            <p:fltVal val="0"/>
                                          </p:val>
                                        </p:tav>
                                        <p:tav tm="100000">
                                          <p:val>
                                            <p:strVal val="#ppt_h"/>
                                          </p:val>
                                        </p:tav>
                                      </p:tavLst>
                                    </p:anim>
                                    <p:anim calcmode="lin" valueType="num">
                                      <p:cBhvr>
                                        <p:cTn id="115" dur="1000" fill="hold"/>
                                        <p:tgtEl>
                                          <p:spTgt spid="19"/>
                                        </p:tgtEl>
                                        <p:attrNameLst>
                                          <p:attrName>style.rotation</p:attrName>
                                        </p:attrNameLst>
                                      </p:cBhvr>
                                      <p:tavLst>
                                        <p:tav tm="0">
                                          <p:val>
                                            <p:fltVal val="90"/>
                                          </p:val>
                                        </p:tav>
                                        <p:tav tm="100000">
                                          <p:val>
                                            <p:fltVal val="0"/>
                                          </p:val>
                                        </p:tav>
                                      </p:tavLst>
                                    </p:anim>
                                    <p:animEffect transition="in" filter="fade">
                                      <p:cBhvr>
                                        <p:cTn id="116" dur="1000"/>
                                        <p:tgtEl>
                                          <p:spTgt spid="19"/>
                                        </p:tgtEl>
                                      </p:cBhvr>
                                    </p:animEffect>
                                  </p:childTnLst>
                                </p:cTn>
                              </p:par>
                            </p:childTnLst>
                          </p:cTn>
                        </p:par>
                        <p:par>
                          <p:cTn id="117" fill="hold">
                            <p:stCondLst>
                              <p:cond delay="1000"/>
                            </p:stCondLst>
                            <p:childTnLst>
                              <p:par>
                                <p:cTn id="118" presetID="17" presetClass="entr" presetSubtype="4"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ppt_x</p:attrName>
                                        </p:attrNameLst>
                                      </p:cBhvr>
                                      <p:tavLst>
                                        <p:tav tm="0">
                                          <p:val>
                                            <p:strVal val="#ppt_x"/>
                                          </p:val>
                                        </p:tav>
                                        <p:tav tm="100000">
                                          <p:val>
                                            <p:strVal val="#ppt_x"/>
                                          </p:val>
                                        </p:tav>
                                      </p:tavLst>
                                    </p:anim>
                                    <p:anim calcmode="lin" valueType="num">
                                      <p:cBhvr>
                                        <p:cTn id="121" dur="500" fill="hold"/>
                                        <p:tgtEl>
                                          <p:spTgt spid="20"/>
                                        </p:tgtEl>
                                        <p:attrNameLst>
                                          <p:attrName>ppt_y</p:attrName>
                                        </p:attrNameLst>
                                      </p:cBhvr>
                                      <p:tavLst>
                                        <p:tav tm="0">
                                          <p:val>
                                            <p:strVal val="#ppt_y+#ppt_h/2"/>
                                          </p:val>
                                        </p:tav>
                                        <p:tav tm="100000">
                                          <p:val>
                                            <p:strVal val="#ppt_y"/>
                                          </p:val>
                                        </p:tav>
                                      </p:tavLst>
                                    </p:anim>
                                    <p:anim calcmode="lin" valueType="num">
                                      <p:cBhvr>
                                        <p:cTn id="122" dur="500" fill="hold"/>
                                        <p:tgtEl>
                                          <p:spTgt spid="20"/>
                                        </p:tgtEl>
                                        <p:attrNameLst>
                                          <p:attrName>ppt_w</p:attrName>
                                        </p:attrNameLst>
                                      </p:cBhvr>
                                      <p:tavLst>
                                        <p:tav tm="0">
                                          <p:val>
                                            <p:strVal val="#ppt_w"/>
                                          </p:val>
                                        </p:tav>
                                        <p:tav tm="100000">
                                          <p:val>
                                            <p:strVal val="#ppt_w"/>
                                          </p:val>
                                        </p:tav>
                                      </p:tavLst>
                                    </p:anim>
                                    <p:anim calcmode="lin" valueType="num">
                                      <p:cBhvr>
                                        <p:cTn id="123"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nodeType="clickEffect">
                                  <p:stCondLst>
                                    <p:cond delay="0"/>
                                  </p:stCondLst>
                                  <p:childTnLst>
                                    <p:set>
                                      <p:cBhvr>
                                        <p:cTn id="127" dur="1" fill="hold">
                                          <p:stCondLst>
                                            <p:cond delay="0"/>
                                          </p:stCondLst>
                                        </p:cTn>
                                        <p:tgtEl>
                                          <p:spTgt spid="21"/>
                                        </p:tgtEl>
                                        <p:attrNameLst>
                                          <p:attrName>style.visibility</p:attrName>
                                        </p:attrNameLst>
                                      </p:cBhvr>
                                      <p:to>
                                        <p:strVal val="visible"/>
                                      </p:to>
                                    </p:set>
                                    <p:anim calcmode="lin" valueType="num">
                                      <p:cBhvr>
                                        <p:cTn id="128" dur="1000" fill="hold"/>
                                        <p:tgtEl>
                                          <p:spTgt spid="21"/>
                                        </p:tgtEl>
                                        <p:attrNameLst>
                                          <p:attrName>ppt_w</p:attrName>
                                        </p:attrNameLst>
                                      </p:cBhvr>
                                      <p:tavLst>
                                        <p:tav tm="0">
                                          <p:val>
                                            <p:fltVal val="0"/>
                                          </p:val>
                                        </p:tav>
                                        <p:tav tm="100000">
                                          <p:val>
                                            <p:strVal val="#ppt_w"/>
                                          </p:val>
                                        </p:tav>
                                      </p:tavLst>
                                    </p:anim>
                                    <p:anim calcmode="lin" valueType="num">
                                      <p:cBhvr>
                                        <p:cTn id="129" dur="1000" fill="hold"/>
                                        <p:tgtEl>
                                          <p:spTgt spid="21"/>
                                        </p:tgtEl>
                                        <p:attrNameLst>
                                          <p:attrName>ppt_h</p:attrName>
                                        </p:attrNameLst>
                                      </p:cBhvr>
                                      <p:tavLst>
                                        <p:tav tm="0">
                                          <p:val>
                                            <p:fltVal val="0"/>
                                          </p:val>
                                        </p:tav>
                                        <p:tav tm="100000">
                                          <p:val>
                                            <p:strVal val="#ppt_h"/>
                                          </p:val>
                                        </p:tav>
                                      </p:tavLst>
                                    </p:anim>
                                    <p:anim calcmode="lin" valueType="num">
                                      <p:cBhvr>
                                        <p:cTn id="130" dur="1000" fill="hold"/>
                                        <p:tgtEl>
                                          <p:spTgt spid="21"/>
                                        </p:tgtEl>
                                        <p:attrNameLst>
                                          <p:attrName>style.rotation</p:attrName>
                                        </p:attrNameLst>
                                      </p:cBhvr>
                                      <p:tavLst>
                                        <p:tav tm="0">
                                          <p:val>
                                            <p:fltVal val="90"/>
                                          </p:val>
                                        </p:tav>
                                        <p:tav tm="100000">
                                          <p:val>
                                            <p:fltVal val="0"/>
                                          </p:val>
                                        </p:tav>
                                      </p:tavLst>
                                    </p:anim>
                                    <p:animEffect transition="in" filter="fade">
                                      <p:cBhvr>
                                        <p:cTn id="131" dur="1000"/>
                                        <p:tgtEl>
                                          <p:spTgt spid="21"/>
                                        </p:tgtEl>
                                      </p:cBhvr>
                                    </p:animEffect>
                                  </p:childTnLst>
                                </p:cTn>
                              </p:par>
                            </p:childTnLst>
                          </p:cTn>
                        </p:par>
                        <p:par>
                          <p:cTn id="132" fill="hold">
                            <p:stCondLst>
                              <p:cond delay="1000"/>
                            </p:stCondLst>
                            <p:childTnLst>
                              <p:par>
                                <p:cTn id="133" presetID="17" presetClass="entr" presetSubtype="4" fill="hold" grpId="0" nodeType="after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p:cTn id="135" dur="500" fill="hold"/>
                                        <p:tgtEl>
                                          <p:spTgt spid="22"/>
                                        </p:tgtEl>
                                        <p:attrNameLst>
                                          <p:attrName>ppt_x</p:attrName>
                                        </p:attrNameLst>
                                      </p:cBhvr>
                                      <p:tavLst>
                                        <p:tav tm="0">
                                          <p:val>
                                            <p:strVal val="#ppt_x"/>
                                          </p:val>
                                        </p:tav>
                                        <p:tav tm="100000">
                                          <p:val>
                                            <p:strVal val="#ppt_x"/>
                                          </p:val>
                                        </p:tav>
                                      </p:tavLst>
                                    </p:anim>
                                    <p:anim calcmode="lin" valueType="num">
                                      <p:cBhvr>
                                        <p:cTn id="136" dur="500" fill="hold"/>
                                        <p:tgtEl>
                                          <p:spTgt spid="22"/>
                                        </p:tgtEl>
                                        <p:attrNameLst>
                                          <p:attrName>ppt_y</p:attrName>
                                        </p:attrNameLst>
                                      </p:cBhvr>
                                      <p:tavLst>
                                        <p:tav tm="0">
                                          <p:val>
                                            <p:strVal val="#ppt_y+#ppt_h/2"/>
                                          </p:val>
                                        </p:tav>
                                        <p:tav tm="100000">
                                          <p:val>
                                            <p:strVal val="#ppt_y"/>
                                          </p:val>
                                        </p:tav>
                                      </p:tavLst>
                                    </p:anim>
                                    <p:anim calcmode="lin" valueType="num">
                                      <p:cBhvr>
                                        <p:cTn id="137" dur="500" fill="hold"/>
                                        <p:tgtEl>
                                          <p:spTgt spid="22"/>
                                        </p:tgtEl>
                                        <p:attrNameLst>
                                          <p:attrName>ppt_w</p:attrName>
                                        </p:attrNameLst>
                                      </p:cBhvr>
                                      <p:tavLst>
                                        <p:tav tm="0">
                                          <p:val>
                                            <p:strVal val="#ppt_w"/>
                                          </p:val>
                                        </p:tav>
                                        <p:tav tm="100000">
                                          <p:val>
                                            <p:strVal val="#ppt_w"/>
                                          </p:val>
                                        </p:tav>
                                      </p:tavLst>
                                    </p:anim>
                                    <p:anim calcmode="lin" valueType="num">
                                      <p:cBhvr>
                                        <p:cTn id="13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nodeType="clickEffect">
                                  <p:stCondLst>
                                    <p:cond delay="0"/>
                                  </p:stCondLst>
                                  <p:childTnLst>
                                    <p:set>
                                      <p:cBhvr>
                                        <p:cTn id="142" dur="1" fill="hold">
                                          <p:stCondLst>
                                            <p:cond delay="0"/>
                                          </p:stCondLst>
                                        </p:cTn>
                                        <p:tgtEl>
                                          <p:spTgt spid="23"/>
                                        </p:tgtEl>
                                        <p:attrNameLst>
                                          <p:attrName>style.visibility</p:attrName>
                                        </p:attrNameLst>
                                      </p:cBhvr>
                                      <p:to>
                                        <p:strVal val="visible"/>
                                      </p:to>
                                    </p:set>
                                    <p:anim calcmode="lin" valueType="num">
                                      <p:cBhvr>
                                        <p:cTn id="143" dur="1000" fill="hold"/>
                                        <p:tgtEl>
                                          <p:spTgt spid="23"/>
                                        </p:tgtEl>
                                        <p:attrNameLst>
                                          <p:attrName>ppt_w</p:attrName>
                                        </p:attrNameLst>
                                      </p:cBhvr>
                                      <p:tavLst>
                                        <p:tav tm="0">
                                          <p:val>
                                            <p:fltVal val="0"/>
                                          </p:val>
                                        </p:tav>
                                        <p:tav tm="100000">
                                          <p:val>
                                            <p:strVal val="#ppt_w"/>
                                          </p:val>
                                        </p:tav>
                                      </p:tavLst>
                                    </p:anim>
                                    <p:anim calcmode="lin" valueType="num">
                                      <p:cBhvr>
                                        <p:cTn id="144" dur="1000" fill="hold"/>
                                        <p:tgtEl>
                                          <p:spTgt spid="23"/>
                                        </p:tgtEl>
                                        <p:attrNameLst>
                                          <p:attrName>ppt_h</p:attrName>
                                        </p:attrNameLst>
                                      </p:cBhvr>
                                      <p:tavLst>
                                        <p:tav tm="0">
                                          <p:val>
                                            <p:fltVal val="0"/>
                                          </p:val>
                                        </p:tav>
                                        <p:tav tm="100000">
                                          <p:val>
                                            <p:strVal val="#ppt_h"/>
                                          </p:val>
                                        </p:tav>
                                      </p:tavLst>
                                    </p:anim>
                                    <p:anim calcmode="lin" valueType="num">
                                      <p:cBhvr>
                                        <p:cTn id="145" dur="1000" fill="hold"/>
                                        <p:tgtEl>
                                          <p:spTgt spid="23"/>
                                        </p:tgtEl>
                                        <p:attrNameLst>
                                          <p:attrName>style.rotation</p:attrName>
                                        </p:attrNameLst>
                                      </p:cBhvr>
                                      <p:tavLst>
                                        <p:tav tm="0">
                                          <p:val>
                                            <p:fltVal val="90"/>
                                          </p:val>
                                        </p:tav>
                                        <p:tav tm="100000">
                                          <p:val>
                                            <p:fltVal val="0"/>
                                          </p:val>
                                        </p:tav>
                                      </p:tavLst>
                                    </p:anim>
                                    <p:animEffect transition="in" filter="fade">
                                      <p:cBhvr>
                                        <p:cTn id="146" dur="1000"/>
                                        <p:tgtEl>
                                          <p:spTgt spid="23"/>
                                        </p:tgtEl>
                                      </p:cBhvr>
                                    </p:animEffect>
                                  </p:childTnLst>
                                </p:cTn>
                              </p:par>
                            </p:childTnLst>
                          </p:cTn>
                        </p:par>
                        <p:par>
                          <p:cTn id="147" fill="hold">
                            <p:stCondLst>
                              <p:cond delay="1000"/>
                            </p:stCondLst>
                            <p:childTnLst>
                              <p:par>
                                <p:cTn id="148" presetID="17" presetClass="entr" presetSubtype="4" fill="hold" grpId="0" nodeType="after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500" fill="hold"/>
                                        <p:tgtEl>
                                          <p:spTgt spid="24"/>
                                        </p:tgtEl>
                                        <p:attrNameLst>
                                          <p:attrName>ppt_x</p:attrName>
                                        </p:attrNameLst>
                                      </p:cBhvr>
                                      <p:tavLst>
                                        <p:tav tm="0">
                                          <p:val>
                                            <p:strVal val="#ppt_x"/>
                                          </p:val>
                                        </p:tav>
                                        <p:tav tm="100000">
                                          <p:val>
                                            <p:strVal val="#ppt_x"/>
                                          </p:val>
                                        </p:tav>
                                      </p:tavLst>
                                    </p:anim>
                                    <p:anim calcmode="lin" valueType="num">
                                      <p:cBhvr>
                                        <p:cTn id="151" dur="500" fill="hold"/>
                                        <p:tgtEl>
                                          <p:spTgt spid="24"/>
                                        </p:tgtEl>
                                        <p:attrNameLst>
                                          <p:attrName>ppt_y</p:attrName>
                                        </p:attrNameLst>
                                      </p:cBhvr>
                                      <p:tavLst>
                                        <p:tav tm="0">
                                          <p:val>
                                            <p:strVal val="#ppt_y+#ppt_h/2"/>
                                          </p:val>
                                        </p:tav>
                                        <p:tav tm="100000">
                                          <p:val>
                                            <p:strVal val="#ppt_y"/>
                                          </p:val>
                                        </p:tav>
                                      </p:tavLst>
                                    </p:anim>
                                    <p:anim calcmode="lin" valueType="num">
                                      <p:cBhvr>
                                        <p:cTn id="152" dur="500" fill="hold"/>
                                        <p:tgtEl>
                                          <p:spTgt spid="24"/>
                                        </p:tgtEl>
                                        <p:attrNameLst>
                                          <p:attrName>ppt_w</p:attrName>
                                        </p:attrNameLst>
                                      </p:cBhvr>
                                      <p:tavLst>
                                        <p:tav tm="0">
                                          <p:val>
                                            <p:strVal val="#ppt_w"/>
                                          </p:val>
                                        </p:tav>
                                        <p:tav tm="100000">
                                          <p:val>
                                            <p:strVal val="#ppt_w"/>
                                          </p:val>
                                        </p:tav>
                                      </p:tavLst>
                                    </p:anim>
                                    <p:anim calcmode="lin" valueType="num">
                                      <p:cBhvr>
                                        <p:cTn id="153"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31" presetClass="entr" presetSubtype="0" fill="hold" nodeType="clickEffect">
                                  <p:stCondLst>
                                    <p:cond delay="0"/>
                                  </p:stCondLst>
                                  <p:childTnLst>
                                    <p:set>
                                      <p:cBhvr>
                                        <p:cTn id="157" dur="1" fill="hold">
                                          <p:stCondLst>
                                            <p:cond delay="0"/>
                                          </p:stCondLst>
                                        </p:cTn>
                                        <p:tgtEl>
                                          <p:spTgt spid="25"/>
                                        </p:tgtEl>
                                        <p:attrNameLst>
                                          <p:attrName>style.visibility</p:attrName>
                                        </p:attrNameLst>
                                      </p:cBhvr>
                                      <p:to>
                                        <p:strVal val="visible"/>
                                      </p:to>
                                    </p:set>
                                    <p:anim calcmode="lin" valueType="num">
                                      <p:cBhvr>
                                        <p:cTn id="158" dur="1000" fill="hold"/>
                                        <p:tgtEl>
                                          <p:spTgt spid="25"/>
                                        </p:tgtEl>
                                        <p:attrNameLst>
                                          <p:attrName>ppt_w</p:attrName>
                                        </p:attrNameLst>
                                      </p:cBhvr>
                                      <p:tavLst>
                                        <p:tav tm="0">
                                          <p:val>
                                            <p:fltVal val="0"/>
                                          </p:val>
                                        </p:tav>
                                        <p:tav tm="100000">
                                          <p:val>
                                            <p:strVal val="#ppt_w"/>
                                          </p:val>
                                        </p:tav>
                                      </p:tavLst>
                                    </p:anim>
                                    <p:anim calcmode="lin" valueType="num">
                                      <p:cBhvr>
                                        <p:cTn id="159" dur="1000" fill="hold"/>
                                        <p:tgtEl>
                                          <p:spTgt spid="25"/>
                                        </p:tgtEl>
                                        <p:attrNameLst>
                                          <p:attrName>ppt_h</p:attrName>
                                        </p:attrNameLst>
                                      </p:cBhvr>
                                      <p:tavLst>
                                        <p:tav tm="0">
                                          <p:val>
                                            <p:fltVal val="0"/>
                                          </p:val>
                                        </p:tav>
                                        <p:tav tm="100000">
                                          <p:val>
                                            <p:strVal val="#ppt_h"/>
                                          </p:val>
                                        </p:tav>
                                      </p:tavLst>
                                    </p:anim>
                                    <p:anim calcmode="lin" valueType="num">
                                      <p:cBhvr>
                                        <p:cTn id="160" dur="1000" fill="hold"/>
                                        <p:tgtEl>
                                          <p:spTgt spid="25"/>
                                        </p:tgtEl>
                                        <p:attrNameLst>
                                          <p:attrName>style.rotation</p:attrName>
                                        </p:attrNameLst>
                                      </p:cBhvr>
                                      <p:tavLst>
                                        <p:tav tm="0">
                                          <p:val>
                                            <p:fltVal val="90"/>
                                          </p:val>
                                        </p:tav>
                                        <p:tav tm="100000">
                                          <p:val>
                                            <p:fltVal val="0"/>
                                          </p:val>
                                        </p:tav>
                                      </p:tavLst>
                                    </p:anim>
                                    <p:animEffect transition="in" filter="fade">
                                      <p:cBhvr>
                                        <p:cTn id="161" dur="1000"/>
                                        <p:tgtEl>
                                          <p:spTgt spid="25"/>
                                        </p:tgtEl>
                                      </p:cBhvr>
                                    </p:animEffect>
                                  </p:childTnLst>
                                </p:cTn>
                              </p:par>
                            </p:childTnLst>
                          </p:cTn>
                        </p:par>
                        <p:par>
                          <p:cTn id="162" fill="hold">
                            <p:stCondLst>
                              <p:cond delay="1000"/>
                            </p:stCondLst>
                            <p:childTnLst>
                              <p:par>
                                <p:cTn id="163" presetID="17" presetClass="entr" presetSubtype="4" fill="hold" grpId="0" nodeType="afterEffect">
                                  <p:stCondLst>
                                    <p:cond delay="0"/>
                                  </p:stCondLst>
                                  <p:childTnLst>
                                    <p:set>
                                      <p:cBhvr>
                                        <p:cTn id="164" dur="1" fill="hold">
                                          <p:stCondLst>
                                            <p:cond delay="0"/>
                                          </p:stCondLst>
                                        </p:cTn>
                                        <p:tgtEl>
                                          <p:spTgt spid="26"/>
                                        </p:tgtEl>
                                        <p:attrNameLst>
                                          <p:attrName>style.visibility</p:attrName>
                                        </p:attrNameLst>
                                      </p:cBhvr>
                                      <p:to>
                                        <p:strVal val="visible"/>
                                      </p:to>
                                    </p:set>
                                    <p:anim calcmode="lin" valueType="num">
                                      <p:cBhvr>
                                        <p:cTn id="165" dur="500" fill="hold"/>
                                        <p:tgtEl>
                                          <p:spTgt spid="26"/>
                                        </p:tgtEl>
                                        <p:attrNameLst>
                                          <p:attrName>ppt_x</p:attrName>
                                        </p:attrNameLst>
                                      </p:cBhvr>
                                      <p:tavLst>
                                        <p:tav tm="0">
                                          <p:val>
                                            <p:strVal val="#ppt_x"/>
                                          </p:val>
                                        </p:tav>
                                        <p:tav tm="100000">
                                          <p:val>
                                            <p:strVal val="#ppt_x"/>
                                          </p:val>
                                        </p:tav>
                                      </p:tavLst>
                                    </p:anim>
                                    <p:anim calcmode="lin" valueType="num">
                                      <p:cBhvr>
                                        <p:cTn id="166" dur="500" fill="hold"/>
                                        <p:tgtEl>
                                          <p:spTgt spid="26"/>
                                        </p:tgtEl>
                                        <p:attrNameLst>
                                          <p:attrName>ppt_y</p:attrName>
                                        </p:attrNameLst>
                                      </p:cBhvr>
                                      <p:tavLst>
                                        <p:tav tm="0">
                                          <p:val>
                                            <p:strVal val="#ppt_y+#ppt_h/2"/>
                                          </p:val>
                                        </p:tav>
                                        <p:tav tm="100000">
                                          <p:val>
                                            <p:strVal val="#ppt_y"/>
                                          </p:val>
                                        </p:tav>
                                      </p:tavLst>
                                    </p:anim>
                                    <p:anim calcmode="lin" valueType="num">
                                      <p:cBhvr>
                                        <p:cTn id="167" dur="500" fill="hold"/>
                                        <p:tgtEl>
                                          <p:spTgt spid="26"/>
                                        </p:tgtEl>
                                        <p:attrNameLst>
                                          <p:attrName>ppt_w</p:attrName>
                                        </p:attrNameLst>
                                      </p:cBhvr>
                                      <p:tavLst>
                                        <p:tav tm="0">
                                          <p:val>
                                            <p:strVal val="#ppt_w"/>
                                          </p:val>
                                        </p:tav>
                                        <p:tav tm="100000">
                                          <p:val>
                                            <p:strVal val="#ppt_w"/>
                                          </p:val>
                                        </p:tav>
                                      </p:tavLst>
                                    </p:anim>
                                    <p:anim calcmode="lin" valueType="num">
                                      <p:cBhvr>
                                        <p:cTn id="16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69" fill="hold">
                      <p:stCondLst>
                        <p:cond delay="indefinite"/>
                      </p:stCondLst>
                      <p:childTnLst>
                        <p:par>
                          <p:cTn id="170" fill="hold">
                            <p:stCondLst>
                              <p:cond delay="0"/>
                            </p:stCondLst>
                            <p:childTnLst>
                              <p:par>
                                <p:cTn id="171" presetID="31" presetClass="entr" presetSubtype="0" fill="hold" nodeType="clickEffect">
                                  <p:stCondLst>
                                    <p:cond delay="0"/>
                                  </p:stCondLst>
                                  <p:childTnLst>
                                    <p:set>
                                      <p:cBhvr>
                                        <p:cTn id="172" dur="1" fill="hold">
                                          <p:stCondLst>
                                            <p:cond delay="0"/>
                                          </p:stCondLst>
                                        </p:cTn>
                                        <p:tgtEl>
                                          <p:spTgt spid="27"/>
                                        </p:tgtEl>
                                        <p:attrNameLst>
                                          <p:attrName>style.visibility</p:attrName>
                                        </p:attrNameLst>
                                      </p:cBhvr>
                                      <p:to>
                                        <p:strVal val="visible"/>
                                      </p:to>
                                    </p:set>
                                    <p:anim calcmode="lin" valueType="num">
                                      <p:cBhvr>
                                        <p:cTn id="173" dur="1000" fill="hold"/>
                                        <p:tgtEl>
                                          <p:spTgt spid="27"/>
                                        </p:tgtEl>
                                        <p:attrNameLst>
                                          <p:attrName>ppt_w</p:attrName>
                                        </p:attrNameLst>
                                      </p:cBhvr>
                                      <p:tavLst>
                                        <p:tav tm="0">
                                          <p:val>
                                            <p:fltVal val="0"/>
                                          </p:val>
                                        </p:tav>
                                        <p:tav tm="100000">
                                          <p:val>
                                            <p:strVal val="#ppt_w"/>
                                          </p:val>
                                        </p:tav>
                                      </p:tavLst>
                                    </p:anim>
                                    <p:anim calcmode="lin" valueType="num">
                                      <p:cBhvr>
                                        <p:cTn id="174" dur="1000" fill="hold"/>
                                        <p:tgtEl>
                                          <p:spTgt spid="27"/>
                                        </p:tgtEl>
                                        <p:attrNameLst>
                                          <p:attrName>ppt_h</p:attrName>
                                        </p:attrNameLst>
                                      </p:cBhvr>
                                      <p:tavLst>
                                        <p:tav tm="0">
                                          <p:val>
                                            <p:fltVal val="0"/>
                                          </p:val>
                                        </p:tav>
                                        <p:tav tm="100000">
                                          <p:val>
                                            <p:strVal val="#ppt_h"/>
                                          </p:val>
                                        </p:tav>
                                      </p:tavLst>
                                    </p:anim>
                                    <p:anim calcmode="lin" valueType="num">
                                      <p:cBhvr>
                                        <p:cTn id="175" dur="1000" fill="hold"/>
                                        <p:tgtEl>
                                          <p:spTgt spid="27"/>
                                        </p:tgtEl>
                                        <p:attrNameLst>
                                          <p:attrName>style.rotation</p:attrName>
                                        </p:attrNameLst>
                                      </p:cBhvr>
                                      <p:tavLst>
                                        <p:tav tm="0">
                                          <p:val>
                                            <p:fltVal val="90"/>
                                          </p:val>
                                        </p:tav>
                                        <p:tav tm="100000">
                                          <p:val>
                                            <p:fltVal val="0"/>
                                          </p:val>
                                        </p:tav>
                                      </p:tavLst>
                                    </p:anim>
                                    <p:animEffect transition="in" filter="fade">
                                      <p:cBhvr>
                                        <p:cTn id="176" dur="1000"/>
                                        <p:tgtEl>
                                          <p:spTgt spid="27"/>
                                        </p:tgtEl>
                                      </p:cBhvr>
                                    </p:animEffect>
                                  </p:childTnLst>
                                </p:cTn>
                              </p:par>
                            </p:childTnLst>
                          </p:cTn>
                        </p:par>
                        <p:par>
                          <p:cTn id="177" fill="hold">
                            <p:stCondLst>
                              <p:cond delay="1000"/>
                            </p:stCondLst>
                            <p:childTnLst>
                              <p:par>
                                <p:cTn id="178" presetID="17" presetClass="entr" presetSubtype="4" fill="hold" grpId="0" nodeType="afterEffect">
                                  <p:stCondLst>
                                    <p:cond delay="0"/>
                                  </p:stCondLst>
                                  <p:childTnLst>
                                    <p:set>
                                      <p:cBhvr>
                                        <p:cTn id="179" dur="1" fill="hold">
                                          <p:stCondLst>
                                            <p:cond delay="0"/>
                                          </p:stCondLst>
                                        </p:cTn>
                                        <p:tgtEl>
                                          <p:spTgt spid="28"/>
                                        </p:tgtEl>
                                        <p:attrNameLst>
                                          <p:attrName>style.visibility</p:attrName>
                                        </p:attrNameLst>
                                      </p:cBhvr>
                                      <p:to>
                                        <p:strVal val="visible"/>
                                      </p:to>
                                    </p:set>
                                    <p:anim calcmode="lin" valueType="num">
                                      <p:cBhvr>
                                        <p:cTn id="180" dur="500" fill="hold"/>
                                        <p:tgtEl>
                                          <p:spTgt spid="28"/>
                                        </p:tgtEl>
                                        <p:attrNameLst>
                                          <p:attrName>ppt_x</p:attrName>
                                        </p:attrNameLst>
                                      </p:cBhvr>
                                      <p:tavLst>
                                        <p:tav tm="0">
                                          <p:val>
                                            <p:strVal val="#ppt_x"/>
                                          </p:val>
                                        </p:tav>
                                        <p:tav tm="100000">
                                          <p:val>
                                            <p:strVal val="#ppt_x"/>
                                          </p:val>
                                        </p:tav>
                                      </p:tavLst>
                                    </p:anim>
                                    <p:anim calcmode="lin" valueType="num">
                                      <p:cBhvr>
                                        <p:cTn id="181" dur="500" fill="hold"/>
                                        <p:tgtEl>
                                          <p:spTgt spid="28"/>
                                        </p:tgtEl>
                                        <p:attrNameLst>
                                          <p:attrName>ppt_y</p:attrName>
                                        </p:attrNameLst>
                                      </p:cBhvr>
                                      <p:tavLst>
                                        <p:tav tm="0">
                                          <p:val>
                                            <p:strVal val="#ppt_y+#ppt_h/2"/>
                                          </p:val>
                                        </p:tav>
                                        <p:tav tm="100000">
                                          <p:val>
                                            <p:strVal val="#ppt_y"/>
                                          </p:val>
                                        </p:tav>
                                      </p:tavLst>
                                    </p:anim>
                                    <p:anim calcmode="lin" valueType="num">
                                      <p:cBhvr>
                                        <p:cTn id="182" dur="500" fill="hold"/>
                                        <p:tgtEl>
                                          <p:spTgt spid="28"/>
                                        </p:tgtEl>
                                        <p:attrNameLst>
                                          <p:attrName>ppt_w</p:attrName>
                                        </p:attrNameLst>
                                      </p:cBhvr>
                                      <p:tavLst>
                                        <p:tav tm="0">
                                          <p:val>
                                            <p:strVal val="#ppt_w"/>
                                          </p:val>
                                        </p:tav>
                                        <p:tav tm="100000">
                                          <p:val>
                                            <p:strVal val="#ppt_w"/>
                                          </p:val>
                                        </p:tav>
                                      </p:tavLst>
                                    </p:anim>
                                    <p:anim calcmode="lin" valueType="num">
                                      <p:cBhvr>
                                        <p:cTn id="183"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15" presetClass="entr" presetSubtype="0" fill="hold" grpId="0" nodeType="clickEffect">
                                  <p:stCondLst>
                                    <p:cond delay="0"/>
                                  </p:stCondLst>
                                  <p:childTnLst>
                                    <p:set>
                                      <p:cBhvr>
                                        <p:cTn id="187" dur="1" fill="hold">
                                          <p:stCondLst>
                                            <p:cond delay="0"/>
                                          </p:stCondLst>
                                        </p:cTn>
                                        <p:tgtEl>
                                          <p:spTgt spid="6"/>
                                        </p:tgtEl>
                                        <p:attrNameLst>
                                          <p:attrName>style.visibility</p:attrName>
                                        </p:attrNameLst>
                                      </p:cBhvr>
                                      <p:to>
                                        <p:strVal val="visible"/>
                                      </p:to>
                                    </p:set>
                                    <p:anim calcmode="lin" valueType="num">
                                      <p:cBhvr>
                                        <p:cTn id="188" dur="1000" fill="hold"/>
                                        <p:tgtEl>
                                          <p:spTgt spid="6"/>
                                        </p:tgtEl>
                                        <p:attrNameLst>
                                          <p:attrName>ppt_w</p:attrName>
                                        </p:attrNameLst>
                                      </p:cBhvr>
                                      <p:tavLst>
                                        <p:tav tm="0">
                                          <p:val>
                                            <p:fltVal val="0"/>
                                          </p:val>
                                        </p:tav>
                                        <p:tav tm="100000">
                                          <p:val>
                                            <p:strVal val="#ppt_w"/>
                                          </p:val>
                                        </p:tav>
                                      </p:tavLst>
                                    </p:anim>
                                    <p:anim calcmode="lin" valueType="num">
                                      <p:cBhvr>
                                        <p:cTn id="189" dur="1000" fill="hold"/>
                                        <p:tgtEl>
                                          <p:spTgt spid="6"/>
                                        </p:tgtEl>
                                        <p:attrNameLst>
                                          <p:attrName>ppt_h</p:attrName>
                                        </p:attrNameLst>
                                      </p:cBhvr>
                                      <p:tavLst>
                                        <p:tav tm="0">
                                          <p:val>
                                            <p:fltVal val="0"/>
                                          </p:val>
                                        </p:tav>
                                        <p:tav tm="100000">
                                          <p:val>
                                            <p:strVal val="#ppt_h"/>
                                          </p:val>
                                        </p:tav>
                                      </p:tavLst>
                                    </p:anim>
                                    <p:anim calcmode="lin" valueType="num">
                                      <p:cBhvr>
                                        <p:cTn id="19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9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146E4BE-6E1C-4E98-BF31-7A91B00BB742}"/>
              </a:ext>
            </a:extLst>
          </p:cNvPr>
          <p:cNvSpPr/>
          <p:nvPr/>
        </p:nvSpPr>
        <p:spPr>
          <a:xfrm>
            <a:off x="0" y="0"/>
            <a:ext cx="5225143" cy="646331"/>
          </a:xfrm>
          <a:prstGeom prst="rect">
            <a:avLst/>
          </a:prstGeom>
        </p:spPr>
        <p:txBody>
          <a:bodyPr wrap="square">
            <a:spAutoFit/>
          </a:bodyPr>
          <a:lstStyle/>
          <a:p>
            <a:pPr algn="ctr"/>
            <a:r>
              <a:rPr lang="es-ES" sz="3600" b="1" spc="50">
                <a:ln w="0"/>
                <a:solidFill>
                  <a:schemeClr val="bg2"/>
                </a:solidFill>
                <a:effectLst>
                  <a:innerShdw blurRad="63500" dist="50800" dir="13500000">
                    <a:srgbClr val="000000">
                      <a:alpha val="50000"/>
                    </a:srgbClr>
                  </a:innerShdw>
                </a:effectLst>
              </a:rPr>
              <a:t>HE PRODUCES GROWTH</a:t>
            </a:r>
            <a:endParaRPr lang="es-ES" sz="3600" b="1" spc="50" dirty="0">
              <a:ln w="0"/>
              <a:solidFill>
                <a:schemeClr val="bg2"/>
              </a:solidFill>
              <a:effectLst>
                <a:innerShdw blurRad="63500" dist="50800" dir="13500000">
                  <a:srgbClr val="000000">
                    <a:alpha val="50000"/>
                  </a:srgbClr>
                </a:innerShdw>
              </a:effectLst>
            </a:endParaRPr>
          </a:p>
        </p:txBody>
      </p:sp>
      <p:sp>
        <p:nvSpPr>
          <p:cNvPr id="3" name="Rectángulo 2">
            <a:extLst>
              <a:ext uri="{FF2B5EF4-FFF2-40B4-BE49-F238E27FC236}">
                <a16:creationId xmlns:a16="http://schemas.microsoft.com/office/drawing/2014/main" id="{98541867-8616-46F2-A184-CD7D0ACC49FF}"/>
              </a:ext>
            </a:extLst>
          </p:cNvPr>
          <p:cNvSpPr/>
          <p:nvPr/>
        </p:nvSpPr>
        <p:spPr>
          <a:xfrm>
            <a:off x="130626" y="715530"/>
            <a:ext cx="5007429" cy="646331"/>
          </a:xfrm>
          <a:prstGeom prst="rect">
            <a:avLst/>
          </a:prstGeom>
        </p:spPr>
        <p:txBody>
          <a:bodyPr wrap="square">
            <a:spAutoFit/>
          </a:bodyPr>
          <a:lstStyle/>
          <a:p>
            <a:r>
              <a:rPr lang="es-ES" b="1">
                <a:solidFill>
                  <a:srgbClr val="F8C8D7"/>
                </a:solidFill>
                <a:latin typeface="Comic Sans MS" panose="030F0702030302020204" pitchFamily="66" charset="0"/>
              </a:rPr>
              <a:t>“</a:t>
            </a:r>
            <a:r>
              <a:rPr lang="en-US" b="1">
                <a:solidFill>
                  <a:srgbClr val="F8C8D7"/>
                </a:solidFill>
                <a:latin typeface="Comic Sans MS" panose="030F0702030302020204" pitchFamily="66" charset="0"/>
              </a:rPr>
              <a:t>And the Lord added to the church daily those who were being saved.</a:t>
            </a:r>
            <a:r>
              <a:rPr lang="es-ES" b="1">
                <a:solidFill>
                  <a:srgbClr val="F8C8D7"/>
                </a:solidFill>
                <a:latin typeface="Comic Sans MS" panose="030F0702030302020204" pitchFamily="66" charset="0"/>
              </a:rPr>
              <a:t>” </a:t>
            </a:r>
            <a:r>
              <a:rPr lang="es-ES" sz="1600" b="1">
                <a:solidFill>
                  <a:srgbClr val="F8C8D7"/>
                </a:solidFill>
                <a:latin typeface="Comic Sans MS" panose="030F0702030302020204" pitchFamily="66" charset="0"/>
              </a:rPr>
              <a:t>(Acts 2:47</a:t>
            </a:r>
            <a:r>
              <a:rPr lang="es-ES" sz="1600" b="1" dirty="0">
                <a:solidFill>
                  <a:srgbClr val="F8C8D7"/>
                </a:solidFill>
                <a:latin typeface="Comic Sans MS" panose="030F0702030302020204" pitchFamily="66" charset="0"/>
              </a:rPr>
              <a:t>)</a:t>
            </a:r>
            <a:endParaRPr lang="es-ES" b="1" dirty="0">
              <a:solidFill>
                <a:srgbClr val="F8C8D7"/>
              </a:solidFill>
              <a:latin typeface="Comic Sans MS" panose="030F0702030302020204" pitchFamily="66" charset="0"/>
            </a:endParaRPr>
          </a:p>
        </p:txBody>
      </p:sp>
      <p:sp>
        <p:nvSpPr>
          <p:cNvPr id="4" name="CuadroTexto 3">
            <a:extLst>
              <a:ext uri="{FF2B5EF4-FFF2-40B4-BE49-F238E27FC236}">
                <a16:creationId xmlns:a16="http://schemas.microsoft.com/office/drawing/2014/main" id="{13C8F088-5442-4F5F-A65A-755E22EF91FD}"/>
              </a:ext>
            </a:extLst>
          </p:cNvPr>
          <p:cNvSpPr txBox="1"/>
          <p:nvPr/>
        </p:nvSpPr>
        <p:spPr>
          <a:xfrm>
            <a:off x="4162696" y="1394968"/>
            <a:ext cx="4859383" cy="3016210"/>
          </a:xfrm>
          <a:prstGeom prst="rect">
            <a:avLst/>
          </a:prstGeom>
          <a:noFill/>
        </p:spPr>
        <p:txBody>
          <a:bodyPr wrap="square" rtlCol="0">
            <a:spAutoFit/>
          </a:bodyPr>
          <a:lstStyle/>
          <a:p>
            <a:pPr>
              <a:spcBef>
                <a:spcPts val="600"/>
              </a:spcBef>
            </a:pPr>
            <a:r>
              <a:rPr lang="en-US" sz="2000" b="1">
                <a:solidFill>
                  <a:schemeClr val="bg1"/>
                </a:solidFill>
              </a:rPr>
              <a:t>The Acts of the Apostles tells the work of the Holy Spirit through those who let Him work in their lives.</a:t>
            </a:r>
            <a:endParaRPr lang="es-ES" sz="2000" b="1" dirty="0">
              <a:solidFill>
                <a:schemeClr val="bg1"/>
              </a:solidFill>
            </a:endParaRPr>
          </a:p>
          <a:p>
            <a:pPr>
              <a:spcBef>
                <a:spcPts val="600"/>
              </a:spcBef>
            </a:pPr>
            <a:r>
              <a:rPr lang="en-US" sz="2000" b="1">
                <a:solidFill>
                  <a:schemeClr val="bg1"/>
                </a:solidFill>
              </a:rPr>
              <a:t>On occasion, there were mass conversions, like 3,000 or 5,000 people (Acts 2:41; 4:4). Whole families were converted sometimes (10:44-48).</a:t>
            </a:r>
            <a:endParaRPr lang="es-ES" sz="2000" b="1" dirty="0">
              <a:solidFill>
                <a:schemeClr val="bg1"/>
              </a:solidFill>
            </a:endParaRPr>
          </a:p>
          <a:p>
            <a:pPr>
              <a:spcBef>
                <a:spcPts val="600"/>
              </a:spcBef>
            </a:pPr>
            <a:r>
              <a:rPr lang="en-US" sz="2000" b="1">
                <a:solidFill>
                  <a:schemeClr val="bg1"/>
                </a:solidFill>
              </a:rPr>
              <a:t>New local churches were founded continuously because of this growth (16:5).</a:t>
            </a:r>
            <a:endParaRPr lang="es-ES" sz="2000" b="1" dirty="0">
              <a:solidFill>
                <a:schemeClr val="bg1"/>
              </a:solidFill>
            </a:endParaRPr>
          </a:p>
        </p:txBody>
      </p:sp>
      <p:pic>
        <p:nvPicPr>
          <p:cNvPr id="6" name="Imagen 5">
            <a:extLst>
              <a:ext uri="{FF2B5EF4-FFF2-40B4-BE49-F238E27FC236}">
                <a16:creationId xmlns:a16="http://schemas.microsoft.com/office/drawing/2014/main" id="{931B7420-2237-421C-9FC4-C80899B8A4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3508" y="905326"/>
            <a:ext cx="3448595" cy="377809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 name="Imagen 11">
            <a:extLst>
              <a:ext uri="{FF2B5EF4-FFF2-40B4-BE49-F238E27FC236}">
                <a16:creationId xmlns:a16="http://schemas.microsoft.com/office/drawing/2014/main" id="{E92E7771-8D11-47AE-92EB-31820D9851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05112" y="4458790"/>
            <a:ext cx="3016967" cy="2260714"/>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3" name="Rectángulo 12">
            <a:extLst>
              <a:ext uri="{FF2B5EF4-FFF2-40B4-BE49-F238E27FC236}">
                <a16:creationId xmlns:a16="http://schemas.microsoft.com/office/drawing/2014/main" id="{F8C6906E-A9B2-4CB0-B67E-24B7B7BCFAD6}"/>
              </a:ext>
            </a:extLst>
          </p:cNvPr>
          <p:cNvSpPr/>
          <p:nvPr/>
        </p:nvSpPr>
        <p:spPr>
          <a:xfrm>
            <a:off x="313508" y="4458790"/>
            <a:ext cx="5347061" cy="2323713"/>
          </a:xfrm>
          <a:prstGeom prst="rect">
            <a:avLst/>
          </a:prstGeom>
        </p:spPr>
        <p:txBody>
          <a:bodyPr wrap="square">
            <a:spAutoFit/>
          </a:bodyPr>
          <a:lstStyle/>
          <a:p>
            <a:pPr>
              <a:spcBef>
                <a:spcPts val="600"/>
              </a:spcBef>
            </a:pPr>
            <a:r>
              <a:rPr lang="en-US" sz="2000" b="1">
                <a:solidFill>
                  <a:schemeClr val="bg1"/>
                </a:solidFill>
                <a:effectLst>
                  <a:outerShdw blurRad="38100" dist="38100" dir="2700000" algn="tl">
                    <a:srgbClr val="000000">
                      <a:alpha val="43137"/>
                    </a:srgbClr>
                  </a:outerShdw>
                </a:effectLst>
              </a:rPr>
              <a:t>The Spirit filled the messengers with power and touched every heart that heard about the Gospel.</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Every person is important to God. He died for each and every one. He wants everyone to know about Him and accept Him. He has chosen us to do this work.</a:t>
            </a:r>
            <a:endParaRPr lang="es-ES" sz="2000" b="1" dirty="0">
              <a:solidFill>
                <a:schemeClr val="bg1"/>
              </a:solidFill>
              <a:effectLst>
                <a:outerShdw blurRad="38100" dist="38100" dir="2700000" algn="tl">
                  <a:srgbClr val="000000">
                    <a:alpha val="43137"/>
                  </a:srgbClr>
                </a:outerShdw>
              </a:effectLst>
            </a:endParaRPr>
          </a:p>
        </p:txBody>
      </p:sp>
      <p:pic>
        <p:nvPicPr>
          <p:cNvPr id="17" name="Imagen 16">
            <a:extLst>
              <a:ext uri="{FF2B5EF4-FFF2-40B4-BE49-F238E27FC236}">
                <a16:creationId xmlns:a16="http://schemas.microsoft.com/office/drawing/2014/main" id="{3988C897-2597-4F93-BC81-F7F51CCB14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25143" y="84925"/>
            <a:ext cx="3796936" cy="1238168"/>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0610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500"/>
                            </p:stCondLst>
                            <p:childTnLst>
                              <p:par>
                                <p:cTn id="35" presetID="53" presetClass="entr" presetSubtype="52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fltVal val="0.5"/>
                                          </p:val>
                                        </p:tav>
                                        <p:tav tm="100000">
                                          <p:val>
                                            <p:strVal val="#ppt_x"/>
                                          </p:val>
                                        </p:tav>
                                      </p:tavLst>
                                    </p:anim>
                                    <p:anim calcmode="lin" valueType="num">
                                      <p:cBhvr>
                                        <p:cTn id="41" dur="500" fill="hold"/>
                                        <p:tgtEl>
                                          <p:spTgt spid="12"/>
                                        </p:tgtEl>
                                        <p:attrNameLst>
                                          <p:attrName>ppt_y</p:attrName>
                                        </p:attrNameLst>
                                      </p:cBhvr>
                                      <p:tavLst>
                                        <p:tav tm="0">
                                          <p:val>
                                            <p:fltVal val="0.5"/>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left)">
                                      <p:cBhvr>
                                        <p:cTn id="50" dur="5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wipe(left)">
                                      <p:cBhvr>
                                        <p:cTn id="55" dur="500"/>
                                        <p:tgtEl>
                                          <p:spTgt spid="1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
                                            <p:txEl>
                                              <p:pRg st="1" end="1"/>
                                            </p:txEl>
                                          </p:spTgt>
                                        </p:tgtEl>
                                        <p:attrNameLst>
                                          <p:attrName>style.visibility</p:attrName>
                                        </p:attrNameLst>
                                      </p:cBhvr>
                                      <p:to>
                                        <p:strVal val="visible"/>
                                      </p:to>
                                    </p:set>
                                    <p:animEffect transition="in" filter="wipe(left)">
                                      <p:cBhvr>
                                        <p:cTn id="6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B8451CF-EE85-4E8D-B977-C3EC8C769D2B}"/>
              </a:ext>
            </a:extLst>
          </p:cNvPr>
          <p:cNvSpPr/>
          <p:nvPr/>
        </p:nvSpPr>
        <p:spPr>
          <a:xfrm>
            <a:off x="1685108" y="107269"/>
            <a:ext cx="5488775" cy="584775"/>
          </a:xfrm>
          <a:prstGeom prst="rect">
            <a:avLst/>
          </a:prstGeom>
        </p:spPr>
        <p:txBody>
          <a:bodyPr wrap="square">
            <a:spAutoFit/>
            <a:scene3d>
              <a:camera prst="orthographicFront"/>
              <a:lightRig rig="brightRoom" dir="t">
                <a:rot lat="0" lon="0" rev="0"/>
              </a:lightRig>
            </a:scene3d>
            <a:sp3d extrusionH="57150" prstMaterial="softEdge">
              <a:bevelT w="25400" h="38100"/>
            </a:sp3d>
          </a:bodyPr>
          <a:lstStyle/>
          <a:p>
            <a:pPr algn="ctr"/>
            <a:r>
              <a:rPr lang="es-ES" sz="3200" b="1">
                <a:ln/>
                <a:solidFill>
                  <a:schemeClr val="accent4"/>
                </a:solidFill>
              </a:rPr>
              <a:t>HE STRENGTHENS AND GUIDES</a:t>
            </a:r>
            <a:endParaRPr lang="es-ES" sz="3200" b="1" dirty="0">
              <a:ln/>
              <a:solidFill>
                <a:schemeClr val="accent4"/>
              </a:solidFill>
            </a:endParaRPr>
          </a:p>
        </p:txBody>
      </p:sp>
      <p:sp>
        <p:nvSpPr>
          <p:cNvPr id="3" name="Rectángulo 2">
            <a:extLst>
              <a:ext uri="{FF2B5EF4-FFF2-40B4-BE49-F238E27FC236}">
                <a16:creationId xmlns:a16="http://schemas.microsoft.com/office/drawing/2014/main" id="{A68912EC-EFB7-4CC7-A91D-D0277CC14DF4}"/>
              </a:ext>
            </a:extLst>
          </p:cNvPr>
          <p:cNvSpPr/>
          <p:nvPr/>
        </p:nvSpPr>
        <p:spPr>
          <a:xfrm>
            <a:off x="1870362" y="737942"/>
            <a:ext cx="5270269" cy="923330"/>
          </a:xfrm>
          <a:prstGeom prst="rect">
            <a:avLst/>
          </a:prstGeom>
        </p:spPr>
        <p:txBody>
          <a:bodyPr wrap="square">
            <a:spAutoFit/>
          </a:bodyPr>
          <a:lstStyle/>
          <a:p>
            <a:r>
              <a:rPr lang="es-ES" b="1">
                <a:solidFill>
                  <a:schemeClr val="accent3">
                    <a:lumMod val="40000"/>
                    <a:lumOff val="60000"/>
                  </a:schemeClr>
                </a:solidFill>
                <a:latin typeface="Comic Sans MS" panose="030F0702030302020204" pitchFamily="66" charset="0"/>
              </a:rPr>
              <a:t>“</a:t>
            </a:r>
            <a:r>
              <a:rPr lang="en-US" b="1">
                <a:solidFill>
                  <a:schemeClr val="accent3">
                    <a:lumMod val="40000"/>
                    <a:lumOff val="60000"/>
                  </a:schemeClr>
                </a:solidFill>
                <a:latin typeface="Comic Sans MS" panose="030F0702030302020204" pitchFamily="66" charset="0"/>
              </a:rPr>
              <a:t>But at midnight Paul and Silas were praying and singing hymns to God, and the prisoners were listening to them.</a:t>
            </a:r>
            <a:r>
              <a:rPr lang="es-ES" b="1">
                <a:solidFill>
                  <a:schemeClr val="accent3">
                    <a:lumMod val="40000"/>
                    <a:lumOff val="60000"/>
                  </a:schemeClr>
                </a:solidFill>
                <a:latin typeface="Comic Sans MS" panose="030F0702030302020204" pitchFamily="66" charset="0"/>
              </a:rPr>
              <a:t>” </a:t>
            </a:r>
            <a:r>
              <a:rPr lang="es-ES" sz="1600" b="1">
                <a:solidFill>
                  <a:schemeClr val="accent3">
                    <a:lumMod val="40000"/>
                    <a:lumOff val="60000"/>
                  </a:schemeClr>
                </a:solidFill>
                <a:latin typeface="Comic Sans MS" panose="030F0702030302020204" pitchFamily="66" charset="0"/>
              </a:rPr>
              <a:t>(Acts 16:25</a:t>
            </a:r>
            <a:r>
              <a:rPr lang="es-ES" sz="1600" b="1" dirty="0">
                <a:solidFill>
                  <a:schemeClr val="accent3">
                    <a:lumMod val="40000"/>
                    <a:lumOff val="60000"/>
                  </a:schemeClr>
                </a:solidFill>
                <a:latin typeface="Comic Sans MS" panose="030F0702030302020204" pitchFamily="66" charset="0"/>
              </a:rPr>
              <a:t>)</a:t>
            </a:r>
          </a:p>
        </p:txBody>
      </p:sp>
      <p:sp>
        <p:nvSpPr>
          <p:cNvPr id="4" name="CuadroTexto 3">
            <a:extLst>
              <a:ext uri="{FF2B5EF4-FFF2-40B4-BE49-F238E27FC236}">
                <a16:creationId xmlns:a16="http://schemas.microsoft.com/office/drawing/2014/main" id="{324EC9E9-A7AF-4233-A7E3-C297C04E3CE2}"/>
              </a:ext>
            </a:extLst>
          </p:cNvPr>
          <p:cNvSpPr txBox="1"/>
          <p:nvPr/>
        </p:nvSpPr>
        <p:spPr>
          <a:xfrm>
            <a:off x="51060" y="2254031"/>
            <a:ext cx="5965371" cy="4324261"/>
          </a:xfrm>
          <a:prstGeom prst="rect">
            <a:avLst/>
          </a:prstGeom>
          <a:noFill/>
        </p:spPr>
        <p:txBody>
          <a:bodyPr wrap="square" rtlCol="0">
            <a:spAutoFit/>
          </a:bodyPr>
          <a:lstStyle/>
          <a:p>
            <a:pPr>
              <a:spcBef>
                <a:spcPts val="600"/>
              </a:spcBef>
            </a:pPr>
            <a:r>
              <a:rPr lang="en-US" sz="2000" b="1">
                <a:solidFill>
                  <a:schemeClr val="bg1"/>
                </a:solidFill>
                <a:effectLst>
                  <a:glow rad="127000">
                    <a:schemeClr val="tx1"/>
                  </a:glow>
                  <a:outerShdw blurRad="38100" dist="38100" dir="2700000" algn="tl">
                    <a:srgbClr val="000000">
                      <a:alpha val="43137"/>
                    </a:srgbClr>
                  </a:outerShdw>
                </a:effectLst>
              </a:rPr>
              <a:t>Preaching the Gospel is not a problem-free task. However, the Spirit strengthens His servants as He did with Stephen, and Paul and Silas (Acts 7:55; 16:25).</a:t>
            </a:r>
            <a:endParaRPr lang="es-ES" sz="2000" b="1" dirty="0">
              <a:solidFill>
                <a:schemeClr val="bg1"/>
              </a:solidFill>
              <a:effectLst>
                <a:glow rad="127000">
                  <a:schemeClr val="tx1"/>
                </a:glow>
                <a:outerShdw blurRad="38100" dist="38100" dir="2700000" algn="tl">
                  <a:srgbClr val="000000">
                    <a:alpha val="43137"/>
                  </a:srgbClr>
                </a:outerShdw>
              </a:effectLst>
            </a:endParaRPr>
          </a:p>
          <a:p>
            <a:pPr>
              <a:spcBef>
                <a:spcPts val="600"/>
              </a:spcBef>
            </a:pPr>
            <a:r>
              <a:rPr lang="en-US" sz="2000" b="1">
                <a:solidFill>
                  <a:schemeClr val="bg1"/>
                </a:solidFill>
                <a:effectLst>
                  <a:glow rad="127000">
                    <a:schemeClr val="tx1"/>
                  </a:glow>
                  <a:outerShdw blurRad="38100" dist="38100" dir="2700000" algn="tl">
                    <a:srgbClr val="000000">
                      <a:alpha val="43137"/>
                    </a:srgbClr>
                  </a:outerShdw>
                </a:effectLst>
              </a:rPr>
              <a:t>He brings walls down and maintains the Church united (11:15; 15:28).</a:t>
            </a:r>
            <a:endParaRPr lang="es-ES" sz="2000" b="1" dirty="0">
              <a:solidFill>
                <a:schemeClr val="bg1"/>
              </a:solidFill>
              <a:effectLst>
                <a:glow rad="127000">
                  <a:schemeClr val="tx1"/>
                </a:glow>
                <a:outerShdw blurRad="38100" dist="38100" dir="2700000" algn="tl">
                  <a:srgbClr val="000000">
                    <a:alpha val="43137"/>
                  </a:srgbClr>
                </a:outerShdw>
              </a:effectLst>
            </a:endParaRPr>
          </a:p>
          <a:p>
            <a:pPr>
              <a:spcBef>
                <a:spcPts val="600"/>
              </a:spcBef>
            </a:pPr>
            <a:r>
              <a:rPr lang="en-US" sz="2000" b="1">
                <a:solidFill>
                  <a:schemeClr val="bg1"/>
                </a:solidFill>
                <a:effectLst>
                  <a:glow rad="127000">
                    <a:schemeClr val="tx1"/>
                  </a:glow>
                  <a:outerShdw blurRad="38100" dist="38100" dir="2700000" algn="tl">
                    <a:srgbClr val="000000">
                      <a:alpha val="43137"/>
                    </a:srgbClr>
                  </a:outerShdw>
                </a:effectLst>
              </a:rPr>
              <a:t>He also leads us to the right places and people in a supernatural way, opening and closing the appropriate doors. Thanks to His work, the Gospel could be preached in Africa and Europe (8:26-38; 16:6-10).</a:t>
            </a:r>
            <a:endParaRPr lang="es-ES" sz="2000" b="1" dirty="0">
              <a:solidFill>
                <a:schemeClr val="bg1"/>
              </a:solidFill>
              <a:effectLst>
                <a:glow rad="127000">
                  <a:schemeClr val="tx1"/>
                </a:glow>
                <a:outerShdw blurRad="38100" dist="38100" dir="2700000" algn="tl">
                  <a:srgbClr val="000000">
                    <a:alpha val="43137"/>
                  </a:srgbClr>
                </a:outerShdw>
              </a:effectLst>
            </a:endParaRPr>
          </a:p>
          <a:p>
            <a:pPr>
              <a:spcBef>
                <a:spcPts val="600"/>
              </a:spcBef>
            </a:pPr>
            <a:r>
              <a:rPr lang="en-US" sz="2000" b="1">
                <a:solidFill>
                  <a:schemeClr val="bg1"/>
                </a:solidFill>
                <a:effectLst>
                  <a:glow rad="127000">
                    <a:schemeClr val="tx1"/>
                  </a:glow>
                  <a:outerShdw blurRad="38100" dist="38100" dir="2700000" algn="tl">
                    <a:srgbClr val="000000">
                      <a:alpha val="43137"/>
                    </a:srgbClr>
                  </a:outerShdw>
                </a:effectLst>
              </a:rPr>
              <a:t>The Holy Spirit longs to empower us, strengthen us, teach us, guide us, unify us, and send us out on the most important mission in the world, which is leading men and women to Jesus and His truth.</a:t>
            </a:r>
            <a:endParaRPr lang="es-ES" sz="2000" b="1" dirty="0">
              <a:solidFill>
                <a:schemeClr val="bg1"/>
              </a:solidFill>
              <a:effectLst>
                <a:glow rad="127000">
                  <a:schemeClr val="tx1"/>
                </a:glow>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id="{993C01A2-1C3D-4FF9-8416-82677D7C14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7342" y="199502"/>
            <a:ext cx="1784930" cy="13396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Imagen 11">
            <a:extLst>
              <a:ext uri="{FF2B5EF4-FFF2-40B4-BE49-F238E27FC236}">
                <a16:creationId xmlns:a16="http://schemas.microsoft.com/office/drawing/2014/main" id="{DA90DB86-9163-4FBE-80D2-8E2BB3AF7E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3958" y="147647"/>
            <a:ext cx="1495213" cy="1605729"/>
          </a:xfrm>
          <a:prstGeom prst="ellipse">
            <a:avLst/>
          </a:prstGeom>
          <a:ln w="63500" cap="rnd">
            <a:solidFill>
              <a:schemeClr val="accent3">
                <a:lumMod val="60000"/>
                <a:lumOff val="40000"/>
              </a:schemeClr>
            </a:solidFill>
          </a:ln>
          <a:effectLst/>
          <a:scene3d>
            <a:camera prst="orthographicFront"/>
            <a:lightRig rig="contrasting" dir="t">
              <a:rot lat="0" lon="0" rev="3000000"/>
            </a:lightRig>
          </a:scene3d>
          <a:sp3d contourW="7620">
            <a:bevelT w="95250" h="31750" prst="hardEdge"/>
            <a:contourClr>
              <a:srgbClr val="333333"/>
            </a:contourClr>
          </a:sp3d>
        </p:spPr>
      </p:pic>
      <p:pic>
        <p:nvPicPr>
          <p:cNvPr id="16" name="Imagen 15">
            <a:extLst>
              <a:ext uri="{FF2B5EF4-FFF2-40B4-BE49-F238E27FC236}">
                <a16:creationId xmlns:a16="http://schemas.microsoft.com/office/drawing/2014/main" id="{B7AD42A4-EDF9-418B-A9E4-39CDF7B12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3079" y="1987381"/>
            <a:ext cx="1568262" cy="190670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13704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1000"/>
                                        <p:tgtEl>
                                          <p:spTgt spid="12"/>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25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1250"/>
                            </p:stCondLst>
                            <p:childTnLst>
                              <p:par>
                                <p:cTn id="46" presetID="22" presetClass="entr" presetSubtype="8" fill="hold" grpId="0" nodeType="after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left)">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wipe(left)">
                                      <p:cBhvr>
                                        <p:cTn id="5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26E7CC3-1BEE-4A59-BA65-0C41527BBBB8}"/>
              </a:ext>
            </a:extLst>
          </p:cNvPr>
          <p:cNvSpPr/>
          <p:nvPr/>
        </p:nvSpPr>
        <p:spPr>
          <a:xfrm>
            <a:off x="0" y="0"/>
            <a:ext cx="7794171" cy="769441"/>
          </a:xfrm>
          <a:prstGeom prst="rect">
            <a:avLst/>
          </a:prstGeom>
        </p:spPr>
        <p:txBody>
          <a:bodyPr wrap="square">
            <a:spAutoFit/>
          </a:bodyPr>
          <a:lstStyle/>
          <a:p>
            <a:pPr algn="ctr"/>
            <a:r>
              <a:rPr lang="es-ES" sz="4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FFFF00"/>
                  </a:outerShdw>
                </a:effectLst>
              </a:rPr>
              <a:t>HE GIVES THE WORD</a:t>
            </a:r>
            <a:endParaRPr lang="es-E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FFFF00"/>
                </a:outerShdw>
              </a:effectLst>
            </a:endParaRPr>
          </a:p>
        </p:txBody>
      </p:sp>
      <p:sp>
        <p:nvSpPr>
          <p:cNvPr id="3" name="Rectángulo 2">
            <a:extLst>
              <a:ext uri="{FF2B5EF4-FFF2-40B4-BE49-F238E27FC236}">
                <a16:creationId xmlns:a16="http://schemas.microsoft.com/office/drawing/2014/main" id="{5827FA09-62AA-45A9-AA2D-06472DAF7C7B}"/>
              </a:ext>
            </a:extLst>
          </p:cNvPr>
          <p:cNvSpPr/>
          <p:nvPr/>
        </p:nvSpPr>
        <p:spPr>
          <a:xfrm>
            <a:off x="0" y="669471"/>
            <a:ext cx="7794171" cy="369332"/>
          </a:xfrm>
          <a:prstGeom prst="rect">
            <a:avLst/>
          </a:prstGeom>
        </p:spPr>
        <p:txBody>
          <a:bodyPr wrap="square">
            <a:spAutoFit/>
          </a:bodyPr>
          <a:lstStyle/>
          <a:p>
            <a:pPr algn="ctr"/>
            <a:r>
              <a:rPr lang="es-ES" b="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many of those who heard the word believed;</a:t>
            </a:r>
            <a:r>
              <a:rPr lang="es-ES" b="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600" b="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(Acts </a:t>
            </a:r>
            <a:r>
              <a:rPr lang="es-ES" sz="16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4:4)</a:t>
            </a:r>
            <a:endParaRPr lang="es-E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2104D9AE-8E38-4ED2-8EA5-E46D49826B96}"/>
              </a:ext>
            </a:extLst>
          </p:cNvPr>
          <p:cNvSpPr txBox="1"/>
          <p:nvPr/>
        </p:nvSpPr>
        <p:spPr>
          <a:xfrm>
            <a:off x="209005" y="1062442"/>
            <a:ext cx="7680960" cy="707886"/>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The Spirit encourages us to base our testimony in the Word of God. Review the following examples:</a:t>
            </a:r>
            <a:endParaRPr lang="es-ES" sz="2000" b="1" dirty="0">
              <a:solidFill>
                <a:schemeClr val="bg1"/>
              </a:solidFill>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id="{44BCF84A-93C4-413A-A649-F708055532C2}"/>
              </a:ext>
            </a:extLst>
          </p:cNvPr>
          <p:cNvSpPr/>
          <p:nvPr/>
        </p:nvSpPr>
        <p:spPr>
          <a:xfrm>
            <a:off x="65312" y="5880544"/>
            <a:ext cx="7023466" cy="1015663"/>
          </a:xfrm>
          <a:prstGeom prst="rect">
            <a:avLst/>
          </a:prstGeom>
        </p:spPr>
        <p:txBody>
          <a:bodyPr wrap="square">
            <a:spAutoFit/>
          </a:bodyPr>
          <a:lstStyle/>
          <a:p>
            <a:pPr>
              <a:spcBef>
                <a:spcPts val="600"/>
              </a:spcBef>
            </a:pPr>
            <a:r>
              <a:rPr lang="en-US" sz="2000" b="1">
                <a:solidFill>
                  <a:schemeClr val="bg1"/>
                </a:solidFill>
                <a:effectLst>
                  <a:outerShdw blurRad="38100" dist="38100" dir="2700000" algn="tl">
                    <a:srgbClr val="000000">
                      <a:alpha val="43137"/>
                    </a:srgbClr>
                  </a:outerShdw>
                </a:effectLst>
              </a:rPr>
              <a:t>The Word of God has power to change lives because the Holy Spirit inspired its authors. The same Holy Spirit is touching the heart of every sincere reader today.</a:t>
            </a:r>
            <a:endParaRPr lang="es-ES" sz="2000" b="1" dirty="0">
              <a:solidFill>
                <a:schemeClr val="bg1"/>
              </a:solidFill>
              <a:effectLst>
                <a:outerShdw blurRad="38100" dist="38100" dir="2700000" algn="tl">
                  <a:srgbClr val="000000">
                    <a:alpha val="43137"/>
                  </a:srgbClr>
                </a:outerShdw>
              </a:effectLst>
            </a:endParaRPr>
          </a:p>
        </p:txBody>
      </p:sp>
      <p:graphicFrame>
        <p:nvGraphicFramePr>
          <p:cNvPr id="7" name="Diagrama 6">
            <a:extLst>
              <a:ext uri="{FF2B5EF4-FFF2-40B4-BE49-F238E27FC236}">
                <a16:creationId xmlns:a16="http://schemas.microsoft.com/office/drawing/2014/main" id="{61D3369F-3D9B-4F31-8F16-58030759E73F}"/>
              </a:ext>
            </a:extLst>
          </p:cNvPr>
          <p:cNvGraphicFramePr/>
          <p:nvPr>
            <p:extLst>
              <p:ext uri="{D42A27DB-BD31-4B8C-83A1-F6EECF244321}">
                <p14:modId xmlns:p14="http://schemas.microsoft.com/office/powerpoint/2010/main" val="510234569"/>
              </p:ext>
            </p:extLst>
          </p:nvPr>
        </p:nvGraphicFramePr>
        <p:xfrm>
          <a:off x="163287" y="1793967"/>
          <a:ext cx="8817427" cy="4082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02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
                                        <p:tgtEl>
                                          <p:spTgt spid="4"/>
                                        </p:tgtEl>
                                      </p:cBhvr>
                                    </p:animEffect>
                                    <p:anim calcmode="lin" valueType="num">
                                      <p:cBhvr>
                                        <p:cTn id="22" dur="300" fill="hold"/>
                                        <p:tgtEl>
                                          <p:spTgt spid="4"/>
                                        </p:tgtEl>
                                        <p:attrNameLst>
                                          <p:attrName>ppt_x</p:attrName>
                                        </p:attrNameLst>
                                      </p:cBhvr>
                                      <p:tavLst>
                                        <p:tav tm="0">
                                          <p:val>
                                            <p:strVal val="#ppt_x"/>
                                          </p:val>
                                        </p:tav>
                                        <p:tav tm="100000">
                                          <p:val>
                                            <p:strVal val="#ppt_x"/>
                                          </p:val>
                                        </p:tav>
                                      </p:tavLst>
                                    </p:anim>
                                    <p:anim calcmode="lin" valueType="num">
                                      <p:cBhvr>
                                        <p:cTn id="23" dur="300" fill="hold"/>
                                        <p:tgtEl>
                                          <p:spTgt spid="4"/>
                                        </p:tgtEl>
                                        <p:attrNameLst>
                                          <p:attrName>ppt_y</p:attrName>
                                        </p:attrNameLst>
                                      </p:cBhvr>
                                      <p:tavLst>
                                        <p:tav tm="0">
                                          <p:val>
                                            <p:strVal val="#ppt_y+0.31"/>
                                          </p:val>
                                        </p:tav>
                                        <p:tav tm="100000">
                                          <p:val>
                                            <p:strVal val="#ppt_y+0.31"/>
                                          </p:val>
                                        </p:tav>
                                      </p:tavLst>
                                    </p:anim>
                                    <p:anim calcmode="lin" valueType="num">
                                      <p:cBhvr>
                                        <p:cTn id="24" dur="450" decel="50000" fill="hold">
                                          <p:stCondLst>
                                            <p:cond delay="3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450" decel="50000" fill="hold">
                                          <p:stCondLst>
                                            <p:cond delay="3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graphicEl>
                                              <a:dgm id="{006BDA1E-A2D9-4E3A-8272-0786D9955B56}"/>
                                            </p:graphicEl>
                                          </p:spTgt>
                                        </p:tgtEl>
                                        <p:attrNameLst>
                                          <p:attrName>style.visibility</p:attrName>
                                        </p:attrNameLst>
                                      </p:cBhvr>
                                      <p:to>
                                        <p:strVal val="visible"/>
                                      </p:to>
                                    </p:set>
                                    <p:animEffect transition="in" filter="randombar(horizontal)">
                                      <p:cBhvr>
                                        <p:cTn id="30" dur="500"/>
                                        <p:tgtEl>
                                          <p:spTgt spid="7">
                                            <p:graphicEl>
                                              <a:dgm id="{006BDA1E-A2D9-4E3A-8272-0786D9955B56}"/>
                                            </p:graphicEl>
                                          </p:spTgt>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
                                            <p:graphicEl>
                                              <a:dgm id="{1DEA8EAD-AA25-49BA-B7A2-378ED26FC5C1}"/>
                                            </p:graphicEl>
                                          </p:spTgt>
                                        </p:tgtEl>
                                        <p:attrNameLst>
                                          <p:attrName>style.visibility</p:attrName>
                                        </p:attrNameLst>
                                      </p:cBhvr>
                                      <p:to>
                                        <p:strVal val="visible"/>
                                      </p:to>
                                    </p:set>
                                    <p:anim calcmode="lin" valueType="num">
                                      <p:cBhvr>
                                        <p:cTn id="34" dur="500" fill="hold"/>
                                        <p:tgtEl>
                                          <p:spTgt spid="7">
                                            <p:graphicEl>
                                              <a:dgm id="{1DEA8EAD-AA25-49BA-B7A2-378ED26FC5C1}"/>
                                            </p:graphicEl>
                                          </p:spTgt>
                                        </p:tgtEl>
                                        <p:attrNameLst>
                                          <p:attrName>ppt_w</p:attrName>
                                        </p:attrNameLst>
                                      </p:cBhvr>
                                      <p:tavLst>
                                        <p:tav tm="0">
                                          <p:val>
                                            <p:fltVal val="0"/>
                                          </p:val>
                                        </p:tav>
                                        <p:tav tm="100000">
                                          <p:val>
                                            <p:strVal val="#ppt_w"/>
                                          </p:val>
                                        </p:tav>
                                      </p:tavLst>
                                    </p:anim>
                                    <p:anim calcmode="lin" valueType="num">
                                      <p:cBhvr>
                                        <p:cTn id="35" dur="500" fill="hold"/>
                                        <p:tgtEl>
                                          <p:spTgt spid="7">
                                            <p:graphicEl>
                                              <a:dgm id="{1DEA8EAD-AA25-49BA-B7A2-378ED26FC5C1}"/>
                                            </p:graphicEl>
                                          </p:spTgt>
                                        </p:tgtEl>
                                        <p:attrNameLst>
                                          <p:attrName>ppt_h</p:attrName>
                                        </p:attrNameLst>
                                      </p:cBhvr>
                                      <p:tavLst>
                                        <p:tav tm="0">
                                          <p:val>
                                            <p:fltVal val="0"/>
                                          </p:val>
                                        </p:tav>
                                        <p:tav tm="100000">
                                          <p:val>
                                            <p:strVal val="#ppt_h"/>
                                          </p:val>
                                        </p:tav>
                                      </p:tavLst>
                                    </p:anim>
                                    <p:animEffect transition="in" filter="fade">
                                      <p:cBhvr>
                                        <p:cTn id="36" dur="500"/>
                                        <p:tgtEl>
                                          <p:spTgt spid="7">
                                            <p:graphicEl>
                                              <a:dgm id="{1DEA8EAD-AA25-49BA-B7A2-378ED26FC5C1}"/>
                                            </p:graphicEl>
                                          </p:spTgt>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7">
                                            <p:graphicEl>
                                              <a:dgm id="{3FA1BBA2-74AE-4BBF-BAB1-13B02E06907B}"/>
                                            </p:graphicEl>
                                          </p:spTgt>
                                        </p:tgtEl>
                                        <p:attrNameLst>
                                          <p:attrName>style.visibility</p:attrName>
                                        </p:attrNameLst>
                                      </p:cBhvr>
                                      <p:to>
                                        <p:strVal val="visible"/>
                                      </p:to>
                                    </p:set>
                                    <p:animEffect transition="in" filter="wipe(up)">
                                      <p:cBhvr>
                                        <p:cTn id="40" dur="500"/>
                                        <p:tgtEl>
                                          <p:spTgt spid="7">
                                            <p:graphicEl>
                                              <a:dgm id="{3FA1BBA2-74AE-4BBF-BAB1-13B02E06907B}"/>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7">
                                            <p:graphicEl>
                                              <a:dgm id="{B56E3C16-001D-4F0B-B61B-B3E71816F284}"/>
                                            </p:graphicEl>
                                          </p:spTgt>
                                        </p:tgtEl>
                                        <p:attrNameLst>
                                          <p:attrName>style.visibility</p:attrName>
                                        </p:attrNameLst>
                                      </p:cBhvr>
                                      <p:to>
                                        <p:strVal val="visible"/>
                                      </p:to>
                                    </p:set>
                                    <p:anim calcmode="lin" valueType="num">
                                      <p:cBhvr>
                                        <p:cTn id="45" dur="500" fill="hold"/>
                                        <p:tgtEl>
                                          <p:spTgt spid="7">
                                            <p:graphicEl>
                                              <a:dgm id="{B56E3C16-001D-4F0B-B61B-B3E71816F284}"/>
                                            </p:graphicEl>
                                          </p:spTgt>
                                        </p:tgtEl>
                                        <p:attrNameLst>
                                          <p:attrName>ppt_w</p:attrName>
                                        </p:attrNameLst>
                                      </p:cBhvr>
                                      <p:tavLst>
                                        <p:tav tm="0">
                                          <p:val>
                                            <p:fltVal val="0"/>
                                          </p:val>
                                        </p:tav>
                                        <p:tav tm="100000">
                                          <p:val>
                                            <p:strVal val="#ppt_w"/>
                                          </p:val>
                                        </p:tav>
                                      </p:tavLst>
                                    </p:anim>
                                    <p:anim calcmode="lin" valueType="num">
                                      <p:cBhvr>
                                        <p:cTn id="46" dur="500" fill="hold"/>
                                        <p:tgtEl>
                                          <p:spTgt spid="7">
                                            <p:graphicEl>
                                              <a:dgm id="{B56E3C16-001D-4F0B-B61B-B3E71816F284}"/>
                                            </p:graphicEl>
                                          </p:spTgt>
                                        </p:tgtEl>
                                        <p:attrNameLst>
                                          <p:attrName>ppt_h</p:attrName>
                                        </p:attrNameLst>
                                      </p:cBhvr>
                                      <p:tavLst>
                                        <p:tav tm="0">
                                          <p:val>
                                            <p:fltVal val="0"/>
                                          </p:val>
                                        </p:tav>
                                        <p:tav tm="100000">
                                          <p:val>
                                            <p:strVal val="#ppt_h"/>
                                          </p:val>
                                        </p:tav>
                                      </p:tavLst>
                                    </p:anim>
                                    <p:animEffect transition="in" filter="fade">
                                      <p:cBhvr>
                                        <p:cTn id="47" dur="500"/>
                                        <p:tgtEl>
                                          <p:spTgt spid="7">
                                            <p:graphicEl>
                                              <a:dgm id="{B56E3C16-001D-4F0B-B61B-B3E71816F284}"/>
                                            </p:graphicEl>
                                          </p:spTgt>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7">
                                            <p:graphicEl>
                                              <a:dgm id="{925DF7C1-1C7C-48C2-A408-03F49E00807D}"/>
                                            </p:graphicEl>
                                          </p:spTgt>
                                        </p:tgtEl>
                                        <p:attrNameLst>
                                          <p:attrName>style.visibility</p:attrName>
                                        </p:attrNameLst>
                                      </p:cBhvr>
                                      <p:to>
                                        <p:strVal val="visible"/>
                                      </p:to>
                                    </p:set>
                                    <p:animEffect transition="in" filter="wipe(up)">
                                      <p:cBhvr>
                                        <p:cTn id="51" dur="500"/>
                                        <p:tgtEl>
                                          <p:spTgt spid="7">
                                            <p:graphicEl>
                                              <a:dgm id="{925DF7C1-1C7C-48C2-A408-03F49E00807D}"/>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graphicEl>
                                              <a:dgm id="{1BB83A97-3D0C-45AF-BB28-A1E094B99A1D}"/>
                                            </p:graphicEl>
                                          </p:spTgt>
                                        </p:tgtEl>
                                        <p:attrNameLst>
                                          <p:attrName>style.visibility</p:attrName>
                                        </p:attrNameLst>
                                      </p:cBhvr>
                                      <p:to>
                                        <p:strVal val="visible"/>
                                      </p:to>
                                    </p:set>
                                    <p:anim calcmode="lin" valueType="num">
                                      <p:cBhvr>
                                        <p:cTn id="56" dur="500" fill="hold"/>
                                        <p:tgtEl>
                                          <p:spTgt spid="7">
                                            <p:graphicEl>
                                              <a:dgm id="{1BB83A97-3D0C-45AF-BB28-A1E094B99A1D}"/>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1BB83A97-3D0C-45AF-BB28-A1E094B99A1D}"/>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1BB83A97-3D0C-45AF-BB28-A1E094B99A1D}"/>
                                            </p:graphicEl>
                                          </p:spTgt>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7">
                                            <p:graphicEl>
                                              <a:dgm id="{BAAA0033-8E57-4EF3-B296-7A9D67BC66F5}"/>
                                            </p:graphicEl>
                                          </p:spTgt>
                                        </p:tgtEl>
                                        <p:attrNameLst>
                                          <p:attrName>style.visibility</p:attrName>
                                        </p:attrNameLst>
                                      </p:cBhvr>
                                      <p:to>
                                        <p:strVal val="visible"/>
                                      </p:to>
                                    </p:set>
                                    <p:animEffect transition="in" filter="wipe(up)">
                                      <p:cBhvr>
                                        <p:cTn id="62" dur="500"/>
                                        <p:tgtEl>
                                          <p:spTgt spid="7">
                                            <p:graphicEl>
                                              <a:dgm id="{BAAA0033-8E57-4EF3-B296-7A9D67BC66F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576F6246-0AA9-4887-8220-EAA540D1E1DB}"/>
                                            </p:graphicEl>
                                          </p:spTgt>
                                        </p:tgtEl>
                                        <p:attrNameLst>
                                          <p:attrName>style.visibility</p:attrName>
                                        </p:attrNameLst>
                                      </p:cBhvr>
                                      <p:to>
                                        <p:strVal val="visible"/>
                                      </p:to>
                                    </p:set>
                                    <p:anim calcmode="lin" valueType="num">
                                      <p:cBhvr>
                                        <p:cTn id="67" dur="500" fill="hold"/>
                                        <p:tgtEl>
                                          <p:spTgt spid="7">
                                            <p:graphicEl>
                                              <a:dgm id="{576F6246-0AA9-4887-8220-EAA540D1E1DB}"/>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576F6246-0AA9-4887-8220-EAA540D1E1DB}"/>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576F6246-0AA9-4887-8220-EAA540D1E1DB}"/>
                                            </p:graphicEl>
                                          </p:spTgt>
                                        </p:tgtEl>
                                      </p:cBhvr>
                                    </p:animEffect>
                                  </p:childTnLst>
                                </p:cTn>
                              </p:par>
                            </p:childTnLst>
                          </p:cTn>
                        </p:par>
                        <p:par>
                          <p:cTn id="70" fill="hold">
                            <p:stCondLst>
                              <p:cond delay="500"/>
                            </p:stCondLst>
                            <p:childTnLst>
                              <p:par>
                                <p:cTn id="71" presetID="22" presetClass="entr" presetSubtype="1" fill="hold" grpId="0" nodeType="afterEffect">
                                  <p:stCondLst>
                                    <p:cond delay="0"/>
                                  </p:stCondLst>
                                  <p:childTnLst>
                                    <p:set>
                                      <p:cBhvr>
                                        <p:cTn id="72" dur="1" fill="hold">
                                          <p:stCondLst>
                                            <p:cond delay="0"/>
                                          </p:stCondLst>
                                        </p:cTn>
                                        <p:tgtEl>
                                          <p:spTgt spid="7">
                                            <p:graphicEl>
                                              <a:dgm id="{AF62A500-DF3E-4304-97E5-FC97A3B070BA}"/>
                                            </p:graphicEl>
                                          </p:spTgt>
                                        </p:tgtEl>
                                        <p:attrNameLst>
                                          <p:attrName>style.visibility</p:attrName>
                                        </p:attrNameLst>
                                      </p:cBhvr>
                                      <p:to>
                                        <p:strVal val="visible"/>
                                      </p:to>
                                    </p:set>
                                    <p:animEffect transition="in" filter="wipe(up)">
                                      <p:cBhvr>
                                        <p:cTn id="73" dur="500"/>
                                        <p:tgtEl>
                                          <p:spTgt spid="7">
                                            <p:graphicEl>
                                              <a:dgm id="{AF62A500-DF3E-4304-97E5-FC97A3B070B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DDB1CB7-78D0-4F5A-B6C9-F47DE1906B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7166" y="1969372"/>
            <a:ext cx="2176020" cy="307595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id="{22D0A821-2A73-45B9-8DA2-CE0D23A35053}"/>
              </a:ext>
            </a:extLst>
          </p:cNvPr>
          <p:cNvSpPr/>
          <p:nvPr/>
        </p:nvSpPr>
        <p:spPr>
          <a:xfrm>
            <a:off x="1510472" y="323073"/>
            <a:ext cx="3543666" cy="646331"/>
          </a:xfrm>
          <a:prstGeom prst="rect">
            <a:avLst/>
          </a:prstGeom>
        </p:spPr>
        <p:txBody>
          <a:bodyPr wrap="square">
            <a:spAutoFit/>
          </a:bodyPr>
          <a:lstStyle/>
          <a:p>
            <a:pPr algn="ctr"/>
            <a:r>
              <a:rPr lang="es-ES" sz="36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HE TRANSFORMS</a:t>
            </a:r>
            <a:endParaRPr lang="es-E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a:extLst>
              <a:ext uri="{FF2B5EF4-FFF2-40B4-BE49-F238E27FC236}">
                <a16:creationId xmlns:a16="http://schemas.microsoft.com/office/drawing/2014/main" id="{D78DFCF5-6E0A-432C-AADB-F2A4B15A723F}"/>
              </a:ext>
            </a:extLst>
          </p:cNvPr>
          <p:cNvSpPr/>
          <p:nvPr/>
        </p:nvSpPr>
        <p:spPr>
          <a:xfrm>
            <a:off x="5004260" y="70204"/>
            <a:ext cx="4073795" cy="1200329"/>
          </a:xfrm>
          <a:prstGeom prst="rect">
            <a:avLst/>
          </a:prstGeom>
        </p:spPr>
        <p:txBody>
          <a:bodyPr wrap="square">
            <a:spAutoFit/>
          </a:bodyPr>
          <a:lstStyle/>
          <a:p>
            <a:r>
              <a:rPr lang="es-ES" b="1">
                <a:solidFill>
                  <a:schemeClr val="accent5">
                    <a:lumMod val="50000"/>
                  </a:schemeClr>
                </a:solidFill>
                <a:latin typeface="Comic Sans MS" panose="030F0702030302020204" pitchFamily="66" charset="0"/>
              </a:rPr>
              <a:t>“</a:t>
            </a:r>
            <a:r>
              <a:rPr lang="en-US" b="1">
                <a:solidFill>
                  <a:schemeClr val="accent5">
                    <a:lumMod val="50000"/>
                  </a:schemeClr>
                </a:solidFill>
                <a:latin typeface="Comic Sans MS" panose="030F0702030302020204" pitchFamily="66" charset="0"/>
              </a:rPr>
              <a:t>Then the Spirit of the Lord will come upon you, and you will prophesy with them and be turned into another man.</a:t>
            </a:r>
            <a:r>
              <a:rPr lang="es-ES" b="1">
                <a:solidFill>
                  <a:schemeClr val="accent5">
                    <a:lumMod val="50000"/>
                  </a:schemeClr>
                </a:solidFill>
                <a:latin typeface="Comic Sans MS" panose="030F0702030302020204" pitchFamily="66" charset="0"/>
              </a:rPr>
              <a:t>” </a:t>
            </a:r>
            <a:r>
              <a:rPr lang="es-ES" sz="1600" b="1">
                <a:solidFill>
                  <a:schemeClr val="accent5">
                    <a:lumMod val="50000"/>
                  </a:schemeClr>
                </a:solidFill>
                <a:latin typeface="Comic Sans MS" panose="030F0702030302020204" pitchFamily="66" charset="0"/>
              </a:rPr>
              <a:t>(1 </a:t>
            </a:r>
            <a:r>
              <a:rPr lang="es-ES" sz="1600" b="1" dirty="0">
                <a:solidFill>
                  <a:schemeClr val="accent5">
                    <a:lumMod val="50000"/>
                  </a:schemeClr>
                </a:solidFill>
                <a:latin typeface="Comic Sans MS" panose="030F0702030302020204" pitchFamily="66" charset="0"/>
              </a:rPr>
              <a:t>Samuel 10:6)</a:t>
            </a:r>
          </a:p>
        </p:txBody>
      </p:sp>
      <p:sp>
        <p:nvSpPr>
          <p:cNvPr id="4" name="CuadroTexto 3">
            <a:extLst>
              <a:ext uri="{FF2B5EF4-FFF2-40B4-BE49-F238E27FC236}">
                <a16:creationId xmlns:a16="http://schemas.microsoft.com/office/drawing/2014/main" id="{87A7A261-F8EF-4D31-B4BC-276BBF80D9AC}"/>
              </a:ext>
            </a:extLst>
          </p:cNvPr>
          <p:cNvSpPr txBox="1"/>
          <p:nvPr/>
        </p:nvSpPr>
        <p:spPr>
          <a:xfrm>
            <a:off x="1547983" y="1215951"/>
            <a:ext cx="7439266" cy="1015663"/>
          </a:xfrm>
          <a:prstGeom prst="rect">
            <a:avLst/>
          </a:prstGeom>
          <a:noFill/>
        </p:spPr>
        <p:txBody>
          <a:bodyPr wrap="square" rtlCol="0">
            <a:spAutoFit/>
          </a:bodyPr>
          <a:lstStyle/>
          <a:p>
            <a:pPr>
              <a:spcBef>
                <a:spcPts val="600"/>
              </a:spcBef>
            </a:pPr>
            <a:r>
              <a:rPr lang="en-US" sz="2000" b="1"/>
              <a:t>The Holy Spirit uses people as they are. He breaks prejudices down, transforms their bad habits, and fills them with Christ’s grace and truth.</a:t>
            </a:r>
            <a:endParaRPr lang="es-ES" sz="2000" b="1" dirty="0"/>
          </a:p>
        </p:txBody>
      </p:sp>
      <p:pic>
        <p:nvPicPr>
          <p:cNvPr id="6" name="Imagen 5">
            <a:extLst>
              <a:ext uri="{FF2B5EF4-FFF2-40B4-BE49-F238E27FC236}">
                <a16:creationId xmlns:a16="http://schemas.microsoft.com/office/drawing/2014/main" id="{6A113A74-B5FA-41CF-86F2-054D9DBD7C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0827" y="1966664"/>
            <a:ext cx="1968316" cy="1484542"/>
          </a:xfrm>
          <a:prstGeom prst="snip2DiagRect">
            <a:avLst>
              <a:gd name="adj1" fmla="val 16425"/>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F9DDCE32-E153-413E-A2A3-A2317B5A8E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780827" y="5135572"/>
            <a:ext cx="1521738" cy="1639890"/>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EC6B8B7-0189-415F-8B40-8DD9329F3B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740" y="160381"/>
            <a:ext cx="1391232" cy="1995378"/>
          </a:xfrm>
          <a:prstGeom prst="snip2DiagRect">
            <a:avLst>
              <a:gd name="adj1" fmla="val 16425"/>
              <a:gd name="adj2" fmla="val 18153"/>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Rectángulo 17">
            <a:extLst>
              <a:ext uri="{FF2B5EF4-FFF2-40B4-BE49-F238E27FC236}">
                <a16:creationId xmlns:a16="http://schemas.microsoft.com/office/drawing/2014/main" id="{742BBEB4-F32E-4F95-B3D1-B0134489D5BB}"/>
              </a:ext>
            </a:extLst>
          </p:cNvPr>
          <p:cNvSpPr/>
          <p:nvPr/>
        </p:nvSpPr>
        <p:spPr>
          <a:xfrm>
            <a:off x="110815" y="2155759"/>
            <a:ext cx="4572001" cy="4632037"/>
          </a:xfrm>
          <a:prstGeom prst="rect">
            <a:avLst/>
          </a:prstGeom>
        </p:spPr>
        <p:txBody>
          <a:bodyPr>
            <a:spAutoFit/>
          </a:bodyPr>
          <a:lstStyle/>
          <a:p>
            <a:pPr>
              <a:spcBef>
                <a:spcPts val="600"/>
              </a:spcBef>
            </a:pPr>
            <a:r>
              <a:rPr lang="en-US" sz="2000" b="1"/>
              <a:t>He makes no distinction between men or women, rich or poor, cultured or uncultured.</a:t>
            </a:r>
            <a:endParaRPr lang="es-ES" sz="2000" b="1" dirty="0"/>
          </a:p>
          <a:p>
            <a:pPr>
              <a:spcBef>
                <a:spcPts val="600"/>
              </a:spcBef>
            </a:pPr>
            <a:r>
              <a:rPr lang="en-US" sz="2000" b="1"/>
              <a:t>He transformed Lydia, a seller of purple (Acts 16:14-15); Onesimus, a slave (Philemon 10); Sergius, a Roman governor (Acts 13:6-12); Dionysius, an Areopagite (Acts 17:34) …</a:t>
            </a:r>
            <a:endParaRPr lang="es-ES" sz="2000" b="1" dirty="0"/>
          </a:p>
          <a:p>
            <a:pPr>
              <a:spcBef>
                <a:spcPts val="600"/>
              </a:spcBef>
            </a:pPr>
            <a:r>
              <a:rPr lang="en-US" sz="2000" b="1"/>
              <a:t>He is as powerful today as He was then. He still works miracles by transforming all kinds of people.</a:t>
            </a:r>
            <a:endParaRPr lang="es-ES" sz="2000" b="1" dirty="0"/>
          </a:p>
          <a:p>
            <a:pPr>
              <a:spcBef>
                <a:spcPts val="600"/>
              </a:spcBef>
            </a:pPr>
            <a:r>
              <a:rPr lang="en-US" sz="2000" b="1"/>
              <a:t>Our work is not to change or convert people, that’s the Holy Spirit’s. We’ve been called to be witnesses.</a:t>
            </a:r>
            <a:endParaRPr lang="es-ES" sz="2000" b="1" dirty="0"/>
          </a:p>
        </p:txBody>
      </p:sp>
      <p:pic>
        <p:nvPicPr>
          <p:cNvPr id="20" name="Imagen 19">
            <a:extLst>
              <a:ext uri="{FF2B5EF4-FFF2-40B4-BE49-F238E27FC236}">
                <a16:creationId xmlns:a16="http://schemas.microsoft.com/office/drawing/2014/main" id="{358AE79E-7C7E-49B6-9020-E8CD855BE58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90838" y="3524031"/>
            <a:ext cx="1968316" cy="1521297"/>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8927A367-750D-4DC1-84B9-6F062463C44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95094" y="5134709"/>
            <a:ext cx="2538091" cy="1637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285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fltVal val="0.5"/>
                                          </p:val>
                                        </p:tav>
                                        <p:tav tm="100000">
                                          <p:val>
                                            <p:strVal val="#ppt_x"/>
                                          </p:val>
                                        </p:tav>
                                      </p:tavLst>
                                    </p:anim>
                                    <p:anim calcmode="lin" valueType="num">
                                      <p:cBhvr>
                                        <p:cTn id="20" dur="500" fill="hold"/>
                                        <p:tgtEl>
                                          <p:spTgt spid="13"/>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left)">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75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par>
                          <p:cTn id="60" fill="hold">
                            <p:stCondLst>
                              <p:cond delay="1750"/>
                            </p:stCondLst>
                            <p:childTnLst>
                              <p:par>
                                <p:cTn id="61" presetID="22" presetClass="entr" presetSubtype="8" fill="hold" grpId="0" nodeType="afterEffect">
                                  <p:stCondLst>
                                    <p:cond delay="0"/>
                                  </p:stCondLst>
                                  <p:childTnLst>
                                    <p:set>
                                      <p:cBhvr>
                                        <p:cTn id="62" dur="1" fill="hold">
                                          <p:stCondLst>
                                            <p:cond delay="0"/>
                                          </p:stCondLst>
                                        </p:cTn>
                                        <p:tgtEl>
                                          <p:spTgt spid="18">
                                            <p:txEl>
                                              <p:pRg st="1" end="1"/>
                                            </p:txEl>
                                          </p:spTgt>
                                        </p:tgtEl>
                                        <p:attrNameLst>
                                          <p:attrName>style.visibility</p:attrName>
                                        </p:attrNameLst>
                                      </p:cBhvr>
                                      <p:to>
                                        <p:strVal val="visible"/>
                                      </p:to>
                                    </p:set>
                                    <p:animEffect transition="in" filter="wipe(left)">
                                      <p:cBhvr>
                                        <p:cTn id="63" dur="500"/>
                                        <p:tgtEl>
                                          <p:spTgt spid="18">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9"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0-#ppt_w/2"/>
                                          </p:val>
                                        </p:tav>
                                        <p:tav tm="100000">
                                          <p:val>
                                            <p:strVal val="#ppt_x"/>
                                          </p:val>
                                        </p:tav>
                                      </p:tavLst>
                                    </p:anim>
                                    <p:anim calcmode="lin" valueType="num">
                                      <p:cBhvr additive="base">
                                        <p:cTn id="69" dur="500" fill="hold"/>
                                        <p:tgtEl>
                                          <p:spTgt spid="17"/>
                                        </p:tgtEl>
                                        <p:attrNameLst>
                                          <p:attrName>ppt_y</p:attrName>
                                        </p:attrNameLst>
                                      </p:cBhvr>
                                      <p:tavLst>
                                        <p:tav tm="0">
                                          <p:val>
                                            <p:strVal val="0-#ppt_h/2"/>
                                          </p:val>
                                        </p:tav>
                                        <p:tav tm="100000">
                                          <p:val>
                                            <p:strVal val="#ppt_y"/>
                                          </p:val>
                                        </p:tav>
                                      </p:tavLst>
                                    </p:anim>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8">
                                            <p:txEl>
                                              <p:pRg st="2" end="2"/>
                                            </p:txEl>
                                          </p:spTgt>
                                        </p:tgtEl>
                                        <p:attrNameLst>
                                          <p:attrName>style.visibility</p:attrName>
                                        </p:attrNameLst>
                                      </p:cBhvr>
                                      <p:to>
                                        <p:strVal val="visible"/>
                                      </p:to>
                                    </p:set>
                                    <p:animEffect transition="in" filter="wipe(left)">
                                      <p:cBhvr>
                                        <p:cTn id="73" dur="500"/>
                                        <p:tgtEl>
                                          <p:spTgt spid="18">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
                                            <p:txEl>
                                              <p:pRg st="3" end="3"/>
                                            </p:txEl>
                                          </p:spTgt>
                                        </p:tgtEl>
                                        <p:attrNameLst>
                                          <p:attrName>style.visibility</p:attrName>
                                        </p:attrNameLst>
                                      </p:cBhvr>
                                      <p:to>
                                        <p:strVal val="visible"/>
                                      </p:to>
                                    </p:set>
                                    <p:animEffect transition="in" filter="wipe(left)">
                                      <p:cBhvr>
                                        <p:cTn id="78"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FB8E13F-12C0-4D3F-B811-9EEC6DC77D75}"/>
              </a:ext>
            </a:extLst>
          </p:cNvPr>
          <p:cNvSpPr/>
          <p:nvPr/>
        </p:nvSpPr>
        <p:spPr>
          <a:xfrm>
            <a:off x="486672" y="973462"/>
            <a:ext cx="8274151" cy="4832092"/>
          </a:xfrm>
          <a:prstGeom prst="rect">
            <a:avLst/>
          </a:prstGeom>
        </p:spPr>
        <p:txBody>
          <a:bodyPr wrap="square">
            <a:spAutoFit/>
          </a:bodyPr>
          <a:lstStyle/>
          <a:p>
            <a:pPr>
              <a:spcBef>
                <a:spcPts val="600"/>
              </a:spcBef>
            </a:pPr>
            <a:r>
              <a:rPr lang="es-ES" sz="2800">
                <a:latin typeface="Cooper Black" panose="0208090404030B020404" pitchFamily="18" charset="0"/>
              </a:rPr>
              <a:t>“</a:t>
            </a:r>
            <a:r>
              <a:rPr lang="en-US" sz="2800">
                <a:latin typeface="Cooper Black" panose="0208090404030B020404" pitchFamily="18" charset="0"/>
              </a:rPr>
              <a:t>We are to bear as definite a testimony to the truth as it is in Jesus, as did Christ and His apostles. Trusting in the efficiency of the Holy Spirit, we are to testify of the mercy, goodness, and love of a crucified and risen Saviour, and thus be agents through whom the darkness will be dispelled from many minds, and cause thanksgiving and praise to ascend from many hearts to God. There is a great work to be done by every son and daughter of God.</a:t>
            </a:r>
            <a:r>
              <a:rPr lang="es-ES" sz="2800">
                <a:latin typeface="Cooper Black" panose="0208090404030B020404" pitchFamily="18" charset="0"/>
              </a:rPr>
              <a:t>”</a:t>
            </a:r>
            <a:endParaRPr lang="es-ES" sz="2800" dirty="0">
              <a:latin typeface="Cooper Black" panose="0208090404030B020404" pitchFamily="18" charset="0"/>
            </a:endParaRPr>
          </a:p>
        </p:txBody>
      </p:sp>
      <p:sp>
        <p:nvSpPr>
          <p:cNvPr id="3" name="CuadroTexto 2">
            <a:extLst>
              <a:ext uri="{FF2B5EF4-FFF2-40B4-BE49-F238E27FC236}">
                <a16:creationId xmlns:a16="http://schemas.microsoft.com/office/drawing/2014/main" id="{EBAD92EA-E76D-4D4F-AF9A-03D0AC690DC1}"/>
              </a:ext>
            </a:extLst>
          </p:cNvPr>
          <p:cNvSpPr txBox="1"/>
          <p:nvPr/>
        </p:nvSpPr>
        <p:spPr>
          <a:xfrm>
            <a:off x="3639799" y="5637117"/>
            <a:ext cx="4931286" cy="369332"/>
          </a:xfrm>
          <a:prstGeom prst="rect">
            <a:avLst/>
          </a:prstGeom>
          <a:noFill/>
        </p:spPr>
        <p:txBody>
          <a:bodyPr wrap="none" rtlCol="0">
            <a:spAutoFit/>
          </a:bodyPr>
          <a:lstStyle/>
          <a:p>
            <a:pPr algn="r"/>
            <a:r>
              <a:rPr lang="en-US" b="1"/>
              <a:t>E.G.W. (Selected Messages, book 1, cp. 37, p. 263)</a:t>
            </a:r>
            <a:endParaRPr lang="es-ES" b="1" dirty="0"/>
          </a:p>
        </p:txBody>
      </p:sp>
    </p:spTree>
    <p:extLst>
      <p:ext uri="{BB962C8B-B14F-4D97-AF65-F5344CB8AC3E}">
        <p14:creationId xmlns:p14="http://schemas.microsoft.com/office/powerpoint/2010/main" val="146134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TotalTime>
  <Words>936</Words>
  <Application>Microsoft Office PowerPoint</Application>
  <PresentationFormat>Presentación en pantalla (4:3)</PresentationFormat>
  <Paragraphs>56</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Calibri</vt:lpstr>
      <vt:lpstr>Calibri Light</vt:lpstr>
      <vt:lpstr>Arial</vt:lpstr>
      <vt:lpstr>Cooper Black</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61</cp:revision>
  <dcterms:created xsi:type="dcterms:W3CDTF">2020-06-30T15:52:59Z</dcterms:created>
  <dcterms:modified xsi:type="dcterms:W3CDTF">2020-07-05T15:18:28Z</dcterms:modified>
</cp:coreProperties>
</file>