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7" r:id="rId2"/>
    <p:sldId id="257" r:id="rId3"/>
    <p:sldId id="258" r:id="rId4"/>
    <p:sldId id="259" r:id="rId5"/>
    <p:sldId id="260" r:id="rId6"/>
    <p:sldId id="261" r:id="rId7"/>
    <p:sldId id="262" r:id="rId8"/>
    <p:sldId id="263" r:id="rId9"/>
    <p:sldId id="266" r:id="rId10"/>
  </p:sldIdLst>
  <p:sldSz cx="9144000" cy="6858000" type="screen4x3"/>
  <p:notesSz cx="6858000" cy="9144000"/>
  <p:embeddedFontLst>
    <p:embeddedFont>
      <p:font typeface="Cooper Black" panose="020B0604020202020204" charset="0"/>
      <p:regular r:id="rId11"/>
    </p:embeddedFont>
    <p:embeddedFont>
      <p:font typeface="Calibri Light" panose="020F0302020204030204" pitchFamily="34" charset="0"/>
      <p:regular r:id="rId12"/>
      <p:italic r:id="rId13"/>
    </p:embeddedFont>
    <p:embeddedFont>
      <p:font typeface="Comic Sans MS" panose="030F0702030302020204" pitchFamily="66"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8E"/>
    <a:srgbClr val="00073E"/>
    <a:srgbClr val="7D8A1E"/>
    <a:srgbClr val="616B17"/>
    <a:srgbClr val="E4B194"/>
    <a:srgbClr val="C76832"/>
    <a:srgbClr val="E498AA"/>
    <a:srgbClr val="C73357"/>
    <a:srgbClr val="D3A0FE"/>
    <a:srgbClr val="F5AD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A3F9D-4855-4972-8907-BE3DB7444C64}"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s-ES"/>
        </a:p>
      </dgm:t>
    </dgm:pt>
    <dgm:pt modelId="{6558BA3F-F339-42D2-8E20-CEA8B970D7EE}">
      <dgm:prSet custT="1"/>
      <dgm:spPr/>
      <dgm:t>
        <a:bodyPr/>
        <a:lstStyle/>
        <a:p>
          <a:r>
            <a:rPr lang="en-US" sz="1900" b="1"/>
            <a:t>That God may give them wisdom (v. 17)</a:t>
          </a:r>
          <a:endParaRPr lang="es-ES" sz="1900" b="1"/>
        </a:p>
      </dgm:t>
    </dgm:pt>
    <dgm:pt modelId="{350BE095-1742-45F3-AED1-CBD25C376D50}" type="parTrans" cxnId="{D868257B-380E-47DB-A730-158AE56B84CF}">
      <dgm:prSet/>
      <dgm:spPr/>
      <dgm:t>
        <a:bodyPr/>
        <a:lstStyle/>
        <a:p>
          <a:endParaRPr lang="es-ES" sz="2000" b="1">
            <a:solidFill>
              <a:schemeClr val="tx1"/>
            </a:solidFill>
          </a:endParaRPr>
        </a:p>
      </dgm:t>
    </dgm:pt>
    <dgm:pt modelId="{C70C1257-2A6B-4075-9EB2-E4799189B156}" type="sibTrans" cxnId="{D868257B-380E-47DB-A730-158AE56B84CF}">
      <dgm:prSet/>
      <dgm:spPr/>
      <dgm:t>
        <a:bodyPr/>
        <a:lstStyle/>
        <a:p>
          <a:endParaRPr lang="es-ES" sz="2000" b="1">
            <a:solidFill>
              <a:schemeClr val="tx1"/>
            </a:solidFill>
          </a:endParaRPr>
        </a:p>
      </dgm:t>
    </dgm:pt>
    <dgm:pt modelId="{81F8AC51-A679-4325-92AF-97AD6EDE79B9}">
      <dgm:prSet custT="1"/>
      <dgm:spPr/>
      <dgm:t>
        <a:bodyPr/>
        <a:lstStyle/>
        <a:p>
          <a:r>
            <a:rPr lang="en-US" sz="1900" b="1"/>
            <a:t>That they may know God better (v. 17)</a:t>
          </a:r>
          <a:endParaRPr lang="es-ES" sz="1900" b="1"/>
        </a:p>
      </dgm:t>
    </dgm:pt>
    <dgm:pt modelId="{6BBB5BA9-9B22-4AE4-8E24-D90D98BBE872}" type="parTrans" cxnId="{1EC0E3BD-99D3-459D-9A69-6801F8EDF00A}">
      <dgm:prSet/>
      <dgm:spPr/>
      <dgm:t>
        <a:bodyPr/>
        <a:lstStyle/>
        <a:p>
          <a:endParaRPr lang="es-ES" sz="2000" b="1">
            <a:solidFill>
              <a:schemeClr val="tx1"/>
            </a:solidFill>
          </a:endParaRPr>
        </a:p>
      </dgm:t>
    </dgm:pt>
    <dgm:pt modelId="{70C85999-7317-4173-96C7-7CA27C7791FF}" type="sibTrans" cxnId="{1EC0E3BD-99D3-459D-9A69-6801F8EDF00A}">
      <dgm:prSet/>
      <dgm:spPr/>
      <dgm:t>
        <a:bodyPr/>
        <a:lstStyle/>
        <a:p>
          <a:endParaRPr lang="es-ES" sz="2000" b="1">
            <a:solidFill>
              <a:schemeClr val="tx1"/>
            </a:solidFill>
          </a:endParaRPr>
        </a:p>
      </dgm:t>
    </dgm:pt>
    <dgm:pt modelId="{E3ED264D-0A25-4A06-B910-70B060AE783A}">
      <dgm:prSet custT="1"/>
      <dgm:spPr/>
      <dgm:t>
        <a:bodyPr/>
        <a:lstStyle/>
        <a:p>
          <a:r>
            <a:rPr lang="en-US" sz="1900" b="1"/>
            <a:t>That they may know the hope of His calling (v. 18)</a:t>
          </a:r>
          <a:endParaRPr lang="es-ES" sz="1900" b="1"/>
        </a:p>
      </dgm:t>
    </dgm:pt>
    <dgm:pt modelId="{A5155C00-A43D-416D-A51A-B584E40CAF31}" type="parTrans" cxnId="{4DD3AE80-C30C-41CD-AF23-06319BA5E0D8}">
      <dgm:prSet/>
      <dgm:spPr/>
      <dgm:t>
        <a:bodyPr/>
        <a:lstStyle/>
        <a:p>
          <a:endParaRPr lang="es-ES" sz="2000" b="1">
            <a:solidFill>
              <a:schemeClr val="tx1"/>
            </a:solidFill>
          </a:endParaRPr>
        </a:p>
      </dgm:t>
    </dgm:pt>
    <dgm:pt modelId="{4A34B989-0AB5-4710-939B-83396B9BA406}" type="sibTrans" cxnId="{4DD3AE80-C30C-41CD-AF23-06319BA5E0D8}">
      <dgm:prSet/>
      <dgm:spPr/>
      <dgm:t>
        <a:bodyPr/>
        <a:lstStyle/>
        <a:p>
          <a:endParaRPr lang="es-ES" sz="2000" b="1">
            <a:solidFill>
              <a:schemeClr val="tx1"/>
            </a:solidFill>
          </a:endParaRPr>
        </a:p>
      </dgm:t>
    </dgm:pt>
    <dgm:pt modelId="{5058BDD8-CC5B-43E8-9BAC-EDC0C0A1CD64}">
      <dgm:prSet custT="1"/>
      <dgm:spPr/>
      <dgm:t>
        <a:bodyPr/>
        <a:lstStyle/>
        <a:p>
          <a:r>
            <a:rPr lang="en-US" sz="1900" b="1"/>
            <a:t>That they may know the glorious inheritance to come (v. 18)</a:t>
          </a:r>
          <a:endParaRPr lang="es-ES" sz="1900" b="1"/>
        </a:p>
      </dgm:t>
    </dgm:pt>
    <dgm:pt modelId="{C82464AE-E8DF-4CA7-8BA2-E8D847C89658}" type="parTrans" cxnId="{B1D23422-B3E2-459F-BAD0-1D328ECE91CB}">
      <dgm:prSet/>
      <dgm:spPr/>
      <dgm:t>
        <a:bodyPr/>
        <a:lstStyle/>
        <a:p>
          <a:endParaRPr lang="es-ES" sz="2000" b="1">
            <a:solidFill>
              <a:schemeClr val="tx1"/>
            </a:solidFill>
          </a:endParaRPr>
        </a:p>
      </dgm:t>
    </dgm:pt>
    <dgm:pt modelId="{3DB8AEF6-E345-482D-9E7E-65DDB5C95A87}" type="sibTrans" cxnId="{B1D23422-B3E2-459F-BAD0-1D328ECE91CB}">
      <dgm:prSet/>
      <dgm:spPr/>
      <dgm:t>
        <a:bodyPr/>
        <a:lstStyle/>
        <a:p>
          <a:endParaRPr lang="es-ES" sz="2000" b="1">
            <a:solidFill>
              <a:schemeClr val="tx1"/>
            </a:solidFill>
          </a:endParaRPr>
        </a:p>
      </dgm:t>
    </dgm:pt>
    <dgm:pt modelId="{07A057BF-DB5A-4EBA-9B77-68B111FD5FEE}">
      <dgm:prSet custT="1"/>
      <dgm:spPr/>
      <dgm:t>
        <a:bodyPr/>
        <a:lstStyle/>
        <a:p>
          <a:r>
            <a:rPr lang="en-US" sz="1900" b="1"/>
            <a:t>That they may know God’s power (v. 19-23)</a:t>
          </a:r>
          <a:endParaRPr lang="es-ES" sz="1900" b="1" dirty="0"/>
        </a:p>
      </dgm:t>
    </dgm:pt>
    <dgm:pt modelId="{B34D879D-FFAF-4147-806F-F616D8B2B2E6}" type="parTrans" cxnId="{BB3D2682-DBA4-473E-A1C9-D50A0EFCDE31}">
      <dgm:prSet/>
      <dgm:spPr/>
      <dgm:t>
        <a:bodyPr/>
        <a:lstStyle/>
        <a:p>
          <a:endParaRPr lang="es-ES" sz="2000" b="1">
            <a:solidFill>
              <a:schemeClr val="tx1"/>
            </a:solidFill>
          </a:endParaRPr>
        </a:p>
      </dgm:t>
    </dgm:pt>
    <dgm:pt modelId="{489E6007-241E-4223-A6E7-02566BE69A2C}" type="sibTrans" cxnId="{BB3D2682-DBA4-473E-A1C9-D50A0EFCDE31}">
      <dgm:prSet/>
      <dgm:spPr/>
      <dgm:t>
        <a:bodyPr/>
        <a:lstStyle/>
        <a:p>
          <a:endParaRPr lang="es-ES" sz="2000" b="1">
            <a:solidFill>
              <a:schemeClr val="tx1"/>
            </a:solidFill>
          </a:endParaRPr>
        </a:p>
      </dgm:t>
    </dgm:pt>
    <dgm:pt modelId="{2A98E33E-8E0F-4269-9D90-736F53E8598B}" type="pres">
      <dgm:prSet presAssocID="{713A3F9D-4855-4972-8907-BE3DB7444C64}" presName="linear" presStyleCnt="0">
        <dgm:presLayoutVars>
          <dgm:dir/>
          <dgm:animLvl val="lvl"/>
          <dgm:resizeHandles val="exact"/>
        </dgm:presLayoutVars>
      </dgm:prSet>
      <dgm:spPr/>
      <dgm:t>
        <a:bodyPr/>
        <a:lstStyle/>
        <a:p>
          <a:endParaRPr kumimoji="1" lang="ja-JP" altLang="en-US"/>
        </a:p>
      </dgm:t>
    </dgm:pt>
    <dgm:pt modelId="{948C0CB2-B78A-4DF0-9A10-C23B7DFDD0A7}" type="pres">
      <dgm:prSet presAssocID="{6558BA3F-F339-42D2-8E20-CEA8B970D7EE}" presName="parentLin" presStyleCnt="0"/>
      <dgm:spPr/>
    </dgm:pt>
    <dgm:pt modelId="{48E95F19-FC80-46ED-93CE-BC8DBAF04EEE}" type="pres">
      <dgm:prSet presAssocID="{6558BA3F-F339-42D2-8E20-CEA8B970D7EE}" presName="parentLeftMargin" presStyleLbl="node1" presStyleIdx="0" presStyleCnt="5"/>
      <dgm:spPr/>
      <dgm:t>
        <a:bodyPr/>
        <a:lstStyle/>
        <a:p>
          <a:endParaRPr kumimoji="1" lang="ja-JP" altLang="en-US"/>
        </a:p>
      </dgm:t>
    </dgm:pt>
    <dgm:pt modelId="{10B552CA-75D5-4105-86F8-744985B52909}" type="pres">
      <dgm:prSet presAssocID="{6558BA3F-F339-42D2-8E20-CEA8B970D7EE}" presName="parentText" presStyleLbl="node1" presStyleIdx="0" presStyleCnt="5" custScaleX="105673" custLinFactNeighborX="-53949">
        <dgm:presLayoutVars>
          <dgm:chMax val="0"/>
          <dgm:bulletEnabled val="1"/>
        </dgm:presLayoutVars>
      </dgm:prSet>
      <dgm:spPr/>
      <dgm:t>
        <a:bodyPr/>
        <a:lstStyle/>
        <a:p>
          <a:endParaRPr kumimoji="1" lang="ja-JP" altLang="en-US"/>
        </a:p>
      </dgm:t>
    </dgm:pt>
    <dgm:pt modelId="{461CF9BB-AA1C-4F96-BFC8-6BA38AC2E45D}" type="pres">
      <dgm:prSet presAssocID="{6558BA3F-F339-42D2-8E20-CEA8B970D7EE}" presName="negativeSpace" presStyleCnt="0"/>
      <dgm:spPr/>
    </dgm:pt>
    <dgm:pt modelId="{0E00DA98-F4D5-404B-A19A-AD1B253A56B3}" type="pres">
      <dgm:prSet presAssocID="{6558BA3F-F339-42D2-8E20-CEA8B970D7EE}" presName="childText" presStyleLbl="conFgAcc1" presStyleIdx="0" presStyleCnt="5" custScaleX="80474">
        <dgm:presLayoutVars>
          <dgm:bulletEnabled val="1"/>
        </dgm:presLayoutVars>
      </dgm:prSet>
      <dgm:spPr>
        <a:solidFill>
          <a:schemeClr val="accent5">
            <a:lumMod val="20000"/>
            <a:lumOff val="80000"/>
            <a:alpha val="90000"/>
          </a:schemeClr>
        </a:solidFill>
      </dgm:spPr>
    </dgm:pt>
    <dgm:pt modelId="{95135994-A29E-4F34-91C4-9F1963EEFC57}" type="pres">
      <dgm:prSet presAssocID="{C70C1257-2A6B-4075-9EB2-E4799189B156}" presName="spaceBetweenRectangles" presStyleCnt="0"/>
      <dgm:spPr/>
    </dgm:pt>
    <dgm:pt modelId="{0BC082F6-35D6-409D-86A8-E88F2E59CC8D}" type="pres">
      <dgm:prSet presAssocID="{81F8AC51-A679-4325-92AF-97AD6EDE79B9}" presName="parentLin" presStyleCnt="0"/>
      <dgm:spPr/>
    </dgm:pt>
    <dgm:pt modelId="{C7D06A71-F13C-4B8E-8963-E0C8367F9340}" type="pres">
      <dgm:prSet presAssocID="{81F8AC51-A679-4325-92AF-97AD6EDE79B9}" presName="parentLeftMargin" presStyleLbl="node1" presStyleIdx="0" presStyleCnt="5"/>
      <dgm:spPr/>
      <dgm:t>
        <a:bodyPr/>
        <a:lstStyle/>
        <a:p>
          <a:endParaRPr kumimoji="1" lang="ja-JP" altLang="en-US"/>
        </a:p>
      </dgm:t>
    </dgm:pt>
    <dgm:pt modelId="{3D06F6BF-4C68-4ED1-9EFF-B6CED722801D}" type="pres">
      <dgm:prSet presAssocID="{81F8AC51-A679-4325-92AF-97AD6EDE79B9}" presName="parentText" presStyleLbl="node1" presStyleIdx="1" presStyleCnt="5" custScaleX="105673" custLinFactNeighborX="-53949">
        <dgm:presLayoutVars>
          <dgm:chMax val="0"/>
          <dgm:bulletEnabled val="1"/>
        </dgm:presLayoutVars>
      </dgm:prSet>
      <dgm:spPr/>
      <dgm:t>
        <a:bodyPr/>
        <a:lstStyle/>
        <a:p>
          <a:endParaRPr kumimoji="1" lang="ja-JP" altLang="en-US"/>
        </a:p>
      </dgm:t>
    </dgm:pt>
    <dgm:pt modelId="{4CF5F05B-7689-4C67-B57A-8745439DEF06}" type="pres">
      <dgm:prSet presAssocID="{81F8AC51-A679-4325-92AF-97AD6EDE79B9}" presName="negativeSpace" presStyleCnt="0"/>
      <dgm:spPr/>
    </dgm:pt>
    <dgm:pt modelId="{4916ED9E-D432-4111-B234-C5ECDCA955F1}" type="pres">
      <dgm:prSet presAssocID="{81F8AC51-A679-4325-92AF-97AD6EDE79B9}" presName="childText" presStyleLbl="conFgAcc1" presStyleIdx="1" presStyleCnt="5" custScaleX="80474">
        <dgm:presLayoutVars>
          <dgm:bulletEnabled val="1"/>
        </dgm:presLayoutVars>
      </dgm:prSet>
      <dgm:spPr>
        <a:solidFill>
          <a:schemeClr val="accent5">
            <a:lumMod val="20000"/>
            <a:lumOff val="80000"/>
            <a:alpha val="90000"/>
          </a:schemeClr>
        </a:solidFill>
      </dgm:spPr>
    </dgm:pt>
    <dgm:pt modelId="{8C910B48-9596-4BBA-BE53-3A29D292B101}" type="pres">
      <dgm:prSet presAssocID="{70C85999-7317-4173-96C7-7CA27C7791FF}" presName="spaceBetweenRectangles" presStyleCnt="0"/>
      <dgm:spPr/>
    </dgm:pt>
    <dgm:pt modelId="{3A783786-A940-49CA-BFF1-04008A7E8FB1}" type="pres">
      <dgm:prSet presAssocID="{E3ED264D-0A25-4A06-B910-70B060AE783A}" presName="parentLin" presStyleCnt="0"/>
      <dgm:spPr/>
    </dgm:pt>
    <dgm:pt modelId="{9A90C82F-9F87-471B-B0E4-DFA55C210ECE}" type="pres">
      <dgm:prSet presAssocID="{E3ED264D-0A25-4A06-B910-70B060AE783A}" presName="parentLeftMargin" presStyleLbl="node1" presStyleIdx="1" presStyleCnt="5"/>
      <dgm:spPr/>
      <dgm:t>
        <a:bodyPr/>
        <a:lstStyle/>
        <a:p>
          <a:endParaRPr kumimoji="1" lang="ja-JP" altLang="en-US"/>
        </a:p>
      </dgm:t>
    </dgm:pt>
    <dgm:pt modelId="{914338BD-7C89-474D-A274-D76EB682D213}" type="pres">
      <dgm:prSet presAssocID="{E3ED264D-0A25-4A06-B910-70B060AE783A}" presName="parentText" presStyleLbl="node1" presStyleIdx="2" presStyleCnt="5" custScaleX="135149" custLinFactNeighborX="-53949">
        <dgm:presLayoutVars>
          <dgm:chMax val="0"/>
          <dgm:bulletEnabled val="1"/>
        </dgm:presLayoutVars>
      </dgm:prSet>
      <dgm:spPr/>
      <dgm:t>
        <a:bodyPr/>
        <a:lstStyle/>
        <a:p>
          <a:endParaRPr kumimoji="1" lang="ja-JP" altLang="en-US"/>
        </a:p>
      </dgm:t>
    </dgm:pt>
    <dgm:pt modelId="{C4647E0F-2345-446A-8815-88FE900AC3A6}" type="pres">
      <dgm:prSet presAssocID="{E3ED264D-0A25-4A06-B910-70B060AE783A}" presName="negativeSpace" presStyleCnt="0"/>
      <dgm:spPr/>
    </dgm:pt>
    <dgm:pt modelId="{4955F4C4-8753-46D6-BE07-BED57A3A6EDD}" type="pres">
      <dgm:prSet presAssocID="{E3ED264D-0A25-4A06-B910-70B060AE783A}" presName="childText" presStyleLbl="conFgAcc1" presStyleIdx="2" presStyleCnt="5">
        <dgm:presLayoutVars>
          <dgm:bulletEnabled val="1"/>
        </dgm:presLayoutVars>
      </dgm:prSet>
      <dgm:spPr>
        <a:solidFill>
          <a:schemeClr val="accent5">
            <a:lumMod val="20000"/>
            <a:lumOff val="80000"/>
            <a:alpha val="90000"/>
          </a:schemeClr>
        </a:solidFill>
      </dgm:spPr>
    </dgm:pt>
    <dgm:pt modelId="{7FDC217F-3D91-4ED8-8DEC-3103E344AD44}" type="pres">
      <dgm:prSet presAssocID="{4A34B989-0AB5-4710-939B-83396B9BA406}" presName="spaceBetweenRectangles" presStyleCnt="0"/>
      <dgm:spPr/>
    </dgm:pt>
    <dgm:pt modelId="{F0AAA5CA-6F44-40F5-AC8E-E6720415E304}" type="pres">
      <dgm:prSet presAssocID="{5058BDD8-CC5B-43E8-9BAC-EDC0C0A1CD64}" presName="parentLin" presStyleCnt="0"/>
      <dgm:spPr/>
    </dgm:pt>
    <dgm:pt modelId="{CC5BAB8E-665F-4E15-9974-D07F9C368BCE}" type="pres">
      <dgm:prSet presAssocID="{5058BDD8-CC5B-43E8-9BAC-EDC0C0A1CD64}" presName="parentLeftMargin" presStyleLbl="node1" presStyleIdx="2" presStyleCnt="5"/>
      <dgm:spPr/>
      <dgm:t>
        <a:bodyPr/>
        <a:lstStyle/>
        <a:p>
          <a:endParaRPr kumimoji="1" lang="ja-JP" altLang="en-US"/>
        </a:p>
      </dgm:t>
    </dgm:pt>
    <dgm:pt modelId="{9D86E54D-438F-4037-A52B-C2F625B9D67C}" type="pres">
      <dgm:prSet presAssocID="{5058BDD8-CC5B-43E8-9BAC-EDC0C0A1CD64}" presName="parentText" presStyleLbl="node1" presStyleIdx="3" presStyleCnt="5" custScaleX="135149" custLinFactNeighborX="-53949">
        <dgm:presLayoutVars>
          <dgm:chMax val="0"/>
          <dgm:bulletEnabled val="1"/>
        </dgm:presLayoutVars>
      </dgm:prSet>
      <dgm:spPr/>
      <dgm:t>
        <a:bodyPr/>
        <a:lstStyle/>
        <a:p>
          <a:endParaRPr kumimoji="1" lang="ja-JP" altLang="en-US"/>
        </a:p>
      </dgm:t>
    </dgm:pt>
    <dgm:pt modelId="{80AB0190-2DB2-42D2-B29E-C2FF3F6C2CF7}" type="pres">
      <dgm:prSet presAssocID="{5058BDD8-CC5B-43E8-9BAC-EDC0C0A1CD64}" presName="negativeSpace" presStyleCnt="0"/>
      <dgm:spPr/>
    </dgm:pt>
    <dgm:pt modelId="{D87178F0-DC07-4FA4-A617-540F61B97084}" type="pres">
      <dgm:prSet presAssocID="{5058BDD8-CC5B-43E8-9BAC-EDC0C0A1CD64}" presName="childText" presStyleLbl="conFgAcc1" presStyleIdx="3" presStyleCnt="5">
        <dgm:presLayoutVars>
          <dgm:bulletEnabled val="1"/>
        </dgm:presLayoutVars>
      </dgm:prSet>
      <dgm:spPr>
        <a:solidFill>
          <a:schemeClr val="accent5">
            <a:lumMod val="20000"/>
            <a:lumOff val="80000"/>
            <a:alpha val="90000"/>
          </a:schemeClr>
        </a:solidFill>
      </dgm:spPr>
    </dgm:pt>
    <dgm:pt modelId="{E362BD5D-EDE6-4247-A2FF-CAD2EA3015DE}" type="pres">
      <dgm:prSet presAssocID="{3DB8AEF6-E345-482D-9E7E-65DDB5C95A87}" presName="spaceBetweenRectangles" presStyleCnt="0"/>
      <dgm:spPr/>
    </dgm:pt>
    <dgm:pt modelId="{EECF3DDD-9202-4742-B506-7B2484449CE0}" type="pres">
      <dgm:prSet presAssocID="{07A057BF-DB5A-4EBA-9B77-68B111FD5FEE}" presName="parentLin" presStyleCnt="0"/>
      <dgm:spPr/>
    </dgm:pt>
    <dgm:pt modelId="{6CE3337E-A2FB-470A-8CFA-BCA8F7D1C8AA}" type="pres">
      <dgm:prSet presAssocID="{07A057BF-DB5A-4EBA-9B77-68B111FD5FEE}" presName="parentLeftMargin" presStyleLbl="node1" presStyleIdx="3" presStyleCnt="5"/>
      <dgm:spPr/>
      <dgm:t>
        <a:bodyPr/>
        <a:lstStyle/>
        <a:p>
          <a:endParaRPr kumimoji="1" lang="ja-JP" altLang="en-US"/>
        </a:p>
      </dgm:t>
    </dgm:pt>
    <dgm:pt modelId="{8295AC50-F805-4EEE-8272-07E018BD88EC}" type="pres">
      <dgm:prSet presAssocID="{07A057BF-DB5A-4EBA-9B77-68B111FD5FEE}" presName="parentText" presStyleLbl="node1" presStyleIdx="4" presStyleCnt="5" custScaleX="105673" custLinFactNeighborX="-53949">
        <dgm:presLayoutVars>
          <dgm:chMax val="0"/>
          <dgm:bulletEnabled val="1"/>
        </dgm:presLayoutVars>
      </dgm:prSet>
      <dgm:spPr/>
      <dgm:t>
        <a:bodyPr/>
        <a:lstStyle/>
        <a:p>
          <a:endParaRPr kumimoji="1" lang="ja-JP" altLang="en-US"/>
        </a:p>
      </dgm:t>
    </dgm:pt>
    <dgm:pt modelId="{AE634BA8-48E0-444D-84D7-7F420CD1FD50}" type="pres">
      <dgm:prSet presAssocID="{07A057BF-DB5A-4EBA-9B77-68B111FD5FEE}" presName="negativeSpace" presStyleCnt="0"/>
      <dgm:spPr/>
    </dgm:pt>
    <dgm:pt modelId="{25590DCE-2E75-4B47-884D-E22FF482657B}" type="pres">
      <dgm:prSet presAssocID="{07A057BF-DB5A-4EBA-9B77-68B111FD5FEE}" presName="childText" presStyleLbl="conFgAcc1" presStyleIdx="4" presStyleCnt="5" custScaleX="80474">
        <dgm:presLayoutVars>
          <dgm:bulletEnabled val="1"/>
        </dgm:presLayoutVars>
      </dgm:prSet>
      <dgm:spPr>
        <a:solidFill>
          <a:schemeClr val="accent5">
            <a:lumMod val="20000"/>
            <a:lumOff val="80000"/>
            <a:alpha val="90000"/>
          </a:schemeClr>
        </a:solidFill>
      </dgm:spPr>
    </dgm:pt>
  </dgm:ptLst>
  <dgm:cxnLst>
    <dgm:cxn modelId="{1EC0E3BD-99D3-459D-9A69-6801F8EDF00A}" srcId="{713A3F9D-4855-4972-8907-BE3DB7444C64}" destId="{81F8AC51-A679-4325-92AF-97AD6EDE79B9}" srcOrd="1" destOrd="0" parTransId="{6BBB5BA9-9B22-4AE4-8E24-D90D98BBE872}" sibTransId="{70C85999-7317-4173-96C7-7CA27C7791FF}"/>
    <dgm:cxn modelId="{BB3D2682-DBA4-473E-A1C9-D50A0EFCDE31}" srcId="{713A3F9D-4855-4972-8907-BE3DB7444C64}" destId="{07A057BF-DB5A-4EBA-9B77-68B111FD5FEE}" srcOrd="4" destOrd="0" parTransId="{B34D879D-FFAF-4147-806F-F616D8B2B2E6}" sibTransId="{489E6007-241E-4223-A6E7-02566BE69A2C}"/>
    <dgm:cxn modelId="{4DD3AE80-C30C-41CD-AF23-06319BA5E0D8}" srcId="{713A3F9D-4855-4972-8907-BE3DB7444C64}" destId="{E3ED264D-0A25-4A06-B910-70B060AE783A}" srcOrd="2" destOrd="0" parTransId="{A5155C00-A43D-416D-A51A-B584E40CAF31}" sibTransId="{4A34B989-0AB5-4710-939B-83396B9BA406}"/>
    <dgm:cxn modelId="{3D163CB9-99AA-4B35-9D20-84F36245DA86}" type="presOf" srcId="{6558BA3F-F339-42D2-8E20-CEA8B970D7EE}" destId="{48E95F19-FC80-46ED-93CE-BC8DBAF04EEE}" srcOrd="0" destOrd="0" presId="urn:microsoft.com/office/officeart/2005/8/layout/list1"/>
    <dgm:cxn modelId="{269C0E6D-55EF-40A0-8895-FACB28F8D906}" type="presOf" srcId="{07A057BF-DB5A-4EBA-9B77-68B111FD5FEE}" destId="{6CE3337E-A2FB-470A-8CFA-BCA8F7D1C8AA}" srcOrd="0" destOrd="0" presId="urn:microsoft.com/office/officeart/2005/8/layout/list1"/>
    <dgm:cxn modelId="{94ECC707-A735-4ED1-8DC6-D369D0AF9A10}" type="presOf" srcId="{81F8AC51-A679-4325-92AF-97AD6EDE79B9}" destId="{C7D06A71-F13C-4B8E-8963-E0C8367F9340}" srcOrd="0" destOrd="0" presId="urn:microsoft.com/office/officeart/2005/8/layout/list1"/>
    <dgm:cxn modelId="{06BD0D43-135F-44C5-8130-66E4CEED4AEC}" type="presOf" srcId="{81F8AC51-A679-4325-92AF-97AD6EDE79B9}" destId="{3D06F6BF-4C68-4ED1-9EFF-B6CED722801D}" srcOrd="1" destOrd="0" presId="urn:microsoft.com/office/officeart/2005/8/layout/list1"/>
    <dgm:cxn modelId="{83CF27BF-93BD-4A6B-8CF2-269B58F15813}" type="presOf" srcId="{E3ED264D-0A25-4A06-B910-70B060AE783A}" destId="{914338BD-7C89-474D-A274-D76EB682D213}" srcOrd="1" destOrd="0" presId="urn:microsoft.com/office/officeart/2005/8/layout/list1"/>
    <dgm:cxn modelId="{947F9C45-3533-476F-8D2F-7B586E97FCCA}" type="presOf" srcId="{E3ED264D-0A25-4A06-B910-70B060AE783A}" destId="{9A90C82F-9F87-471B-B0E4-DFA55C210ECE}" srcOrd="0" destOrd="0" presId="urn:microsoft.com/office/officeart/2005/8/layout/list1"/>
    <dgm:cxn modelId="{D868257B-380E-47DB-A730-158AE56B84CF}" srcId="{713A3F9D-4855-4972-8907-BE3DB7444C64}" destId="{6558BA3F-F339-42D2-8E20-CEA8B970D7EE}" srcOrd="0" destOrd="0" parTransId="{350BE095-1742-45F3-AED1-CBD25C376D50}" sibTransId="{C70C1257-2A6B-4075-9EB2-E4799189B156}"/>
    <dgm:cxn modelId="{6D4E24BC-78F5-40A0-A88C-CD3116462A7E}" type="presOf" srcId="{5058BDD8-CC5B-43E8-9BAC-EDC0C0A1CD64}" destId="{9D86E54D-438F-4037-A52B-C2F625B9D67C}" srcOrd="1" destOrd="0" presId="urn:microsoft.com/office/officeart/2005/8/layout/list1"/>
    <dgm:cxn modelId="{DF975C95-E1F1-4B5B-B196-22F7046A1600}" type="presOf" srcId="{07A057BF-DB5A-4EBA-9B77-68B111FD5FEE}" destId="{8295AC50-F805-4EEE-8272-07E018BD88EC}" srcOrd="1" destOrd="0" presId="urn:microsoft.com/office/officeart/2005/8/layout/list1"/>
    <dgm:cxn modelId="{281C72D6-6DDA-417A-BBB0-FCAEE89EA6BC}" type="presOf" srcId="{6558BA3F-F339-42D2-8E20-CEA8B970D7EE}" destId="{10B552CA-75D5-4105-86F8-744985B52909}" srcOrd="1" destOrd="0" presId="urn:microsoft.com/office/officeart/2005/8/layout/list1"/>
    <dgm:cxn modelId="{BD3D115E-6452-43BF-B68C-941A1AD2E8CA}" type="presOf" srcId="{5058BDD8-CC5B-43E8-9BAC-EDC0C0A1CD64}" destId="{CC5BAB8E-665F-4E15-9974-D07F9C368BCE}" srcOrd="0" destOrd="0" presId="urn:microsoft.com/office/officeart/2005/8/layout/list1"/>
    <dgm:cxn modelId="{A48D950B-3B56-4C6B-ADE0-0CCDFB1E3F97}" type="presOf" srcId="{713A3F9D-4855-4972-8907-BE3DB7444C64}" destId="{2A98E33E-8E0F-4269-9D90-736F53E8598B}" srcOrd="0" destOrd="0" presId="urn:microsoft.com/office/officeart/2005/8/layout/list1"/>
    <dgm:cxn modelId="{B1D23422-B3E2-459F-BAD0-1D328ECE91CB}" srcId="{713A3F9D-4855-4972-8907-BE3DB7444C64}" destId="{5058BDD8-CC5B-43E8-9BAC-EDC0C0A1CD64}" srcOrd="3" destOrd="0" parTransId="{C82464AE-E8DF-4CA7-8BA2-E8D847C89658}" sibTransId="{3DB8AEF6-E345-482D-9E7E-65DDB5C95A87}"/>
    <dgm:cxn modelId="{C7B8D96E-7C28-4CD4-97C1-B10B93191C06}" type="presParOf" srcId="{2A98E33E-8E0F-4269-9D90-736F53E8598B}" destId="{948C0CB2-B78A-4DF0-9A10-C23B7DFDD0A7}" srcOrd="0" destOrd="0" presId="urn:microsoft.com/office/officeart/2005/8/layout/list1"/>
    <dgm:cxn modelId="{44C8A30A-F2F6-41CF-A082-A55574F5E1E4}" type="presParOf" srcId="{948C0CB2-B78A-4DF0-9A10-C23B7DFDD0A7}" destId="{48E95F19-FC80-46ED-93CE-BC8DBAF04EEE}" srcOrd="0" destOrd="0" presId="urn:microsoft.com/office/officeart/2005/8/layout/list1"/>
    <dgm:cxn modelId="{42C3C59C-01C4-490B-866A-EF990E5547F6}" type="presParOf" srcId="{948C0CB2-B78A-4DF0-9A10-C23B7DFDD0A7}" destId="{10B552CA-75D5-4105-86F8-744985B52909}" srcOrd="1" destOrd="0" presId="urn:microsoft.com/office/officeart/2005/8/layout/list1"/>
    <dgm:cxn modelId="{3E5B0BCC-43A7-4A72-8AF9-E5E118FF20ED}" type="presParOf" srcId="{2A98E33E-8E0F-4269-9D90-736F53E8598B}" destId="{461CF9BB-AA1C-4F96-BFC8-6BA38AC2E45D}" srcOrd="1" destOrd="0" presId="urn:microsoft.com/office/officeart/2005/8/layout/list1"/>
    <dgm:cxn modelId="{3767207D-6EA5-4DF4-8007-53EB49414691}" type="presParOf" srcId="{2A98E33E-8E0F-4269-9D90-736F53E8598B}" destId="{0E00DA98-F4D5-404B-A19A-AD1B253A56B3}" srcOrd="2" destOrd="0" presId="urn:microsoft.com/office/officeart/2005/8/layout/list1"/>
    <dgm:cxn modelId="{320A0876-808F-4BBB-B770-99E8AD41E526}" type="presParOf" srcId="{2A98E33E-8E0F-4269-9D90-736F53E8598B}" destId="{95135994-A29E-4F34-91C4-9F1963EEFC57}" srcOrd="3" destOrd="0" presId="urn:microsoft.com/office/officeart/2005/8/layout/list1"/>
    <dgm:cxn modelId="{64FD4715-376E-4A76-9CDF-27420E60DB02}" type="presParOf" srcId="{2A98E33E-8E0F-4269-9D90-736F53E8598B}" destId="{0BC082F6-35D6-409D-86A8-E88F2E59CC8D}" srcOrd="4" destOrd="0" presId="urn:microsoft.com/office/officeart/2005/8/layout/list1"/>
    <dgm:cxn modelId="{AA90DACA-1375-4B88-A5B2-BA65D8B6F391}" type="presParOf" srcId="{0BC082F6-35D6-409D-86A8-E88F2E59CC8D}" destId="{C7D06A71-F13C-4B8E-8963-E0C8367F9340}" srcOrd="0" destOrd="0" presId="urn:microsoft.com/office/officeart/2005/8/layout/list1"/>
    <dgm:cxn modelId="{BA728CED-0F3B-4AAF-A7B3-59F95D6B9D7F}" type="presParOf" srcId="{0BC082F6-35D6-409D-86A8-E88F2E59CC8D}" destId="{3D06F6BF-4C68-4ED1-9EFF-B6CED722801D}" srcOrd="1" destOrd="0" presId="urn:microsoft.com/office/officeart/2005/8/layout/list1"/>
    <dgm:cxn modelId="{8C1041EB-29BB-4D21-AFB2-F5CFF19D4A68}" type="presParOf" srcId="{2A98E33E-8E0F-4269-9D90-736F53E8598B}" destId="{4CF5F05B-7689-4C67-B57A-8745439DEF06}" srcOrd="5" destOrd="0" presId="urn:microsoft.com/office/officeart/2005/8/layout/list1"/>
    <dgm:cxn modelId="{C5CA1132-C10E-4F2D-A60D-B853C0064E0B}" type="presParOf" srcId="{2A98E33E-8E0F-4269-9D90-736F53E8598B}" destId="{4916ED9E-D432-4111-B234-C5ECDCA955F1}" srcOrd="6" destOrd="0" presId="urn:microsoft.com/office/officeart/2005/8/layout/list1"/>
    <dgm:cxn modelId="{0291B114-BC9B-4B2F-8E79-37CF6824FED4}" type="presParOf" srcId="{2A98E33E-8E0F-4269-9D90-736F53E8598B}" destId="{8C910B48-9596-4BBA-BE53-3A29D292B101}" srcOrd="7" destOrd="0" presId="urn:microsoft.com/office/officeart/2005/8/layout/list1"/>
    <dgm:cxn modelId="{FA90FE15-8248-4D23-B4C6-B2B913FE2EB4}" type="presParOf" srcId="{2A98E33E-8E0F-4269-9D90-736F53E8598B}" destId="{3A783786-A940-49CA-BFF1-04008A7E8FB1}" srcOrd="8" destOrd="0" presId="urn:microsoft.com/office/officeart/2005/8/layout/list1"/>
    <dgm:cxn modelId="{90B711C7-632B-4FD4-A68E-C50270559AD1}" type="presParOf" srcId="{3A783786-A940-49CA-BFF1-04008A7E8FB1}" destId="{9A90C82F-9F87-471B-B0E4-DFA55C210ECE}" srcOrd="0" destOrd="0" presId="urn:microsoft.com/office/officeart/2005/8/layout/list1"/>
    <dgm:cxn modelId="{0B98D1C4-FDDB-493E-8664-8E9AAE8E5FC4}" type="presParOf" srcId="{3A783786-A940-49CA-BFF1-04008A7E8FB1}" destId="{914338BD-7C89-474D-A274-D76EB682D213}" srcOrd="1" destOrd="0" presId="urn:microsoft.com/office/officeart/2005/8/layout/list1"/>
    <dgm:cxn modelId="{B79BCAED-B74D-4932-AF47-BF682828F6E7}" type="presParOf" srcId="{2A98E33E-8E0F-4269-9D90-736F53E8598B}" destId="{C4647E0F-2345-446A-8815-88FE900AC3A6}" srcOrd="9" destOrd="0" presId="urn:microsoft.com/office/officeart/2005/8/layout/list1"/>
    <dgm:cxn modelId="{D7DFE3CE-0CAB-4DAC-8320-7F5272A94CD6}" type="presParOf" srcId="{2A98E33E-8E0F-4269-9D90-736F53E8598B}" destId="{4955F4C4-8753-46D6-BE07-BED57A3A6EDD}" srcOrd="10" destOrd="0" presId="urn:microsoft.com/office/officeart/2005/8/layout/list1"/>
    <dgm:cxn modelId="{7BE44BE3-3FFB-4C64-A45A-E20CB6B86524}" type="presParOf" srcId="{2A98E33E-8E0F-4269-9D90-736F53E8598B}" destId="{7FDC217F-3D91-4ED8-8DEC-3103E344AD44}" srcOrd="11" destOrd="0" presId="urn:microsoft.com/office/officeart/2005/8/layout/list1"/>
    <dgm:cxn modelId="{96C7297A-CE3F-4C64-9E70-D63900518DAA}" type="presParOf" srcId="{2A98E33E-8E0F-4269-9D90-736F53E8598B}" destId="{F0AAA5CA-6F44-40F5-AC8E-E6720415E304}" srcOrd="12" destOrd="0" presId="urn:microsoft.com/office/officeart/2005/8/layout/list1"/>
    <dgm:cxn modelId="{287DCD69-903D-4547-ACD6-CD44FCD4ACF7}" type="presParOf" srcId="{F0AAA5CA-6F44-40F5-AC8E-E6720415E304}" destId="{CC5BAB8E-665F-4E15-9974-D07F9C368BCE}" srcOrd="0" destOrd="0" presId="urn:microsoft.com/office/officeart/2005/8/layout/list1"/>
    <dgm:cxn modelId="{22C3DC21-1AA1-4DC3-8130-21B74B085737}" type="presParOf" srcId="{F0AAA5CA-6F44-40F5-AC8E-E6720415E304}" destId="{9D86E54D-438F-4037-A52B-C2F625B9D67C}" srcOrd="1" destOrd="0" presId="urn:microsoft.com/office/officeart/2005/8/layout/list1"/>
    <dgm:cxn modelId="{1CF24548-7F60-4159-B5A1-EED47AB2FC46}" type="presParOf" srcId="{2A98E33E-8E0F-4269-9D90-736F53E8598B}" destId="{80AB0190-2DB2-42D2-B29E-C2FF3F6C2CF7}" srcOrd="13" destOrd="0" presId="urn:microsoft.com/office/officeart/2005/8/layout/list1"/>
    <dgm:cxn modelId="{D431F2B3-8974-435F-956A-4E4B6C9B28C8}" type="presParOf" srcId="{2A98E33E-8E0F-4269-9D90-736F53E8598B}" destId="{D87178F0-DC07-4FA4-A617-540F61B97084}" srcOrd="14" destOrd="0" presId="urn:microsoft.com/office/officeart/2005/8/layout/list1"/>
    <dgm:cxn modelId="{C1B59F4A-4388-4075-A8E0-C500D01D7478}" type="presParOf" srcId="{2A98E33E-8E0F-4269-9D90-736F53E8598B}" destId="{E362BD5D-EDE6-4247-A2FF-CAD2EA3015DE}" srcOrd="15" destOrd="0" presId="urn:microsoft.com/office/officeart/2005/8/layout/list1"/>
    <dgm:cxn modelId="{0F278BD7-0C2D-4A55-A022-D1696C8D9744}" type="presParOf" srcId="{2A98E33E-8E0F-4269-9D90-736F53E8598B}" destId="{EECF3DDD-9202-4742-B506-7B2484449CE0}" srcOrd="16" destOrd="0" presId="urn:microsoft.com/office/officeart/2005/8/layout/list1"/>
    <dgm:cxn modelId="{58A85FA8-2087-45B3-9BEF-E65C96928195}" type="presParOf" srcId="{EECF3DDD-9202-4742-B506-7B2484449CE0}" destId="{6CE3337E-A2FB-470A-8CFA-BCA8F7D1C8AA}" srcOrd="0" destOrd="0" presId="urn:microsoft.com/office/officeart/2005/8/layout/list1"/>
    <dgm:cxn modelId="{F04EF24F-426B-44F0-A547-99F45207870A}" type="presParOf" srcId="{EECF3DDD-9202-4742-B506-7B2484449CE0}" destId="{8295AC50-F805-4EEE-8272-07E018BD88EC}" srcOrd="1" destOrd="0" presId="urn:microsoft.com/office/officeart/2005/8/layout/list1"/>
    <dgm:cxn modelId="{2B2B2C94-9F43-4255-8D76-5EA189C8CC1F}" type="presParOf" srcId="{2A98E33E-8E0F-4269-9D90-736F53E8598B}" destId="{AE634BA8-48E0-444D-84D7-7F420CD1FD50}" srcOrd="17" destOrd="0" presId="urn:microsoft.com/office/officeart/2005/8/layout/list1"/>
    <dgm:cxn modelId="{5A959230-1FA7-47E3-A9F8-8EFDFF8FA7D4}" type="presParOf" srcId="{2A98E33E-8E0F-4269-9D90-736F53E8598B}" destId="{25590DCE-2E75-4B47-884D-E22FF482657B}"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BDF849-8CB3-4F2A-A1D6-D3762ED00B40}" type="doc">
      <dgm:prSet loTypeId="urn:microsoft.com/office/officeart/2005/8/layout/cycle6" loCatId="cycle" qsTypeId="urn:microsoft.com/office/officeart/2005/8/quickstyle/3d2" qsCatId="3D" csTypeId="urn:microsoft.com/office/officeart/2005/8/colors/accent1_2" csCatId="accent1" phldr="1"/>
      <dgm:spPr/>
      <dgm:t>
        <a:bodyPr/>
        <a:lstStyle/>
        <a:p>
          <a:endParaRPr lang="es-ES"/>
        </a:p>
      </dgm:t>
    </dgm:pt>
    <dgm:pt modelId="{19FABE2E-22C9-4604-B47C-E00F8CFAFE21}">
      <dgm:prSet phldrT="[Texto]"/>
      <dgm:spPr>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t>
        <a:bodyPr/>
        <a:lstStyle/>
        <a:p>
          <a:r>
            <a:rPr lang="es-ES" dirty="0"/>
            <a:t> </a:t>
          </a:r>
        </a:p>
      </dgm:t>
    </dgm:pt>
    <dgm:pt modelId="{371D0B77-A9EE-4778-B1F0-3ECED626880E}" type="parTrans" cxnId="{072B40C7-AE51-4479-A766-7A41F5092AAE}">
      <dgm:prSet/>
      <dgm:spPr/>
      <dgm:t>
        <a:bodyPr/>
        <a:lstStyle/>
        <a:p>
          <a:endParaRPr lang="es-ES"/>
        </a:p>
      </dgm:t>
    </dgm:pt>
    <dgm:pt modelId="{18485130-21AE-4821-AEC9-54F99FA0C4C5}" type="sibTrans" cxnId="{072B40C7-AE51-4479-A766-7A41F5092AAE}">
      <dgm:prSet/>
      <dgm:spPr/>
      <dgm:t>
        <a:bodyPr/>
        <a:lstStyle/>
        <a:p>
          <a:endParaRPr lang="es-ES"/>
        </a:p>
      </dgm:t>
    </dgm:pt>
    <dgm:pt modelId="{807A0497-AFA5-4C6D-9FAA-C0A99CD625A6}">
      <dgm:prSet phldrT="[Texto]"/>
      <dgm:spPr>
        <a:blipFill dpi="0" rotWithShape="0">
          <a:blip xmlns:r="http://schemas.openxmlformats.org/officeDocument/2006/relationships" r:embed="rId2" cstate="print">
            <a:extLst>
              <a:ext uri="{28A0092B-C50C-407E-A947-70E740481C1C}">
                <a14:useLocalDpi xmlns:a14="http://schemas.microsoft.com/office/drawing/2010/main"/>
              </a:ext>
            </a:extLst>
          </a:blip>
          <a:srcRect/>
          <a:stretch>
            <a:fillRect l="1261"/>
          </a:stretch>
        </a:blipFill>
      </dgm:spPr>
      <dgm:t>
        <a:bodyPr/>
        <a:lstStyle/>
        <a:p>
          <a:r>
            <a:rPr lang="es-ES" dirty="0"/>
            <a:t> </a:t>
          </a:r>
        </a:p>
      </dgm:t>
    </dgm:pt>
    <dgm:pt modelId="{86E39B3B-6069-453D-B198-5B6FFDB75B9C}" type="parTrans" cxnId="{3589875C-2F11-45D5-A375-73126CFE3398}">
      <dgm:prSet/>
      <dgm:spPr/>
      <dgm:t>
        <a:bodyPr/>
        <a:lstStyle/>
        <a:p>
          <a:endParaRPr lang="es-ES"/>
        </a:p>
      </dgm:t>
    </dgm:pt>
    <dgm:pt modelId="{B0C60913-0D61-43E2-AE9A-7698AB798935}" type="sibTrans" cxnId="{3589875C-2F11-45D5-A375-73126CFE3398}">
      <dgm:prSet/>
      <dgm:spPr/>
      <dgm:t>
        <a:bodyPr/>
        <a:lstStyle/>
        <a:p>
          <a:endParaRPr lang="es-ES"/>
        </a:p>
      </dgm:t>
    </dgm:pt>
    <dgm:pt modelId="{CA82B281-8AB7-4867-AE37-BFCD89E247D6}">
      <dgm:prSet phldrT="[Texto]"/>
      <dgm:spPr>
        <a:blipFill dpi="0" rotWithShape="0">
          <a:blip xmlns:r="http://schemas.openxmlformats.org/officeDocument/2006/relationships" r:embed="rId3" cstate="print">
            <a:extLst>
              <a:ext uri="{28A0092B-C50C-407E-A947-70E740481C1C}">
                <a14:useLocalDpi xmlns:a14="http://schemas.microsoft.com/office/drawing/2010/main"/>
              </a:ext>
            </a:extLst>
          </a:blip>
          <a:srcRect/>
          <a:stretch>
            <a:fillRect l="719" t="2019"/>
          </a:stretch>
        </a:blipFill>
      </dgm:spPr>
      <dgm:t>
        <a:bodyPr/>
        <a:lstStyle/>
        <a:p>
          <a:r>
            <a:rPr lang="es-ES" dirty="0"/>
            <a:t> </a:t>
          </a:r>
        </a:p>
      </dgm:t>
    </dgm:pt>
    <dgm:pt modelId="{C5C13966-58BB-4C98-94FF-F2E6E045A805}" type="parTrans" cxnId="{801F5B0A-27F9-462B-93FA-6E93AA8E6D26}">
      <dgm:prSet/>
      <dgm:spPr/>
      <dgm:t>
        <a:bodyPr/>
        <a:lstStyle/>
        <a:p>
          <a:endParaRPr lang="es-ES"/>
        </a:p>
      </dgm:t>
    </dgm:pt>
    <dgm:pt modelId="{653503FC-DF8A-47E3-9F9D-73E528818726}" type="sibTrans" cxnId="{801F5B0A-27F9-462B-93FA-6E93AA8E6D26}">
      <dgm:prSet/>
      <dgm:spPr/>
      <dgm:t>
        <a:bodyPr/>
        <a:lstStyle/>
        <a:p>
          <a:endParaRPr lang="es-ES"/>
        </a:p>
      </dgm:t>
    </dgm:pt>
    <dgm:pt modelId="{A62E5606-BE9B-437B-B716-F088B20AFBD0}">
      <dgm:prSet phldrT="[Texto]"/>
      <dgm:spPr>
        <a:blipFill dpi="0" rotWithShape="0">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t>
        <a:bodyPr/>
        <a:lstStyle/>
        <a:p>
          <a:r>
            <a:rPr lang="es-ES" dirty="0"/>
            <a:t> </a:t>
          </a:r>
        </a:p>
      </dgm:t>
    </dgm:pt>
    <dgm:pt modelId="{8E13D073-3255-4836-B16B-10EAB954F562}" type="parTrans" cxnId="{9FA70A2B-87FA-496F-A054-A0332F52DDEE}">
      <dgm:prSet/>
      <dgm:spPr/>
      <dgm:t>
        <a:bodyPr/>
        <a:lstStyle/>
        <a:p>
          <a:endParaRPr lang="es-ES"/>
        </a:p>
      </dgm:t>
    </dgm:pt>
    <dgm:pt modelId="{C9B8B228-8BB2-4725-B844-F1288501C007}" type="sibTrans" cxnId="{9FA70A2B-87FA-496F-A054-A0332F52DDEE}">
      <dgm:prSet/>
      <dgm:spPr/>
      <dgm:t>
        <a:bodyPr/>
        <a:lstStyle/>
        <a:p>
          <a:endParaRPr lang="es-ES"/>
        </a:p>
      </dgm:t>
    </dgm:pt>
    <dgm:pt modelId="{ECE443A2-F133-45BB-A397-8D841E49F326}">
      <dgm:prSet phldrT="[Texto]"/>
      <dgm:spPr>
        <a:blipFill rotWithShape="0">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t>
        <a:bodyPr/>
        <a:lstStyle/>
        <a:p>
          <a:r>
            <a:rPr lang="es-ES" dirty="0"/>
            <a:t> </a:t>
          </a:r>
        </a:p>
      </dgm:t>
    </dgm:pt>
    <dgm:pt modelId="{FE520416-E711-489E-ACA9-A027AA8499CB}" type="parTrans" cxnId="{543F901D-6A38-43DA-9762-6320467F6796}">
      <dgm:prSet/>
      <dgm:spPr/>
      <dgm:t>
        <a:bodyPr/>
        <a:lstStyle/>
        <a:p>
          <a:endParaRPr lang="es-ES"/>
        </a:p>
      </dgm:t>
    </dgm:pt>
    <dgm:pt modelId="{66391C7D-87FA-4296-953E-FF8776845951}" type="sibTrans" cxnId="{543F901D-6A38-43DA-9762-6320467F6796}">
      <dgm:prSet/>
      <dgm:spPr/>
      <dgm:t>
        <a:bodyPr/>
        <a:lstStyle/>
        <a:p>
          <a:endParaRPr lang="es-ES"/>
        </a:p>
      </dgm:t>
    </dgm:pt>
    <dgm:pt modelId="{7B35E481-0A3B-4D0A-8B23-95C1D892E788}" type="pres">
      <dgm:prSet presAssocID="{DFBDF849-8CB3-4F2A-A1D6-D3762ED00B40}" presName="cycle" presStyleCnt="0">
        <dgm:presLayoutVars>
          <dgm:dir/>
          <dgm:resizeHandles val="exact"/>
        </dgm:presLayoutVars>
      </dgm:prSet>
      <dgm:spPr/>
      <dgm:t>
        <a:bodyPr/>
        <a:lstStyle/>
        <a:p>
          <a:endParaRPr kumimoji="1" lang="ja-JP" altLang="en-US"/>
        </a:p>
      </dgm:t>
    </dgm:pt>
    <dgm:pt modelId="{39CEF272-3EAA-4CD7-922F-77B93EC92C67}" type="pres">
      <dgm:prSet presAssocID="{19FABE2E-22C9-4604-B47C-E00F8CFAFE21}" presName="node" presStyleLbl="node1" presStyleIdx="0" presStyleCnt="5" custScaleX="122078" custScaleY="139596">
        <dgm:presLayoutVars>
          <dgm:bulletEnabled val="1"/>
        </dgm:presLayoutVars>
      </dgm:prSet>
      <dgm:spPr/>
      <dgm:t>
        <a:bodyPr/>
        <a:lstStyle/>
        <a:p>
          <a:endParaRPr kumimoji="1" lang="ja-JP" altLang="en-US"/>
        </a:p>
      </dgm:t>
    </dgm:pt>
    <dgm:pt modelId="{B2535432-4A6A-42B3-8E37-F5CAFB82FC3A}" type="pres">
      <dgm:prSet presAssocID="{19FABE2E-22C9-4604-B47C-E00F8CFAFE21}" presName="spNode" presStyleCnt="0"/>
      <dgm:spPr/>
    </dgm:pt>
    <dgm:pt modelId="{9B1193CB-6239-449B-8B7D-E1DF7B745034}" type="pres">
      <dgm:prSet presAssocID="{18485130-21AE-4821-AEC9-54F99FA0C4C5}" presName="sibTrans" presStyleLbl="sibTrans1D1" presStyleIdx="0" presStyleCnt="5"/>
      <dgm:spPr/>
      <dgm:t>
        <a:bodyPr/>
        <a:lstStyle/>
        <a:p>
          <a:endParaRPr kumimoji="1" lang="ja-JP" altLang="en-US"/>
        </a:p>
      </dgm:t>
    </dgm:pt>
    <dgm:pt modelId="{4F916E74-24E5-4C59-AAA5-D3AF25B03AC3}" type="pres">
      <dgm:prSet presAssocID="{807A0497-AFA5-4C6D-9FAA-C0A99CD625A6}" presName="node" presStyleLbl="node1" presStyleIdx="1" presStyleCnt="5" custScaleX="122078" custScaleY="139596" custRadScaleRad="97234" custRadScaleInc="24949">
        <dgm:presLayoutVars>
          <dgm:bulletEnabled val="1"/>
        </dgm:presLayoutVars>
      </dgm:prSet>
      <dgm:spPr/>
      <dgm:t>
        <a:bodyPr/>
        <a:lstStyle/>
        <a:p>
          <a:endParaRPr kumimoji="1" lang="ja-JP" altLang="en-US"/>
        </a:p>
      </dgm:t>
    </dgm:pt>
    <dgm:pt modelId="{C77B5A6D-3212-4FD8-8210-498E0F20F96F}" type="pres">
      <dgm:prSet presAssocID="{807A0497-AFA5-4C6D-9FAA-C0A99CD625A6}" presName="spNode" presStyleCnt="0"/>
      <dgm:spPr/>
    </dgm:pt>
    <dgm:pt modelId="{D0B9B63B-2A5B-4A20-9A38-CB46C9573ED1}" type="pres">
      <dgm:prSet presAssocID="{B0C60913-0D61-43E2-AE9A-7698AB798935}" presName="sibTrans" presStyleLbl="sibTrans1D1" presStyleIdx="1" presStyleCnt="5"/>
      <dgm:spPr/>
      <dgm:t>
        <a:bodyPr/>
        <a:lstStyle/>
        <a:p>
          <a:endParaRPr kumimoji="1" lang="ja-JP" altLang="en-US"/>
        </a:p>
      </dgm:t>
    </dgm:pt>
    <dgm:pt modelId="{14F977E6-19DE-4A17-A7EC-B52CD4234C4D}" type="pres">
      <dgm:prSet presAssocID="{CA82B281-8AB7-4867-AE37-BFCD89E247D6}" presName="node" presStyleLbl="node1" presStyleIdx="2" presStyleCnt="5" custScaleX="122078" custScaleY="139596">
        <dgm:presLayoutVars>
          <dgm:bulletEnabled val="1"/>
        </dgm:presLayoutVars>
      </dgm:prSet>
      <dgm:spPr/>
      <dgm:t>
        <a:bodyPr/>
        <a:lstStyle/>
        <a:p>
          <a:endParaRPr kumimoji="1" lang="ja-JP" altLang="en-US"/>
        </a:p>
      </dgm:t>
    </dgm:pt>
    <dgm:pt modelId="{2EF7766D-2356-4B12-9C48-E92A0D21CC89}" type="pres">
      <dgm:prSet presAssocID="{CA82B281-8AB7-4867-AE37-BFCD89E247D6}" presName="spNode" presStyleCnt="0"/>
      <dgm:spPr/>
    </dgm:pt>
    <dgm:pt modelId="{3E7152F2-7C34-4146-987E-1E7D145B67B0}" type="pres">
      <dgm:prSet presAssocID="{653503FC-DF8A-47E3-9F9D-73E528818726}" presName="sibTrans" presStyleLbl="sibTrans1D1" presStyleIdx="2" presStyleCnt="5"/>
      <dgm:spPr/>
      <dgm:t>
        <a:bodyPr/>
        <a:lstStyle/>
        <a:p>
          <a:endParaRPr kumimoji="1" lang="ja-JP" altLang="en-US"/>
        </a:p>
      </dgm:t>
    </dgm:pt>
    <dgm:pt modelId="{D0E9131C-B5E4-46A6-BE77-543BD1A71080}" type="pres">
      <dgm:prSet presAssocID="{A62E5606-BE9B-437B-B716-F088B20AFBD0}" presName="node" presStyleLbl="node1" presStyleIdx="3" presStyleCnt="5" custScaleX="122078" custScaleY="139596">
        <dgm:presLayoutVars>
          <dgm:bulletEnabled val="1"/>
        </dgm:presLayoutVars>
      </dgm:prSet>
      <dgm:spPr/>
      <dgm:t>
        <a:bodyPr/>
        <a:lstStyle/>
        <a:p>
          <a:endParaRPr kumimoji="1" lang="ja-JP" altLang="en-US"/>
        </a:p>
      </dgm:t>
    </dgm:pt>
    <dgm:pt modelId="{45C5DE16-2BC2-4D4F-A2DF-F6F2A4489647}" type="pres">
      <dgm:prSet presAssocID="{A62E5606-BE9B-437B-B716-F088B20AFBD0}" presName="spNode" presStyleCnt="0"/>
      <dgm:spPr/>
    </dgm:pt>
    <dgm:pt modelId="{51D46FA3-BA20-4F20-8AF6-47C360370A67}" type="pres">
      <dgm:prSet presAssocID="{C9B8B228-8BB2-4725-B844-F1288501C007}" presName="sibTrans" presStyleLbl="sibTrans1D1" presStyleIdx="3" presStyleCnt="5"/>
      <dgm:spPr/>
      <dgm:t>
        <a:bodyPr/>
        <a:lstStyle/>
        <a:p>
          <a:endParaRPr kumimoji="1" lang="ja-JP" altLang="en-US"/>
        </a:p>
      </dgm:t>
    </dgm:pt>
    <dgm:pt modelId="{E8F268E7-E19F-425A-85E7-DF480FA124AD}" type="pres">
      <dgm:prSet presAssocID="{ECE443A2-F133-45BB-A397-8D841E49F326}" presName="node" presStyleLbl="node1" presStyleIdx="4" presStyleCnt="5" custScaleX="122078" custScaleY="172470" custRadScaleRad="96089" custRadScaleInc="-40801">
        <dgm:presLayoutVars>
          <dgm:bulletEnabled val="1"/>
        </dgm:presLayoutVars>
      </dgm:prSet>
      <dgm:spPr/>
      <dgm:t>
        <a:bodyPr/>
        <a:lstStyle/>
        <a:p>
          <a:endParaRPr kumimoji="1" lang="ja-JP" altLang="en-US"/>
        </a:p>
      </dgm:t>
    </dgm:pt>
    <dgm:pt modelId="{1FF6CAC0-DE00-400E-933D-714B9934B88F}" type="pres">
      <dgm:prSet presAssocID="{ECE443A2-F133-45BB-A397-8D841E49F326}" presName="spNode" presStyleCnt="0"/>
      <dgm:spPr/>
    </dgm:pt>
    <dgm:pt modelId="{44DA2F03-0D6F-4C08-A165-879D83A536F0}" type="pres">
      <dgm:prSet presAssocID="{66391C7D-87FA-4296-953E-FF8776845951}" presName="sibTrans" presStyleLbl="sibTrans1D1" presStyleIdx="4" presStyleCnt="5"/>
      <dgm:spPr/>
      <dgm:t>
        <a:bodyPr/>
        <a:lstStyle/>
        <a:p>
          <a:endParaRPr kumimoji="1" lang="ja-JP" altLang="en-US"/>
        </a:p>
      </dgm:t>
    </dgm:pt>
  </dgm:ptLst>
  <dgm:cxnLst>
    <dgm:cxn modelId="{801F5B0A-27F9-462B-93FA-6E93AA8E6D26}" srcId="{DFBDF849-8CB3-4F2A-A1D6-D3762ED00B40}" destId="{CA82B281-8AB7-4867-AE37-BFCD89E247D6}" srcOrd="2" destOrd="0" parTransId="{C5C13966-58BB-4C98-94FF-F2E6E045A805}" sibTransId="{653503FC-DF8A-47E3-9F9D-73E528818726}"/>
    <dgm:cxn modelId="{543F901D-6A38-43DA-9762-6320467F6796}" srcId="{DFBDF849-8CB3-4F2A-A1D6-D3762ED00B40}" destId="{ECE443A2-F133-45BB-A397-8D841E49F326}" srcOrd="4" destOrd="0" parTransId="{FE520416-E711-489E-ACA9-A027AA8499CB}" sibTransId="{66391C7D-87FA-4296-953E-FF8776845951}"/>
    <dgm:cxn modelId="{072B40C7-AE51-4479-A766-7A41F5092AAE}" srcId="{DFBDF849-8CB3-4F2A-A1D6-D3762ED00B40}" destId="{19FABE2E-22C9-4604-B47C-E00F8CFAFE21}" srcOrd="0" destOrd="0" parTransId="{371D0B77-A9EE-4778-B1F0-3ECED626880E}" sibTransId="{18485130-21AE-4821-AEC9-54F99FA0C4C5}"/>
    <dgm:cxn modelId="{2E1D74C9-A47F-4949-8291-6871AF15AF95}" type="presOf" srcId="{66391C7D-87FA-4296-953E-FF8776845951}" destId="{44DA2F03-0D6F-4C08-A165-879D83A536F0}" srcOrd="0" destOrd="0" presId="urn:microsoft.com/office/officeart/2005/8/layout/cycle6"/>
    <dgm:cxn modelId="{0EAC96D9-858C-4EBD-A93A-93CACCCA3229}" type="presOf" srcId="{807A0497-AFA5-4C6D-9FAA-C0A99CD625A6}" destId="{4F916E74-24E5-4C59-AAA5-D3AF25B03AC3}" srcOrd="0" destOrd="0" presId="urn:microsoft.com/office/officeart/2005/8/layout/cycle6"/>
    <dgm:cxn modelId="{9FA70A2B-87FA-496F-A054-A0332F52DDEE}" srcId="{DFBDF849-8CB3-4F2A-A1D6-D3762ED00B40}" destId="{A62E5606-BE9B-437B-B716-F088B20AFBD0}" srcOrd="3" destOrd="0" parTransId="{8E13D073-3255-4836-B16B-10EAB954F562}" sibTransId="{C9B8B228-8BB2-4725-B844-F1288501C007}"/>
    <dgm:cxn modelId="{A27F6CFB-738D-4B45-A4B3-1490A51D181B}" type="presOf" srcId="{DFBDF849-8CB3-4F2A-A1D6-D3762ED00B40}" destId="{7B35E481-0A3B-4D0A-8B23-95C1D892E788}" srcOrd="0" destOrd="0" presId="urn:microsoft.com/office/officeart/2005/8/layout/cycle6"/>
    <dgm:cxn modelId="{34238687-ACFA-4A8A-A6BE-2F847F963859}" type="presOf" srcId="{A62E5606-BE9B-437B-B716-F088B20AFBD0}" destId="{D0E9131C-B5E4-46A6-BE77-543BD1A71080}" srcOrd="0" destOrd="0" presId="urn:microsoft.com/office/officeart/2005/8/layout/cycle6"/>
    <dgm:cxn modelId="{77F68558-8425-48BD-B1AE-2436F53DC015}" type="presOf" srcId="{CA82B281-8AB7-4867-AE37-BFCD89E247D6}" destId="{14F977E6-19DE-4A17-A7EC-B52CD4234C4D}" srcOrd="0" destOrd="0" presId="urn:microsoft.com/office/officeart/2005/8/layout/cycle6"/>
    <dgm:cxn modelId="{AF4E1C0A-3DBD-4F55-B74B-F81705EB4BBE}" type="presOf" srcId="{B0C60913-0D61-43E2-AE9A-7698AB798935}" destId="{D0B9B63B-2A5B-4A20-9A38-CB46C9573ED1}" srcOrd="0" destOrd="0" presId="urn:microsoft.com/office/officeart/2005/8/layout/cycle6"/>
    <dgm:cxn modelId="{51E006DF-7B06-4BC5-A753-63B56B46C601}" type="presOf" srcId="{C9B8B228-8BB2-4725-B844-F1288501C007}" destId="{51D46FA3-BA20-4F20-8AF6-47C360370A67}" srcOrd="0" destOrd="0" presId="urn:microsoft.com/office/officeart/2005/8/layout/cycle6"/>
    <dgm:cxn modelId="{3589875C-2F11-45D5-A375-73126CFE3398}" srcId="{DFBDF849-8CB3-4F2A-A1D6-D3762ED00B40}" destId="{807A0497-AFA5-4C6D-9FAA-C0A99CD625A6}" srcOrd="1" destOrd="0" parTransId="{86E39B3B-6069-453D-B198-5B6FFDB75B9C}" sibTransId="{B0C60913-0D61-43E2-AE9A-7698AB798935}"/>
    <dgm:cxn modelId="{2B783589-B641-4340-99A5-0CC4AB32DB9F}" type="presOf" srcId="{ECE443A2-F133-45BB-A397-8D841E49F326}" destId="{E8F268E7-E19F-425A-85E7-DF480FA124AD}" srcOrd="0" destOrd="0" presId="urn:microsoft.com/office/officeart/2005/8/layout/cycle6"/>
    <dgm:cxn modelId="{E262FD46-C265-4BF3-8413-932003BB3F76}" type="presOf" srcId="{653503FC-DF8A-47E3-9F9D-73E528818726}" destId="{3E7152F2-7C34-4146-987E-1E7D145B67B0}" srcOrd="0" destOrd="0" presId="urn:microsoft.com/office/officeart/2005/8/layout/cycle6"/>
    <dgm:cxn modelId="{29932A7B-9D54-4E90-965A-7F1F52E84178}" type="presOf" srcId="{19FABE2E-22C9-4604-B47C-E00F8CFAFE21}" destId="{39CEF272-3EAA-4CD7-922F-77B93EC92C67}" srcOrd="0" destOrd="0" presId="urn:microsoft.com/office/officeart/2005/8/layout/cycle6"/>
    <dgm:cxn modelId="{104588D0-F653-484B-8908-051417762B90}" type="presOf" srcId="{18485130-21AE-4821-AEC9-54F99FA0C4C5}" destId="{9B1193CB-6239-449B-8B7D-E1DF7B745034}" srcOrd="0" destOrd="0" presId="urn:microsoft.com/office/officeart/2005/8/layout/cycle6"/>
    <dgm:cxn modelId="{FAD2F3E6-F7CA-40A4-87FE-33832F16E3F4}" type="presParOf" srcId="{7B35E481-0A3B-4D0A-8B23-95C1D892E788}" destId="{39CEF272-3EAA-4CD7-922F-77B93EC92C67}" srcOrd="0" destOrd="0" presId="urn:microsoft.com/office/officeart/2005/8/layout/cycle6"/>
    <dgm:cxn modelId="{66E7373E-AD5A-4E49-B03A-F333E68FA961}" type="presParOf" srcId="{7B35E481-0A3B-4D0A-8B23-95C1D892E788}" destId="{B2535432-4A6A-42B3-8E37-F5CAFB82FC3A}" srcOrd="1" destOrd="0" presId="urn:microsoft.com/office/officeart/2005/8/layout/cycle6"/>
    <dgm:cxn modelId="{4B99D0BE-47E8-414F-B0D2-64A3B48C238B}" type="presParOf" srcId="{7B35E481-0A3B-4D0A-8B23-95C1D892E788}" destId="{9B1193CB-6239-449B-8B7D-E1DF7B745034}" srcOrd="2" destOrd="0" presId="urn:microsoft.com/office/officeart/2005/8/layout/cycle6"/>
    <dgm:cxn modelId="{AC059012-ECC8-4676-B4D1-AC2AC63A66F6}" type="presParOf" srcId="{7B35E481-0A3B-4D0A-8B23-95C1D892E788}" destId="{4F916E74-24E5-4C59-AAA5-D3AF25B03AC3}" srcOrd="3" destOrd="0" presId="urn:microsoft.com/office/officeart/2005/8/layout/cycle6"/>
    <dgm:cxn modelId="{F1894765-1708-4F7A-93E0-2212F37295B9}" type="presParOf" srcId="{7B35E481-0A3B-4D0A-8B23-95C1D892E788}" destId="{C77B5A6D-3212-4FD8-8210-498E0F20F96F}" srcOrd="4" destOrd="0" presId="urn:microsoft.com/office/officeart/2005/8/layout/cycle6"/>
    <dgm:cxn modelId="{DA08F344-11F1-4A64-950D-D833232211F1}" type="presParOf" srcId="{7B35E481-0A3B-4D0A-8B23-95C1D892E788}" destId="{D0B9B63B-2A5B-4A20-9A38-CB46C9573ED1}" srcOrd="5" destOrd="0" presId="urn:microsoft.com/office/officeart/2005/8/layout/cycle6"/>
    <dgm:cxn modelId="{3C0E2BAE-06E2-46D2-A836-6AF4F3B45403}" type="presParOf" srcId="{7B35E481-0A3B-4D0A-8B23-95C1D892E788}" destId="{14F977E6-19DE-4A17-A7EC-B52CD4234C4D}" srcOrd="6" destOrd="0" presId="urn:microsoft.com/office/officeart/2005/8/layout/cycle6"/>
    <dgm:cxn modelId="{F7061BAB-13F9-4A48-9FD9-754D5818EF27}" type="presParOf" srcId="{7B35E481-0A3B-4D0A-8B23-95C1D892E788}" destId="{2EF7766D-2356-4B12-9C48-E92A0D21CC89}" srcOrd="7" destOrd="0" presId="urn:microsoft.com/office/officeart/2005/8/layout/cycle6"/>
    <dgm:cxn modelId="{5AC5C11E-A7AE-4695-A61A-3B9F3A86A1EE}" type="presParOf" srcId="{7B35E481-0A3B-4D0A-8B23-95C1D892E788}" destId="{3E7152F2-7C34-4146-987E-1E7D145B67B0}" srcOrd="8" destOrd="0" presId="urn:microsoft.com/office/officeart/2005/8/layout/cycle6"/>
    <dgm:cxn modelId="{4799F9AE-1A0A-42F3-B0D4-5BC849684007}" type="presParOf" srcId="{7B35E481-0A3B-4D0A-8B23-95C1D892E788}" destId="{D0E9131C-B5E4-46A6-BE77-543BD1A71080}" srcOrd="9" destOrd="0" presId="urn:microsoft.com/office/officeart/2005/8/layout/cycle6"/>
    <dgm:cxn modelId="{91E2DE0D-F44F-42D8-8AD0-6D4148BC26AD}" type="presParOf" srcId="{7B35E481-0A3B-4D0A-8B23-95C1D892E788}" destId="{45C5DE16-2BC2-4D4F-A2DF-F6F2A4489647}" srcOrd="10" destOrd="0" presId="urn:microsoft.com/office/officeart/2005/8/layout/cycle6"/>
    <dgm:cxn modelId="{FD088F1A-120B-4B07-A082-02C4BDEB1A32}" type="presParOf" srcId="{7B35E481-0A3B-4D0A-8B23-95C1D892E788}" destId="{51D46FA3-BA20-4F20-8AF6-47C360370A67}" srcOrd="11" destOrd="0" presId="urn:microsoft.com/office/officeart/2005/8/layout/cycle6"/>
    <dgm:cxn modelId="{2317779A-4AF5-4D59-959A-130DC3B696EB}" type="presParOf" srcId="{7B35E481-0A3B-4D0A-8B23-95C1D892E788}" destId="{E8F268E7-E19F-425A-85E7-DF480FA124AD}" srcOrd="12" destOrd="0" presId="urn:microsoft.com/office/officeart/2005/8/layout/cycle6"/>
    <dgm:cxn modelId="{8795B459-41D0-4C2F-809B-23395EF991D6}" type="presParOf" srcId="{7B35E481-0A3B-4D0A-8B23-95C1D892E788}" destId="{1FF6CAC0-DE00-400E-933D-714B9934B88F}" srcOrd="13" destOrd="0" presId="urn:microsoft.com/office/officeart/2005/8/layout/cycle6"/>
    <dgm:cxn modelId="{F44B82A6-F62E-4A3A-9C1E-DE3EC0BECDA2}" type="presParOf" srcId="{7B35E481-0A3B-4D0A-8B23-95C1D892E788}" destId="{44DA2F03-0D6F-4C08-A165-879D83A536F0}"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98465B9-474B-46CB-A903-2D9A8D0419BB}" type="datetimeFigureOut">
              <a:rPr lang="es-ES" smtClean="0"/>
              <a:t>24/07/2020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030AC8-BA01-4D7F-A8DE-D85D92E8AAA0}" type="slidenum">
              <a:rPr lang="es-ES" smtClean="0"/>
              <a:t>‹#›</a:t>
            </a:fld>
            <a:endParaRPr lang="es-ES"/>
          </a:p>
        </p:txBody>
      </p:sp>
    </p:spTree>
    <p:extLst>
      <p:ext uri="{BB962C8B-B14F-4D97-AF65-F5344CB8AC3E}">
        <p14:creationId xmlns:p14="http://schemas.microsoft.com/office/powerpoint/2010/main" val="41753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8465B9-474B-46CB-A903-2D9A8D0419BB}" type="datetimeFigureOut">
              <a:rPr lang="es-ES" smtClean="0"/>
              <a:t>24/07/2020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030AC8-BA01-4D7F-A8DE-D85D92E8AAA0}" type="slidenum">
              <a:rPr lang="es-ES" smtClean="0"/>
              <a:t>‹#›</a:t>
            </a:fld>
            <a:endParaRPr lang="es-ES"/>
          </a:p>
        </p:txBody>
      </p:sp>
    </p:spTree>
    <p:extLst>
      <p:ext uri="{BB962C8B-B14F-4D97-AF65-F5344CB8AC3E}">
        <p14:creationId xmlns:p14="http://schemas.microsoft.com/office/powerpoint/2010/main" val="357483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8465B9-474B-46CB-A903-2D9A8D0419BB}" type="datetimeFigureOut">
              <a:rPr lang="es-ES" smtClean="0"/>
              <a:t>24/07/2020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030AC8-BA01-4D7F-A8DE-D85D92E8AAA0}" type="slidenum">
              <a:rPr lang="es-ES" smtClean="0"/>
              <a:t>‹#›</a:t>
            </a:fld>
            <a:endParaRPr lang="es-ES"/>
          </a:p>
        </p:txBody>
      </p:sp>
    </p:spTree>
    <p:extLst>
      <p:ext uri="{BB962C8B-B14F-4D97-AF65-F5344CB8AC3E}">
        <p14:creationId xmlns:p14="http://schemas.microsoft.com/office/powerpoint/2010/main" val="233940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8465B9-474B-46CB-A903-2D9A8D0419BB}" type="datetimeFigureOut">
              <a:rPr lang="es-ES" smtClean="0"/>
              <a:t>24/07/2020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030AC8-BA01-4D7F-A8DE-D85D92E8AAA0}" type="slidenum">
              <a:rPr lang="es-ES" smtClean="0"/>
              <a:t>‹#›</a:t>
            </a:fld>
            <a:endParaRPr lang="es-ES"/>
          </a:p>
        </p:txBody>
      </p:sp>
    </p:spTree>
    <p:extLst>
      <p:ext uri="{BB962C8B-B14F-4D97-AF65-F5344CB8AC3E}">
        <p14:creationId xmlns:p14="http://schemas.microsoft.com/office/powerpoint/2010/main" val="338403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98465B9-474B-46CB-A903-2D9A8D0419BB}" type="datetimeFigureOut">
              <a:rPr lang="es-ES" smtClean="0"/>
              <a:t>24/07/2020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030AC8-BA01-4D7F-A8DE-D85D92E8AAA0}" type="slidenum">
              <a:rPr lang="es-ES" smtClean="0"/>
              <a:t>‹#›</a:t>
            </a:fld>
            <a:endParaRPr lang="es-ES"/>
          </a:p>
        </p:txBody>
      </p:sp>
    </p:spTree>
    <p:extLst>
      <p:ext uri="{BB962C8B-B14F-4D97-AF65-F5344CB8AC3E}">
        <p14:creationId xmlns:p14="http://schemas.microsoft.com/office/powerpoint/2010/main" val="193488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98465B9-474B-46CB-A903-2D9A8D0419BB}" type="datetimeFigureOut">
              <a:rPr lang="es-ES" smtClean="0"/>
              <a:t>24/07/2020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1030AC8-BA01-4D7F-A8DE-D85D92E8AAA0}" type="slidenum">
              <a:rPr lang="es-ES" smtClean="0"/>
              <a:t>‹#›</a:t>
            </a:fld>
            <a:endParaRPr lang="es-ES"/>
          </a:p>
        </p:txBody>
      </p:sp>
    </p:spTree>
    <p:extLst>
      <p:ext uri="{BB962C8B-B14F-4D97-AF65-F5344CB8AC3E}">
        <p14:creationId xmlns:p14="http://schemas.microsoft.com/office/powerpoint/2010/main" val="358553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98465B9-474B-46CB-A903-2D9A8D0419BB}" type="datetimeFigureOut">
              <a:rPr lang="es-ES" smtClean="0"/>
              <a:t>24/07/2020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1030AC8-BA01-4D7F-A8DE-D85D92E8AAA0}" type="slidenum">
              <a:rPr lang="es-ES" smtClean="0"/>
              <a:t>‹#›</a:t>
            </a:fld>
            <a:endParaRPr lang="es-ES"/>
          </a:p>
        </p:txBody>
      </p:sp>
    </p:spTree>
    <p:extLst>
      <p:ext uri="{BB962C8B-B14F-4D97-AF65-F5344CB8AC3E}">
        <p14:creationId xmlns:p14="http://schemas.microsoft.com/office/powerpoint/2010/main" val="86907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98465B9-474B-46CB-A903-2D9A8D0419BB}" type="datetimeFigureOut">
              <a:rPr lang="es-ES" smtClean="0"/>
              <a:t>24/07/2020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1030AC8-BA01-4D7F-A8DE-D85D92E8AAA0}" type="slidenum">
              <a:rPr lang="es-ES" smtClean="0"/>
              <a:t>‹#›</a:t>
            </a:fld>
            <a:endParaRPr lang="es-ES"/>
          </a:p>
        </p:txBody>
      </p:sp>
    </p:spTree>
    <p:extLst>
      <p:ext uri="{BB962C8B-B14F-4D97-AF65-F5344CB8AC3E}">
        <p14:creationId xmlns:p14="http://schemas.microsoft.com/office/powerpoint/2010/main" val="259812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465B9-474B-46CB-A903-2D9A8D0419BB}" type="datetimeFigureOut">
              <a:rPr lang="es-ES" smtClean="0"/>
              <a:t>24/07/2020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1030AC8-BA01-4D7F-A8DE-D85D92E8AAA0}" type="slidenum">
              <a:rPr lang="es-ES" smtClean="0"/>
              <a:t>‹#›</a:t>
            </a:fld>
            <a:endParaRPr lang="es-ES"/>
          </a:p>
        </p:txBody>
      </p:sp>
    </p:spTree>
    <p:extLst>
      <p:ext uri="{BB962C8B-B14F-4D97-AF65-F5344CB8AC3E}">
        <p14:creationId xmlns:p14="http://schemas.microsoft.com/office/powerpoint/2010/main" val="5825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98465B9-474B-46CB-A903-2D9A8D0419BB}" type="datetimeFigureOut">
              <a:rPr lang="es-ES" smtClean="0"/>
              <a:t>24/07/2020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1030AC8-BA01-4D7F-A8DE-D85D92E8AAA0}" type="slidenum">
              <a:rPr lang="es-ES" smtClean="0"/>
              <a:t>‹#›</a:t>
            </a:fld>
            <a:endParaRPr lang="es-ES"/>
          </a:p>
        </p:txBody>
      </p:sp>
    </p:spTree>
    <p:extLst>
      <p:ext uri="{BB962C8B-B14F-4D97-AF65-F5344CB8AC3E}">
        <p14:creationId xmlns:p14="http://schemas.microsoft.com/office/powerpoint/2010/main" val="70345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98465B9-474B-46CB-A903-2D9A8D0419BB}" type="datetimeFigureOut">
              <a:rPr lang="es-ES" smtClean="0"/>
              <a:t>24/07/2020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1030AC8-BA01-4D7F-A8DE-D85D92E8AAA0}" type="slidenum">
              <a:rPr lang="es-ES" smtClean="0"/>
              <a:t>‹#›</a:t>
            </a:fld>
            <a:endParaRPr lang="es-ES"/>
          </a:p>
        </p:txBody>
      </p:sp>
    </p:spTree>
    <p:extLst>
      <p:ext uri="{BB962C8B-B14F-4D97-AF65-F5344CB8AC3E}">
        <p14:creationId xmlns:p14="http://schemas.microsoft.com/office/powerpoint/2010/main" val="124543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465B9-474B-46CB-A903-2D9A8D0419BB}" type="datetimeFigureOut">
              <a:rPr lang="es-ES" smtClean="0"/>
              <a:t>24/07/2020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30AC8-BA01-4D7F-A8DE-D85D92E8AAA0}" type="slidenum">
              <a:rPr lang="es-ES" smtClean="0"/>
              <a:t>‹#›</a:t>
            </a:fld>
            <a:endParaRPr lang="es-ES"/>
          </a:p>
        </p:txBody>
      </p:sp>
    </p:spTree>
    <p:extLst>
      <p:ext uri="{BB962C8B-B14F-4D97-AF65-F5344CB8AC3E}">
        <p14:creationId xmlns:p14="http://schemas.microsoft.com/office/powerpoint/2010/main" val="1417768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3.jpeg"/><Relationship Id="rId4" Type="http://schemas.openxmlformats.org/officeDocument/2006/relationships/diagramData" Target="../diagrams/data2.xml"/><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0650B58-2B01-4F48-A063-DD730D7E73EC}"/>
              </a:ext>
            </a:extLst>
          </p:cNvPr>
          <p:cNvSpPr txBox="1"/>
          <p:nvPr/>
        </p:nvSpPr>
        <p:spPr>
          <a:xfrm>
            <a:off x="5877100" y="317863"/>
            <a:ext cx="3134294" cy="255454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a:ln/>
                <a:solidFill>
                  <a:schemeClr val="accent3"/>
                </a:solidFill>
              </a:rPr>
              <a:t>PRAYER POWER: INTERCEDING FOR OTHERS</a:t>
            </a:r>
            <a:endParaRPr lang="es-ES" sz="4000" b="1" dirty="0">
              <a:ln/>
              <a:solidFill>
                <a:schemeClr val="accent3"/>
              </a:solidFill>
            </a:endParaRPr>
          </a:p>
        </p:txBody>
      </p:sp>
      <p:sp>
        <p:nvSpPr>
          <p:cNvPr id="5" name="CuadroTexto 4">
            <a:extLst>
              <a:ext uri="{FF2B5EF4-FFF2-40B4-BE49-F238E27FC236}">
                <a16:creationId xmlns:a16="http://schemas.microsoft.com/office/drawing/2014/main" xmlns="" id="{217D00D5-E9B9-485A-BA51-4CBDA74BEE16}"/>
              </a:ext>
            </a:extLst>
          </p:cNvPr>
          <p:cNvSpPr txBox="1"/>
          <p:nvPr/>
        </p:nvSpPr>
        <p:spPr>
          <a:xfrm>
            <a:off x="6888480" y="6176833"/>
            <a:ext cx="2081349" cy="646331"/>
          </a:xfrm>
          <a:prstGeom prst="rect">
            <a:avLst/>
          </a:prstGeom>
          <a:noFill/>
        </p:spPr>
        <p:txBody>
          <a:bodyPr wrap="square" rtlCol="0">
            <a:spAutoFit/>
          </a:bodyPr>
          <a:lstStyle/>
          <a:p>
            <a:pPr algn="r"/>
            <a:r>
              <a:rPr lang="en-US" b="1"/>
              <a:t>Lesson 4 for </a:t>
            </a:r>
            <a:br>
              <a:rPr lang="en-US" b="1"/>
            </a:br>
            <a:r>
              <a:rPr lang="en-US" b="1"/>
              <a:t>July 25, 2020</a:t>
            </a:r>
            <a:endParaRPr lang="es-ES" b="1" dirty="0"/>
          </a:p>
        </p:txBody>
      </p:sp>
    </p:spTree>
    <p:extLst>
      <p:ext uri="{BB962C8B-B14F-4D97-AF65-F5344CB8AC3E}">
        <p14:creationId xmlns:p14="http://schemas.microsoft.com/office/powerpoint/2010/main" val="32762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7" name="Imagen 26">
            <a:extLst>
              <a:ext uri="{FF2B5EF4-FFF2-40B4-BE49-F238E27FC236}">
                <a16:creationId xmlns:a16="http://schemas.microsoft.com/office/drawing/2014/main" xmlns="" id="{E2EF22AB-3AAD-4AE7-8BCD-117BEAB4C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24" y="106008"/>
            <a:ext cx="4142541" cy="3106906"/>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a:scene3d>
            <a:camera prst="orthographicFront"/>
            <a:lightRig rig="threePt" dir="t"/>
          </a:scene3d>
          <a:sp3d>
            <a:bevelT/>
          </a:sp3d>
        </p:spPr>
      </p:pic>
      <p:sp>
        <p:nvSpPr>
          <p:cNvPr id="25" name="Rectángulo 24">
            <a:extLst>
              <a:ext uri="{FF2B5EF4-FFF2-40B4-BE49-F238E27FC236}">
                <a16:creationId xmlns:a16="http://schemas.microsoft.com/office/drawing/2014/main" xmlns="" id="{05B2FA95-B708-4B14-B0F8-B53F6FC78EF2}"/>
              </a:ext>
            </a:extLst>
          </p:cNvPr>
          <p:cNvSpPr/>
          <p:nvPr/>
        </p:nvSpPr>
        <p:spPr>
          <a:xfrm>
            <a:off x="4676036" y="4101737"/>
            <a:ext cx="4363461" cy="259985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xmlns="" id="{139A55F6-722B-44E4-94BA-6F4F13B268E7}"/>
              </a:ext>
            </a:extLst>
          </p:cNvPr>
          <p:cNvSpPr txBox="1"/>
          <p:nvPr/>
        </p:nvSpPr>
        <p:spPr>
          <a:xfrm>
            <a:off x="5057984" y="4214948"/>
            <a:ext cx="4086016" cy="2323713"/>
          </a:xfrm>
          <a:prstGeom prst="rect">
            <a:avLst/>
          </a:prstGeom>
          <a:noFill/>
        </p:spPr>
        <p:txBody>
          <a:bodyPr wrap="square" rtlCol="0">
            <a:spAutoFit/>
          </a:bodyPr>
          <a:lstStyle/>
          <a:p>
            <a:pPr>
              <a:spcBef>
                <a:spcPts val="600"/>
              </a:spcBef>
            </a:pPr>
            <a:r>
              <a:rPr lang="es-ES" sz="2000" b="1">
                <a:solidFill>
                  <a:srgbClr val="FFCF01"/>
                </a:solidFill>
              </a:rPr>
              <a:t>Intercessory prayer:</a:t>
            </a:r>
            <a:endParaRPr lang="es-ES" sz="2000" b="1" dirty="0">
              <a:solidFill>
                <a:srgbClr val="FFCF01"/>
              </a:solidFill>
            </a:endParaRPr>
          </a:p>
          <a:p>
            <a:pPr lvl="1">
              <a:spcBef>
                <a:spcPts val="600"/>
              </a:spcBef>
            </a:pPr>
            <a:r>
              <a:rPr lang="es-ES" sz="2000" b="1">
                <a:solidFill>
                  <a:srgbClr val="D3A0FE"/>
                </a:solidFill>
              </a:rPr>
              <a:t>Praying in conflict</a:t>
            </a:r>
            <a:endParaRPr lang="es-ES" sz="2000" b="1" dirty="0">
              <a:solidFill>
                <a:srgbClr val="D3A0FE"/>
              </a:solidFill>
            </a:endParaRPr>
          </a:p>
          <a:p>
            <a:pPr lvl="1">
              <a:spcBef>
                <a:spcPts val="600"/>
              </a:spcBef>
            </a:pPr>
            <a:r>
              <a:rPr lang="es-ES" sz="2000" b="1">
                <a:solidFill>
                  <a:srgbClr val="E498AA"/>
                </a:solidFill>
              </a:rPr>
              <a:t>Praying for specific people</a:t>
            </a:r>
            <a:endParaRPr lang="es-ES" sz="2000" b="1" dirty="0">
              <a:solidFill>
                <a:srgbClr val="E498AA"/>
              </a:solidFill>
            </a:endParaRPr>
          </a:p>
          <a:p>
            <a:pPr lvl="1">
              <a:spcBef>
                <a:spcPts val="600"/>
              </a:spcBef>
            </a:pPr>
            <a:r>
              <a:rPr lang="es-ES" sz="2000" b="1">
                <a:solidFill>
                  <a:srgbClr val="E4B194"/>
                </a:solidFill>
              </a:rPr>
              <a:t>Praying for other believers</a:t>
            </a:r>
            <a:endParaRPr lang="es-ES" sz="2000" b="1" dirty="0">
              <a:solidFill>
                <a:srgbClr val="E4B194"/>
              </a:solidFill>
            </a:endParaRPr>
          </a:p>
          <a:p>
            <a:pPr>
              <a:spcBef>
                <a:spcPts val="600"/>
              </a:spcBef>
            </a:pPr>
            <a:r>
              <a:rPr lang="es-ES" sz="2000" b="1">
                <a:solidFill>
                  <a:srgbClr val="66FFFF"/>
                </a:solidFill>
              </a:rPr>
              <a:t>God hears our prayers</a:t>
            </a:r>
            <a:endParaRPr lang="es-ES" sz="2000" b="1" dirty="0">
              <a:solidFill>
                <a:srgbClr val="66FFFF"/>
              </a:solidFill>
            </a:endParaRPr>
          </a:p>
          <a:p>
            <a:pPr>
              <a:spcBef>
                <a:spcPts val="600"/>
              </a:spcBef>
            </a:pPr>
            <a:r>
              <a:rPr lang="es-ES" sz="2000" b="1">
                <a:solidFill>
                  <a:srgbClr val="F5ADC8"/>
                </a:solidFill>
              </a:rPr>
              <a:t>How to pray</a:t>
            </a:r>
            <a:endParaRPr lang="es-ES" sz="2000" b="1" dirty="0">
              <a:solidFill>
                <a:srgbClr val="F5ADC8"/>
              </a:solidFill>
            </a:endParaRPr>
          </a:p>
        </p:txBody>
      </p:sp>
      <p:sp>
        <p:nvSpPr>
          <p:cNvPr id="3" name="CuadroTexto 2">
            <a:extLst>
              <a:ext uri="{FF2B5EF4-FFF2-40B4-BE49-F238E27FC236}">
                <a16:creationId xmlns:a16="http://schemas.microsoft.com/office/drawing/2014/main" xmlns="" id="{1CDA47DC-BEA5-4CE2-B3DA-F049BB527BB1}"/>
              </a:ext>
            </a:extLst>
          </p:cNvPr>
          <p:cNvSpPr txBox="1"/>
          <p:nvPr/>
        </p:nvSpPr>
        <p:spPr>
          <a:xfrm>
            <a:off x="138545" y="188352"/>
            <a:ext cx="4654268" cy="2939266"/>
          </a:xfrm>
          <a:prstGeom prst="rect">
            <a:avLst/>
          </a:prstGeom>
          <a:noFill/>
        </p:spPr>
        <p:txBody>
          <a:bodyPr wrap="square" rtlCol="0">
            <a:spAutoFit/>
          </a:bodyPr>
          <a:lstStyle/>
          <a:p>
            <a:pPr>
              <a:spcBef>
                <a:spcPts val="600"/>
              </a:spcBef>
            </a:pPr>
            <a:r>
              <a:rPr lang="en-US" sz="2000" b="1"/>
              <a:t>The Word of God encourages us to “pray without ceasing” (1 Thessalonians 5:17). In Paul’s description of the Christian’s armor, he stated that we should “pray always,” and asked the Ephesians to pray for him (Ephesians 6:18-19).</a:t>
            </a:r>
            <a:endParaRPr lang="es-ES" sz="2000" b="1" dirty="0"/>
          </a:p>
          <a:p>
            <a:pPr>
              <a:spcBef>
                <a:spcPts val="600"/>
              </a:spcBef>
            </a:pPr>
            <a:r>
              <a:rPr lang="en-US" sz="2000" b="1"/>
              <a:t>Prayer is especially powerful when used to intercede for others, either believers or not.</a:t>
            </a:r>
            <a:endParaRPr lang="es-ES" sz="2000" b="1" dirty="0"/>
          </a:p>
        </p:txBody>
      </p:sp>
      <p:pic>
        <p:nvPicPr>
          <p:cNvPr id="11" name="Imagen 10">
            <a:extLst>
              <a:ext uri="{FF2B5EF4-FFF2-40B4-BE49-F238E27FC236}">
                <a16:creationId xmlns:a16="http://schemas.microsoft.com/office/drawing/2014/main" xmlns="" id="{FC76D4AB-AE37-4436-B45C-9B2C629C98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627" y="3429000"/>
            <a:ext cx="4363461" cy="327259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xmlns="" id="{971926D7-B1F8-4EA7-9E9B-11A6B6B91E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4895" y="5812981"/>
            <a:ext cx="256732" cy="256732"/>
          </a:xfrm>
          <a:prstGeom prst="rect">
            <a:avLst/>
          </a:prstGeom>
          <a:effectLst>
            <a:outerShdw blurRad="50800" dist="38100" dir="2700000" algn="tl" rotWithShape="0">
              <a:prstClr val="black">
                <a:alpha val="40000"/>
              </a:prstClr>
            </a:outerShdw>
          </a:effectLst>
        </p:spPr>
      </p:pic>
      <p:pic>
        <p:nvPicPr>
          <p:cNvPr id="15" name="Imagen 14">
            <a:extLst>
              <a:ext uri="{FF2B5EF4-FFF2-40B4-BE49-F238E27FC236}">
                <a16:creationId xmlns:a16="http://schemas.microsoft.com/office/drawing/2014/main" xmlns="" id="{FECDF488-0A71-47DB-A60D-ABF4DDD9B4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4895" y="4278393"/>
            <a:ext cx="257923" cy="278176"/>
          </a:xfrm>
          <a:prstGeom prst="rect">
            <a:avLst/>
          </a:prstGeom>
          <a:effectLst>
            <a:outerShdw blurRad="50800" dist="38100" dir="2700000" algn="tl" rotWithShape="0">
              <a:prstClr val="black">
                <a:alpha val="40000"/>
              </a:prstClr>
            </a:outerShdw>
          </a:effectLst>
        </p:spPr>
      </p:pic>
      <p:pic>
        <p:nvPicPr>
          <p:cNvPr id="16" name="Imagen 15">
            <a:extLst>
              <a:ext uri="{FF2B5EF4-FFF2-40B4-BE49-F238E27FC236}">
                <a16:creationId xmlns:a16="http://schemas.microsoft.com/office/drawing/2014/main" xmlns="" id="{9768C45E-1041-44B5-9185-98BF86BFE7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84895" y="6194965"/>
            <a:ext cx="294259" cy="273411"/>
          </a:xfrm>
          <a:prstGeom prst="rect">
            <a:avLst/>
          </a:prstGeom>
          <a:effectLst>
            <a:outerShdw blurRad="50800" dist="38100" dir="2700000" algn="tl" rotWithShape="0">
              <a:prstClr val="black">
                <a:alpha val="40000"/>
              </a:prstClr>
            </a:outerShdw>
          </a:effectLst>
        </p:spPr>
      </p:pic>
      <p:pic>
        <p:nvPicPr>
          <p:cNvPr id="20" name="Imagen 19">
            <a:extLst>
              <a:ext uri="{FF2B5EF4-FFF2-40B4-BE49-F238E27FC236}">
                <a16:creationId xmlns:a16="http://schemas.microsoft.com/office/drawing/2014/main" xmlns="" id="{DE954C79-60D2-4B7E-ABE4-99F2EFE6A59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85168" y="4692887"/>
            <a:ext cx="435429" cy="256255"/>
          </a:xfrm>
          <a:prstGeom prst="rect">
            <a:avLst/>
          </a:prstGeom>
          <a:effectLst>
            <a:outerShdw blurRad="50800" dist="38100" dir="2700000" algn="tl" rotWithShape="0">
              <a:prstClr val="black">
                <a:alpha val="40000"/>
              </a:prstClr>
            </a:outerShdw>
          </a:effectLst>
        </p:spPr>
      </p:pic>
      <p:pic>
        <p:nvPicPr>
          <p:cNvPr id="21" name="Imagen 20">
            <a:extLst>
              <a:ext uri="{FF2B5EF4-FFF2-40B4-BE49-F238E27FC236}">
                <a16:creationId xmlns:a16="http://schemas.microsoft.com/office/drawing/2014/main" xmlns="" id="{BAF8CF00-425A-4814-A503-E9EA2F35F8B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85168" y="5068693"/>
            <a:ext cx="435429" cy="256255"/>
          </a:xfrm>
          <a:prstGeom prst="rect">
            <a:avLst/>
          </a:prstGeom>
          <a:effectLst>
            <a:outerShdw blurRad="50800" dist="38100" dir="2700000" algn="tl" rotWithShape="0">
              <a:prstClr val="black">
                <a:alpha val="40000"/>
              </a:prstClr>
            </a:outerShdw>
          </a:effectLst>
        </p:spPr>
      </p:pic>
      <p:pic>
        <p:nvPicPr>
          <p:cNvPr id="22" name="Imagen 21">
            <a:extLst>
              <a:ext uri="{FF2B5EF4-FFF2-40B4-BE49-F238E27FC236}">
                <a16:creationId xmlns:a16="http://schemas.microsoft.com/office/drawing/2014/main" xmlns="" id="{C44A54D5-84FB-4603-A0AD-83D6B53058A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85168" y="5444498"/>
            <a:ext cx="435429" cy="2562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341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900" decel="100000" fill="hold"/>
                                        <p:tgtEl>
                                          <p:spTgt spid="2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900" decel="100000" fill="hold"/>
                                        <p:tgtEl>
                                          <p:spTgt spid="1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childTnLst>
                          </p:cTn>
                        </p:par>
                        <p:par>
                          <p:cTn id="36" fill="hold">
                            <p:stCondLst>
                              <p:cond delay="500"/>
                            </p:stCondLst>
                            <p:childTnLst>
                              <p:par>
                                <p:cTn id="37" presetID="31"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style.rotation</p:attrName>
                                        </p:attrNameLst>
                                      </p:cBhvr>
                                      <p:tavLst>
                                        <p:tav tm="0">
                                          <p:val>
                                            <p:fltVal val="90"/>
                                          </p:val>
                                        </p:tav>
                                        <p:tav tm="100000">
                                          <p:val>
                                            <p:fltVal val="0"/>
                                          </p:val>
                                        </p:tav>
                                      </p:tavLst>
                                    </p:anim>
                                    <p:animEffect transition="in" filter="fade">
                                      <p:cBhvr>
                                        <p:cTn id="42" dur="500"/>
                                        <p:tgtEl>
                                          <p:spTgt spid="15"/>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500"/>
                            </p:stCondLst>
                            <p:childTnLst>
                              <p:par>
                                <p:cTn id="48" presetID="17" presetClass="entr" presetSubtype="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ppt_x</p:attrName>
                                        </p:attrNameLst>
                                      </p:cBhvr>
                                      <p:tavLst>
                                        <p:tav tm="0">
                                          <p:val>
                                            <p:strVal val="#ppt_x-#ppt_w/2"/>
                                          </p:val>
                                        </p:tav>
                                        <p:tav tm="100000">
                                          <p:val>
                                            <p:strVal val="#ppt_x"/>
                                          </p:val>
                                        </p:tav>
                                      </p:tavLst>
                                    </p:anim>
                                    <p:anim calcmode="lin" valueType="num">
                                      <p:cBhvr>
                                        <p:cTn id="51" dur="500" fill="hold"/>
                                        <p:tgtEl>
                                          <p:spTgt spid="20"/>
                                        </p:tgtEl>
                                        <p:attrNameLst>
                                          <p:attrName>ppt_y</p:attrName>
                                        </p:attrNameLst>
                                      </p:cBhvr>
                                      <p:tavLst>
                                        <p:tav tm="0">
                                          <p:val>
                                            <p:strVal val="#ppt_y"/>
                                          </p:val>
                                        </p:tav>
                                        <p:tav tm="100000">
                                          <p:val>
                                            <p:strVal val="#ppt_y"/>
                                          </p:val>
                                        </p:tav>
                                      </p:tavLst>
                                    </p:anim>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strVal val="#ppt_h"/>
                                          </p:val>
                                        </p:tav>
                                        <p:tav tm="100000">
                                          <p:val>
                                            <p:strVal val="#ppt_h"/>
                                          </p:val>
                                        </p:tav>
                                      </p:tavLst>
                                    </p:anim>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500"/>
                            </p:stCondLst>
                            <p:childTnLst>
                              <p:par>
                                <p:cTn id="59" presetID="17"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ppt_w/2"/>
                                          </p:val>
                                        </p:tav>
                                        <p:tav tm="100000">
                                          <p:val>
                                            <p:strVal val="#ppt_x"/>
                                          </p:val>
                                        </p:tav>
                                      </p:tavLst>
                                    </p:anim>
                                    <p:anim calcmode="lin" valueType="num">
                                      <p:cBhvr>
                                        <p:cTn id="62" dur="500" fill="hold"/>
                                        <p:tgtEl>
                                          <p:spTgt spid="21"/>
                                        </p:tgtEl>
                                        <p:attrNameLst>
                                          <p:attrName>ppt_y</p:attrName>
                                        </p:attrNameLst>
                                      </p:cBhvr>
                                      <p:tavLst>
                                        <p:tav tm="0">
                                          <p:val>
                                            <p:strVal val="#ppt_y"/>
                                          </p:val>
                                        </p:tav>
                                        <p:tav tm="100000">
                                          <p:val>
                                            <p:strVal val="#ppt_y"/>
                                          </p:val>
                                        </p:tav>
                                      </p:tavLst>
                                    </p:anim>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strVal val="#ppt_h"/>
                                          </p:val>
                                        </p:tav>
                                        <p:tav tm="100000">
                                          <p:val>
                                            <p:strVal val="#ppt_h"/>
                                          </p:val>
                                        </p:tav>
                                      </p:tavLst>
                                    </p:anim>
                                  </p:childTnLst>
                                </p:cTn>
                              </p:par>
                            </p:childTnLst>
                          </p:cTn>
                        </p:par>
                        <p:par>
                          <p:cTn id="65" fill="hold">
                            <p:stCondLst>
                              <p:cond delay="30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par>
                          <p:cTn id="69" fill="hold">
                            <p:stCondLst>
                              <p:cond delay="3500"/>
                            </p:stCondLst>
                            <p:childTnLst>
                              <p:par>
                                <p:cTn id="70" presetID="17" presetClass="entr" presetSubtype="8"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ppt_x</p:attrName>
                                        </p:attrNameLst>
                                      </p:cBhvr>
                                      <p:tavLst>
                                        <p:tav tm="0">
                                          <p:val>
                                            <p:strVal val="#ppt_x-#ppt_w/2"/>
                                          </p:val>
                                        </p:tav>
                                        <p:tav tm="100000">
                                          <p:val>
                                            <p:strVal val="#ppt_x"/>
                                          </p:val>
                                        </p:tav>
                                      </p:tavLst>
                                    </p:anim>
                                    <p:anim calcmode="lin" valueType="num">
                                      <p:cBhvr>
                                        <p:cTn id="73" dur="500" fill="hold"/>
                                        <p:tgtEl>
                                          <p:spTgt spid="22"/>
                                        </p:tgtEl>
                                        <p:attrNameLst>
                                          <p:attrName>ppt_y</p:attrName>
                                        </p:attrNameLst>
                                      </p:cBhvr>
                                      <p:tavLst>
                                        <p:tav tm="0">
                                          <p:val>
                                            <p:strVal val="#ppt_y"/>
                                          </p:val>
                                        </p:tav>
                                        <p:tav tm="100000">
                                          <p:val>
                                            <p:strVal val="#ppt_y"/>
                                          </p:val>
                                        </p:tav>
                                      </p:tavLst>
                                    </p:anim>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strVal val="#ppt_h"/>
                                          </p:val>
                                        </p:tav>
                                        <p:tav tm="100000">
                                          <p:val>
                                            <p:strVal val="#ppt_h"/>
                                          </p:val>
                                        </p:tav>
                                      </p:tavLst>
                                    </p:anim>
                                  </p:childTnLst>
                                </p:cTn>
                              </p:par>
                            </p:childTnLst>
                          </p:cTn>
                        </p:par>
                        <p:par>
                          <p:cTn id="76" fill="hold">
                            <p:stCondLst>
                              <p:cond delay="40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par>
                          <p:cTn id="80" fill="hold">
                            <p:stCondLst>
                              <p:cond delay="4500"/>
                            </p:stCondLst>
                            <p:childTnLst>
                              <p:par>
                                <p:cTn id="81" presetID="31" presetClass="entr" presetSubtype="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fltVal val="0"/>
                                          </p:val>
                                        </p:tav>
                                        <p:tav tm="100000">
                                          <p:val>
                                            <p:strVal val="#ppt_w"/>
                                          </p:val>
                                        </p:tav>
                                      </p:tavLst>
                                    </p:anim>
                                    <p:anim calcmode="lin" valueType="num">
                                      <p:cBhvr>
                                        <p:cTn id="84" dur="500" fill="hold"/>
                                        <p:tgtEl>
                                          <p:spTgt spid="14"/>
                                        </p:tgtEl>
                                        <p:attrNameLst>
                                          <p:attrName>ppt_h</p:attrName>
                                        </p:attrNameLst>
                                      </p:cBhvr>
                                      <p:tavLst>
                                        <p:tav tm="0">
                                          <p:val>
                                            <p:fltVal val="0"/>
                                          </p:val>
                                        </p:tav>
                                        <p:tav tm="100000">
                                          <p:val>
                                            <p:strVal val="#ppt_h"/>
                                          </p:val>
                                        </p:tav>
                                      </p:tavLst>
                                    </p:anim>
                                    <p:anim calcmode="lin" valueType="num">
                                      <p:cBhvr>
                                        <p:cTn id="85" dur="500" fill="hold"/>
                                        <p:tgtEl>
                                          <p:spTgt spid="14"/>
                                        </p:tgtEl>
                                        <p:attrNameLst>
                                          <p:attrName>style.rotation</p:attrName>
                                        </p:attrNameLst>
                                      </p:cBhvr>
                                      <p:tavLst>
                                        <p:tav tm="0">
                                          <p:val>
                                            <p:fltVal val="90"/>
                                          </p:val>
                                        </p:tav>
                                        <p:tav tm="100000">
                                          <p:val>
                                            <p:fltVal val="0"/>
                                          </p:val>
                                        </p:tav>
                                      </p:tavLst>
                                    </p:anim>
                                    <p:animEffect transition="in" filter="fade">
                                      <p:cBhvr>
                                        <p:cTn id="86" dur="500"/>
                                        <p:tgtEl>
                                          <p:spTgt spid="14"/>
                                        </p:tgtEl>
                                      </p:cBhvr>
                                    </p:animEffect>
                                  </p:childTnLst>
                                </p:cTn>
                              </p:par>
                            </p:childTnLst>
                          </p:cTn>
                        </p:par>
                        <p:par>
                          <p:cTn id="87" fill="hold">
                            <p:stCondLst>
                              <p:cond delay="5000"/>
                            </p:stCondLst>
                            <p:childTnLst>
                              <p:par>
                                <p:cTn id="88" presetID="22" presetClass="entr" presetSubtype="8"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5500"/>
                            </p:stCondLst>
                            <p:childTnLst>
                              <p:par>
                                <p:cTn id="92" presetID="31" presetClass="entr" presetSubtype="0" fill="hold" nodeType="after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p:cTn id="94" dur="500" fill="hold"/>
                                        <p:tgtEl>
                                          <p:spTgt spid="16"/>
                                        </p:tgtEl>
                                        <p:attrNameLst>
                                          <p:attrName>ppt_w</p:attrName>
                                        </p:attrNameLst>
                                      </p:cBhvr>
                                      <p:tavLst>
                                        <p:tav tm="0">
                                          <p:val>
                                            <p:fltVal val="0"/>
                                          </p:val>
                                        </p:tav>
                                        <p:tav tm="100000">
                                          <p:val>
                                            <p:strVal val="#ppt_w"/>
                                          </p:val>
                                        </p:tav>
                                      </p:tavLst>
                                    </p:anim>
                                    <p:anim calcmode="lin" valueType="num">
                                      <p:cBhvr>
                                        <p:cTn id="95" dur="500" fill="hold"/>
                                        <p:tgtEl>
                                          <p:spTgt spid="16"/>
                                        </p:tgtEl>
                                        <p:attrNameLst>
                                          <p:attrName>ppt_h</p:attrName>
                                        </p:attrNameLst>
                                      </p:cBhvr>
                                      <p:tavLst>
                                        <p:tav tm="0">
                                          <p:val>
                                            <p:fltVal val="0"/>
                                          </p:val>
                                        </p:tav>
                                        <p:tav tm="100000">
                                          <p:val>
                                            <p:strVal val="#ppt_h"/>
                                          </p:val>
                                        </p:tav>
                                      </p:tavLst>
                                    </p:anim>
                                    <p:anim calcmode="lin" valueType="num">
                                      <p:cBhvr>
                                        <p:cTn id="96" dur="500" fill="hold"/>
                                        <p:tgtEl>
                                          <p:spTgt spid="16"/>
                                        </p:tgtEl>
                                        <p:attrNameLst>
                                          <p:attrName>style.rotation</p:attrName>
                                        </p:attrNameLst>
                                      </p:cBhvr>
                                      <p:tavLst>
                                        <p:tav tm="0">
                                          <p:val>
                                            <p:fltVal val="90"/>
                                          </p:val>
                                        </p:tav>
                                        <p:tav tm="100000">
                                          <p:val>
                                            <p:fltVal val="0"/>
                                          </p:val>
                                        </p:tav>
                                      </p:tavLst>
                                    </p:anim>
                                    <p:animEffect transition="in" filter="fade">
                                      <p:cBhvr>
                                        <p:cTn id="97" dur="500"/>
                                        <p:tgtEl>
                                          <p:spTgt spid="16"/>
                                        </p:tgtEl>
                                      </p:cBhvr>
                                    </p:animEffect>
                                  </p:childTnLst>
                                </p:cTn>
                              </p:par>
                            </p:childTnLst>
                          </p:cTn>
                        </p:par>
                        <p:par>
                          <p:cTn id="98" fill="hold">
                            <p:stCondLst>
                              <p:cond delay="6000"/>
                            </p:stCondLst>
                            <p:childTnLst>
                              <p:par>
                                <p:cTn id="99" presetID="22" presetClass="entr" presetSubtype="8" fill="hold" grpId="0" nodeType="afterEffect">
                                  <p:stCondLst>
                                    <p:cond delay="0"/>
                                  </p:stCondLst>
                                  <p:childTnLst>
                                    <p:set>
                                      <p:cBhvr>
                                        <p:cTn id="100" dur="1" fill="hold">
                                          <p:stCondLst>
                                            <p:cond delay="0"/>
                                          </p:stCondLst>
                                        </p:cTn>
                                        <p:tgtEl>
                                          <p:spTgt spid="2">
                                            <p:txEl>
                                              <p:pRg st="5" end="5"/>
                                            </p:txEl>
                                          </p:spTgt>
                                        </p:tgtEl>
                                        <p:attrNameLst>
                                          <p:attrName>style.visibility</p:attrName>
                                        </p:attrNameLst>
                                      </p:cBhvr>
                                      <p:to>
                                        <p:strVal val="visible"/>
                                      </p:to>
                                    </p:set>
                                    <p:animEffect transition="in" filter="wipe(left)">
                                      <p:cBhvr>
                                        <p:cTn id="10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19081CE-88D7-411C-A87B-417F7EE5346F}"/>
              </a:ext>
            </a:extLst>
          </p:cNvPr>
          <p:cNvSpPr/>
          <p:nvPr/>
        </p:nvSpPr>
        <p:spPr>
          <a:xfrm>
            <a:off x="0" y="-43545"/>
            <a:ext cx="9143999" cy="769441"/>
          </a:xfrm>
          <a:prstGeom prst="rect">
            <a:avLst/>
          </a:prstGeom>
        </p:spPr>
        <p:txBody>
          <a:bodyPr wrap="square">
            <a:spAutoFit/>
          </a:bodyPr>
          <a:lstStyle/>
          <a:p>
            <a:pPr algn="ctr"/>
            <a:r>
              <a:rPr lang="es-ES" sz="4400" b="1">
                <a:ln w="10160">
                  <a:solidFill>
                    <a:schemeClr val="accent5"/>
                  </a:solidFill>
                  <a:prstDash val="solid"/>
                </a:ln>
                <a:solidFill>
                  <a:srgbClr val="FFFFFF"/>
                </a:solidFill>
                <a:effectLst>
                  <a:outerShdw blurRad="38100" dist="22860" dir="5400000" algn="tl" rotWithShape="0">
                    <a:srgbClr val="000000">
                      <a:alpha val="30000"/>
                    </a:srgbClr>
                  </a:outerShdw>
                </a:effectLst>
              </a:rPr>
              <a:t>PRAYING IN CONFLICT</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a16="http://schemas.microsoft.com/office/drawing/2014/main" xmlns="" id="{0F5CDC9E-72AC-450F-91C0-0DD6FD011329}"/>
              </a:ext>
            </a:extLst>
          </p:cNvPr>
          <p:cNvSpPr/>
          <p:nvPr/>
        </p:nvSpPr>
        <p:spPr>
          <a:xfrm>
            <a:off x="0" y="635954"/>
            <a:ext cx="9143999" cy="923330"/>
          </a:xfrm>
          <a:prstGeom prst="rect">
            <a:avLst/>
          </a:prstGeom>
          <a:solidFill>
            <a:schemeClr val="accent2">
              <a:lumMod val="20000"/>
              <a:lumOff val="80000"/>
            </a:schemeClr>
          </a:solidFill>
        </p:spPr>
        <p:txBody>
          <a:bodyPr wrap="square">
            <a:spAutoFit/>
            <a:scene3d>
              <a:camera prst="orthographicFront"/>
              <a:lightRig rig="threePt" dir="t"/>
            </a:scene3d>
            <a:sp3d extrusionH="57150">
              <a:bevelT w="38100" h="38100"/>
            </a:sp3d>
          </a:bodyPr>
          <a:lstStyle/>
          <a:p>
            <a:pPr algn="ctr"/>
            <a:r>
              <a:rPr lang="es-ES" b="1">
                <a:solidFill>
                  <a:schemeClr val="accent2">
                    <a:lumMod val="50000"/>
                  </a:schemeClr>
                </a:solidFill>
                <a:latin typeface="Comic Sans MS" panose="030F0702030302020204" pitchFamily="66" charset="0"/>
              </a:rPr>
              <a:t>“</a:t>
            </a:r>
            <a:r>
              <a:rPr lang="en-US" b="1">
                <a:solidFill>
                  <a:schemeClr val="accent2">
                    <a:lumMod val="50000"/>
                  </a:schemeClr>
                </a:solidFill>
                <a:latin typeface="Comic Sans MS" panose="030F0702030302020204" pitchFamily="66" charset="0"/>
              </a:rPr>
              <a:t>For we do not wrestle against flesh and blood, but against principalities, against powers, against the rulers of the darkness of this age, against spiritual hosts of wickedness in the heavenly places.</a:t>
            </a:r>
            <a:r>
              <a:rPr lang="es-ES" b="1">
                <a:solidFill>
                  <a:schemeClr val="accent2">
                    <a:lumMod val="50000"/>
                  </a:schemeClr>
                </a:solidFill>
                <a:latin typeface="Comic Sans MS" panose="030F0702030302020204" pitchFamily="66" charset="0"/>
              </a:rPr>
              <a:t>” </a:t>
            </a:r>
            <a:r>
              <a:rPr lang="es-ES" sz="1600" b="1">
                <a:solidFill>
                  <a:schemeClr val="accent2">
                    <a:lumMod val="50000"/>
                  </a:schemeClr>
                </a:solidFill>
                <a:latin typeface="Comic Sans MS" panose="030F0702030302020204" pitchFamily="66" charset="0"/>
              </a:rPr>
              <a:t>(Ephesians 6:12</a:t>
            </a:r>
            <a:r>
              <a:rPr lang="es-ES" sz="1600" b="1" dirty="0">
                <a:solidFill>
                  <a:schemeClr val="accent2">
                    <a:lumMod val="50000"/>
                  </a:schemeClr>
                </a:solidFill>
                <a:latin typeface="Comic Sans MS" panose="030F0702030302020204" pitchFamily="66" charset="0"/>
              </a:rPr>
              <a:t>)</a:t>
            </a:r>
          </a:p>
        </p:txBody>
      </p:sp>
      <p:sp>
        <p:nvSpPr>
          <p:cNvPr id="4" name="CuadroTexto 3">
            <a:extLst>
              <a:ext uri="{FF2B5EF4-FFF2-40B4-BE49-F238E27FC236}">
                <a16:creationId xmlns:a16="http://schemas.microsoft.com/office/drawing/2014/main" xmlns="" id="{41C16F07-09C6-4C3A-AB04-A7C351395E1C}"/>
              </a:ext>
            </a:extLst>
          </p:cNvPr>
          <p:cNvSpPr txBox="1"/>
          <p:nvPr/>
        </p:nvSpPr>
        <p:spPr>
          <a:xfrm>
            <a:off x="138942" y="1726788"/>
            <a:ext cx="4868091" cy="2631490"/>
          </a:xfrm>
          <a:prstGeom prst="rect">
            <a:avLst/>
          </a:prstGeom>
          <a:noFill/>
        </p:spPr>
        <p:txBody>
          <a:bodyPr wrap="square" rtlCol="0">
            <a:spAutoFit/>
          </a:bodyPr>
          <a:lstStyle/>
          <a:p>
            <a:pPr>
              <a:spcBef>
                <a:spcPts val="600"/>
              </a:spcBef>
            </a:pPr>
            <a:r>
              <a:rPr lang="en-US" sz="2000" b="1"/>
              <a:t>We live in a conflict with cosmic extent. A conflict between good and evil, between Christ and Satan. Every person is serving in one side, and most people are dithering.</a:t>
            </a:r>
            <a:endParaRPr lang="es-ES" sz="2000" b="1" dirty="0"/>
          </a:p>
          <a:p>
            <a:pPr>
              <a:spcBef>
                <a:spcPts val="600"/>
              </a:spcBef>
            </a:pPr>
            <a:r>
              <a:rPr lang="en-US" sz="2000" b="1"/>
              <a:t>There’s no “compulsory military service” in Christ’s side. He doesn’t force anyone to follow Him. He doesn’t intervene if we don’t allow Him.</a:t>
            </a:r>
            <a:endParaRPr lang="es-ES" sz="2000" b="1" dirty="0"/>
          </a:p>
        </p:txBody>
      </p:sp>
      <p:pic>
        <p:nvPicPr>
          <p:cNvPr id="6" name="Imagen 5">
            <a:extLst>
              <a:ext uri="{FF2B5EF4-FFF2-40B4-BE49-F238E27FC236}">
                <a16:creationId xmlns:a16="http://schemas.microsoft.com/office/drawing/2014/main" xmlns="" id="{0256AA46-D3AC-4864-92B0-9BEB664AFA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2891" y="1738652"/>
            <a:ext cx="3765766" cy="29456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Rectángulo 8">
            <a:extLst>
              <a:ext uri="{FF2B5EF4-FFF2-40B4-BE49-F238E27FC236}">
                <a16:creationId xmlns:a16="http://schemas.microsoft.com/office/drawing/2014/main" xmlns="" id="{214E9C2E-219A-4031-A562-33BA3F444A94}"/>
              </a:ext>
            </a:extLst>
          </p:cNvPr>
          <p:cNvSpPr/>
          <p:nvPr/>
        </p:nvSpPr>
        <p:spPr>
          <a:xfrm>
            <a:off x="3178628" y="5067953"/>
            <a:ext cx="5956663" cy="1400383"/>
          </a:xfrm>
          <a:prstGeom prst="rect">
            <a:avLst/>
          </a:prstGeom>
        </p:spPr>
        <p:txBody>
          <a:bodyPr wrap="square">
            <a:spAutoFit/>
          </a:bodyPr>
          <a:lstStyle/>
          <a:p>
            <a:pPr>
              <a:spcBef>
                <a:spcPts val="600"/>
              </a:spcBef>
            </a:pPr>
            <a:r>
              <a:rPr lang="en-US" sz="2000" b="1"/>
              <a:t>Intercessory prayer is the way we “let” God intervene in the lives of those we pray for.</a:t>
            </a:r>
            <a:endParaRPr lang="es-ES" sz="2000" b="1" dirty="0"/>
          </a:p>
          <a:p>
            <a:pPr>
              <a:spcBef>
                <a:spcPts val="600"/>
              </a:spcBef>
            </a:pPr>
            <a:r>
              <a:rPr lang="en-US" sz="2000" b="1"/>
              <a:t>God honors our choice to pray for them and works even more powerfully in their behalf.</a:t>
            </a:r>
            <a:endParaRPr lang="es-ES" sz="2000" b="1" dirty="0"/>
          </a:p>
        </p:txBody>
      </p:sp>
      <p:pic>
        <p:nvPicPr>
          <p:cNvPr id="11" name="Imagen 10">
            <a:extLst>
              <a:ext uri="{FF2B5EF4-FFF2-40B4-BE49-F238E27FC236}">
                <a16:creationId xmlns:a16="http://schemas.microsoft.com/office/drawing/2014/main" xmlns="" id="{D5EC4678-A396-40AE-BFC3-AA4AF2FDC5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049" y="4619186"/>
            <a:ext cx="2816531" cy="211239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99128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ppt_h/2"/>
                                          </p:val>
                                        </p:tav>
                                        <p:tav tm="100000">
                                          <p:val>
                                            <p:strVal val="#ppt_y"/>
                                          </p:val>
                                        </p:tav>
                                      </p:tavLst>
                                    </p:anim>
                                    <p:anim calcmode="lin" valueType="num">
                                      <p:cBhvr>
                                        <p:cTn id="23" dur="500" fill="hold"/>
                                        <p:tgtEl>
                                          <p:spTgt spid="6"/>
                                        </p:tgtEl>
                                        <p:attrNameLst>
                                          <p:attrName>ppt_w</p:attrName>
                                        </p:attrNameLst>
                                      </p:cBhvr>
                                      <p:tavLst>
                                        <p:tav tm="0">
                                          <p:val>
                                            <p:strVal val="#ppt_w"/>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left)">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wipe(left)">
                                      <p:cBhvr>
                                        <p:cTn id="4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extLst>
              <a:ext uri="{BEBA8EAE-BF5A-486C-A8C5-ECC9F3942E4B}">
                <a14:imgProps xmlns:a14="http://schemas.microsoft.com/office/drawing/2010/main">
                  <a14:imgLayer r:embed="rId3">
                    <a14:imgEffect>
                      <a14:artisticBlur/>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6626477-64F8-40B1-95AE-CCA004ED702F}"/>
              </a:ext>
            </a:extLst>
          </p:cNvPr>
          <p:cNvSpPr/>
          <p:nvPr/>
        </p:nvSpPr>
        <p:spPr>
          <a:xfrm>
            <a:off x="0" y="0"/>
            <a:ext cx="9143999" cy="769441"/>
          </a:xfrm>
          <a:prstGeom prst="rect">
            <a:avLst/>
          </a:prstGeom>
        </p:spPr>
        <p:txBody>
          <a:bodyPr wrap="square">
            <a:spAutoFit/>
          </a:bodyPr>
          <a:lstStyle/>
          <a:p>
            <a:pPr algn="ctr"/>
            <a:r>
              <a:rPr lang="es-ES" sz="4400" b="1">
                <a:ln w="13462">
                  <a:solidFill>
                    <a:schemeClr val="bg1"/>
                  </a:solidFill>
                  <a:prstDash val="solid"/>
                </a:ln>
                <a:solidFill>
                  <a:schemeClr val="accent3">
                    <a:lumMod val="50000"/>
                  </a:schemeClr>
                </a:solidFill>
                <a:effectLst>
                  <a:outerShdw dist="38100" dir="2700000" algn="bl" rotWithShape="0">
                    <a:schemeClr val="accent5"/>
                  </a:outerShdw>
                </a:effectLst>
              </a:rPr>
              <a:t>PRAYING FOR SPECIFIC PEOPLE</a:t>
            </a:r>
            <a:endParaRPr lang="es-ES" sz="4400" b="1" dirty="0">
              <a:ln w="13462">
                <a:solidFill>
                  <a:schemeClr val="bg1"/>
                </a:solidFill>
                <a:prstDash val="solid"/>
              </a:ln>
              <a:solidFill>
                <a:schemeClr val="accent3">
                  <a:lumMod val="50000"/>
                </a:schemeClr>
              </a:solidFill>
              <a:effectLst>
                <a:outerShdw dist="38100" dir="2700000" algn="bl" rotWithShape="0">
                  <a:schemeClr val="accent5"/>
                </a:outerShdw>
              </a:effectLst>
            </a:endParaRPr>
          </a:p>
        </p:txBody>
      </p:sp>
      <p:sp>
        <p:nvSpPr>
          <p:cNvPr id="3" name="Rectángulo 2">
            <a:extLst>
              <a:ext uri="{FF2B5EF4-FFF2-40B4-BE49-F238E27FC236}">
                <a16:creationId xmlns:a16="http://schemas.microsoft.com/office/drawing/2014/main" xmlns="" id="{0060723D-647C-4F3A-AF69-246624D164A3}"/>
              </a:ext>
            </a:extLst>
          </p:cNvPr>
          <p:cNvSpPr/>
          <p:nvPr/>
        </p:nvSpPr>
        <p:spPr>
          <a:xfrm>
            <a:off x="2645051" y="652529"/>
            <a:ext cx="6392091" cy="1169551"/>
          </a:xfrm>
          <a:prstGeom prst="rect">
            <a:avLst/>
          </a:prstGeom>
        </p:spPr>
        <p:txBody>
          <a:bodyPr wrap="square">
            <a:spAutoFit/>
          </a:bodyPr>
          <a:lstStyle/>
          <a:p>
            <a:r>
              <a:rPr lang="es-ES" b="1">
                <a:solidFill>
                  <a:srgbClr val="C00000"/>
                </a:solidFill>
                <a:latin typeface="Comic Sans MS" panose="030F0702030302020204" pitchFamily="66" charset="0"/>
              </a:rPr>
              <a:t>“</a:t>
            </a:r>
            <a:r>
              <a:rPr lang="en-US" b="1">
                <a:solidFill>
                  <a:srgbClr val="C00000"/>
                </a:solidFill>
                <a:latin typeface="Comic Sans MS" panose="030F0702030302020204" pitchFamily="66" charset="0"/>
              </a:rPr>
              <a:t>And the Lord said, ‘Simon, Simon! Indeed, Satan has asked for you, that he may sift you as wheat. But I have prayed for you, that your faith should not fail.’</a:t>
            </a:r>
            <a:r>
              <a:rPr lang="es-ES" b="1">
                <a:solidFill>
                  <a:srgbClr val="C00000"/>
                </a:solidFill>
                <a:latin typeface="Comic Sans MS" panose="030F0702030302020204" pitchFamily="66" charset="0"/>
              </a:rPr>
              <a:t>” </a:t>
            </a:r>
            <a:r>
              <a:rPr lang="es-ES" sz="1600" b="1">
                <a:solidFill>
                  <a:srgbClr val="C00000"/>
                </a:solidFill>
                <a:latin typeface="Comic Sans MS" panose="030F0702030302020204" pitchFamily="66" charset="0"/>
              </a:rPr>
              <a:t>(Luke 22:31-32</a:t>
            </a:r>
            <a:r>
              <a:rPr lang="es-ES" sz="1600" b="1" dirty="0">
                <a:solidFill>
                  <a:srgbClr val="C00000"/>
                </a:solidFill>
                <a:latin typeface="Comic Sans MS" panose="030F0702030302020204" pitchFamily="66" charset="0"/>
              </a:rPr>
              <a:t>)</a:t>
            </a:r>
          </a:p>
        </p:txBody>
      </p:sp>
      <p:sp>
        <p:nvSpPr>
          <p:cNvPr id="4" name="CuadroTexto 3">
            <a:extLst>
              <a:ext uri="{FF2B5EF4-FFF2-40B4-BE49-F238E27FC236}">
                <a16:creationId xmlns:a16="http://schemas.microsoft.com/office/drawing/2014/main" xmlns="" id="{1633E0FA-F9F8-4227-8701-BC4B79484F73}"/>
              </a:ext>
            </a:extLst>
          </p:cNvPr>
          <p:cNvSpPr txBox="1"/>
          <p:nvPr/>
        </p:nvSpPr>
        <p:spPr>
          <a:xfrm>
            <a:off x="2394774" y="1791992"/>
            <a:ext cx="4241866" cy="2323713"/>
          </a:xfrm>
          <a:prstGeom prst="rect">
            <a:avLst/>
          </a:prstGeom>
          <a:noFill/>
        </p:spPr>
        <p:txBody>
          <a:bodyPr wrap="square" rtlCol="0">
            <a:spAutoFit/>
          </a:bodyPr>
          <a:lstStyle/>
          <a:p>
            <a:pPr>
              <a:spcBef>
                <a:spcPts val="600"/>
              </a:spcBef>
            </a:pPr>
            <a:r>
              <a:rPr lang="en-US" sz="2000" b="1"/>
              <a:t>Jesus was a man of prayer during His stay on Earth. The harder the conflict, the more time He devoted to prayer.</a:t>
            </a:r>
            <a:endParaRPr lang="es-ES" sz="2000" b="1" dirty="0"/>
          </a:p>
          <a:p>
            <a:pPr>
              <a:spcBef>
                <a:spcPts val="600"/>
              </a:spcBef>
            </a:pPr>
            <a:r>
              <a:rPr lang="en-US" sz="2000" b="1"/>
              <a:t>He didn’t rely on His own strength to overcome the hosts of evil. He always depended on the strength of the Omnipotent through prayer.</a:t>
            </a:r>
            <a:endParaRPr lang="es-ES" sz="2000" b="1" dirty="0"/>
          </a:p>
        </p:txBody>
      </p:sp>
      <p:pic>
        <p:nvPicPr>
          <p:cNvPr id="6" name="Imagen 5">
            <a:extLst>
              <a:ext uri="{FF2B5EF4-FFF2-40B4-BE49-F238E27FC236}">
                <a16:creationId xmlns:a16="http://schemas.microsoft.com/office/drawing/2014/main" xmlns="" id="{390F00F5-ACB4-437F-AB9C-2A06BA0B71B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283" y="3846400"/>
            <a:ext cx="2168893" cy="2891858"/>
          </a:xfrm>
          <a:prstGeom prst="round2DiagRect">
            <a:avLst>
              <a:gd name="adj1" fmla="val 16667"/>
              <a:gd name="adj2" fmla="val 0"/>
            </a:avLst>
          </a:prstGeom>
          <a:ln w="57150" cap="sq">
            <a:solidFill>
              <a:srgbClr val="FFFFFF"/>
            </a:solidFill>
            <a:miter lim="800000"/>
          </a:ln>
          <a:effectLst>
            <a:outerShdw blurRad="50800" algn="tl" rotWithShape="0">
              <a:srgbClr val="000000">
                <a:alpha val="43000"/>
              </a:srgbClr>
            </a:outerShdw>
          </a:effectLst>
        </p:spPr>
      </p:pic>
      <p:pic>
        <p:nvPicPr>
          <p:cNvPr id="8" name="Imagen 7">
            <a:extLst>
              <a:ext uri="{FF2B5EF4-FFF2-40B4-BE49-F238E27FC236}">
                <a16:creationId xmlns:a16="http://schemas.microsoft.com/office/drawing/2014/main" xmlns="" id="{1EF0A822-B32A-4ED5-A285-5ED9B5AE63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28759" y="1610695"/>
            <a:ext cx="2216264" cy="2538871"/>
          </a:xfrm>
          <a:prstGeom prst="round2DiagRect">
            <a:avLst>
              <a:gd name="adj1" fmla="val 16667"/>
              <a:gd name="adj2" fmla="val 0"/>
            </a:avLst>
          </a:prstGeom>
          <a:ln w="57150" cap="sq">
            <a:solidFill>
              <a:srgbClr val="FFFFFF"/>
            </a:solidFill>
            <a:miter lim="800000"/>
          </a:ln>
          <a:effectLst>
            <a:outerShdw blurRad="50800" algn="tl" rotWithShape="0">
              <a:srgbClr val="000000">
                <a:alpha val="43000"/>
              </a:srgbClr>
            </a:outerShdw>
          </a:effectLst>
        </p:spPr>
      </p:pic>
      <p:pic>
        <p:nvPicPr>
          <p:cNvPr id="10" name="Imagen 9">
            <a:extLst>
              <a:ext uri="{FF2B5EF4-FFF2-40B4-BE49-F238E27FC236}">
                <a16:creationId xmlns:a16="http://schemas.microsoft.com/office/drawing/2014/main" xmlns="" id="{2A08C762-B784-4404-99C5-1F8CCB8039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0050" y="769441"/>
            <a:ext cx="2158658" cy="2891858"/>
          </a:xfrm>
          <a:prstGeom prst="round2DiagRect">
            <a:avLst>
              <a:gd name="adj1" fmla="val 16667"/>
              <a:gd name="adj2" fmla="val 19364"/>
            </a:avLst>
          </a:prstGeom>
          <a:ln w="57150" cap="sq">
            <a:solidFill>
              <a:srgbClr val="FFFFFF"/>
            </a:solidFill>
            <a:miter lim="800000"/>
          </a:ln>
          <a:effectLst>
            <a:outerShdw blurRad="50800" algn="tl" rotWithShape="0">
              <a:srgbClr val="000000">
                <a:alpha val="43000"/>
              </a:srgbClr>
            </a:outerShdw>
          </a:effectLst>
        </p:spPr>
      </p:pic>
      <p:sp>
        <p:nvSpPr>
          <p:cNvPr id="11" name="Rectángulo 10">
            <a:extLst>
              <a:ext uri="{FF2B5EF4-FFF2-40B4-BE49-F238E27FC236}">
                <a16:creationId xmlns:a16="http://schemas.microsoft.com/office/drawing/2014/main" xmlns="" id="{CB6FE62D-27F9-41AB-9835-18357972C353}"/>
              </a:ext>
            </a:extLst>
          </p:cNvPr>
          <p:cNvSpPr/>
          <p:nvPr/>
        </p:nvSpPr>
        <p:spPr>
          <a:xfrm>
            <a:off x="2415242" y="4149566"/>
            <a:ext cx="6728757" cy="2708434"/>
          </a:xfrm>
          <a:prstGeom prst="rect">
            <a:avLst/>
          </a:prstGeom>
        </p:spPr>
        <p:txBody>
          <a:bodyPr wrap="square">
            <a:spAutoFit/>
          </a:bodyPr>
          <a:lstStyle/>
          <a:p>
            <a:pPr>
              <a:spcBef>
                <a:spcPts val="600"/>
              </a:spcBef>
            </a:pPr>
            <a:r>
              <a:rPr lang="en-US" sz="2000" b="1"/>
              <a:t>He left an example of praying for specific people, as He did for Peter. Jesus knew that Peter wasn’t aware he needed help on that night. Therefore, Jesus interceded on his behalf.</a:t>
            </a:r>
            <a:endParaRPr lang="es-ES" sz="2000" b="1" dirty="0"/>
          </a:p>
          <a:p>
            <a:pPr>
              <a:spcBef>
                <a:spcPts val="600"/>
              </a:spcBef>
            </a:pPr>
            <a:r>
              <a:rPr lang="en-US" sz="2000" b="1"/>
              <a:t>God encourages us to bring specific people to His throne and leave them on His hands. We must persist until we see the result.</a:t>
            </a:r>
            <a:endParaRPr lang="es-ES" sz="2000" b="1" dirty="0"/>
          </a:p>
          <a:p>
            <a:pPr>
              <a:spcBef>
                <a:spcPts val="600"/>
              </a:spcBef>
            </a:pPr>
            <a:r>
              <a:rPr lang="en-US" sz="2000" b="1"/>
              <a:t>Remember that Jesus is also interceding for each one of us right now.</a:t>
            </a:r>
            <a:endParaRPr lang="es-ES" sz="2000" b="1" dirty="0"/>
          </a:p>
        </p:txBody>
      </p:sp>
    </p:spTree>
    <p:extLst>
      <p:ext uri="{BB962C8B-B14F-4D97-AF65-F5344CB8AC3E}">
        <p14:creationId xmlns:p14="http://schemas.microsoft.com/office/powerpoint/2010/main" val="283956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7"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8"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anim calcmode="lin" valueType="num">
                                      <p:cBhvr>
                                        <p:cTn id="30"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1"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2"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33" dur="500" decel="50000">
                                          <p:stCondLst>
                                            <p:cond delay="0"/>
                                          </p:stCondLst>
                                        </p:cTn>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left)">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left)">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left)">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3"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4"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55" dur="500" fill="hold"/>
                                        <p:tgtEl>
                                          <p:spTgt spid="6"/>
                                        </p:tgtEl>
                                        <p:attrNameLst>
                                          <p:attrName>ppt_h</p:attrName>
                                        </p:attrNameLst>
                                      </p:cBhvr>
                                      <p:tavLst>
                                        <p:tav tm="0">
                                          <p:val>
                                            <p:strVal val="#ppt_h"/>
                                          </p:val>
                                        </p:tav>
                                        <p:tav tm="100000">
                                          <p:val>
                                            <p:strVal val="#ppt_h"/>
                                          </p:val>
                                        </p:tav>
                                      </p:tavLst>
                                    </p:anim>
                                    <p:anim calcmode="lin" valueType="num">
                                      <p:cBhvr>
                                        <p:cTn id="56"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7"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8"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59" dur="500" decel="50000">
                                          <p:stCondLst>
                                            <p:cond delay="0"/>
                                          </p:stCondLst>
                                        </p:cTn>
                                        <p:tgtEl>
                                          <p:spTgt spid="6"/>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xEl>
                                              <p:pRg st="1" end="1"/>
                                            </p:txEl>
                                          </p:spTgt>
                                        </p:tgtEl>
                                        <p:attrNameLst>
                                          <p:attrName>style.visibility</p:attrName>
                                        </p:attrNameLst>
                                      </p:cBhvr>
                                      <p:to>
                                        <p:strVal val="visible"/>
                                      </p:to>
                                    </p:set>
                                    <p:animEffect transition="in" filter="wipe(left)">
                                      <p:cBhvr>
                                        <p:cTn id="63" dur="500"/>
                                        <p:tgtEl>
                                          <p:spTgt spid="11">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xEl>
                                              <p:pRg st="2" end="2"/>
                                            </p:txEl>
                                          </p:spTgt>
                                        </p:tgtEl>
                                        <p:attrNameLst>
                                          <p:attrName>style.visibility</p:attrName>
                                        </p:attrNameLst>
                                      </p:cBhvr>
                                      <p:to>
                                        <p:strVal val="visible"/>
                                      </p:to>
                                    </p:set>
                                    <p:animEffect transition="in" filter="wipe(left)">
                                      <p:cBhvr>
                                        <p:cTn id="68"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069BDBBC-D872-470F-B785-10AE9E57BC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058" y="74932"/>
            <a:ext cx="2386148" cy="2883574"/>
          </a:xfrm>
          <a:prstGeom prst="rect">
            <a:avLst/>
          </a:prstGeom>
          <a:ln w="57150" cap="rnd">
            <a:solidFill>
              <a:srgbClr val="FFFFFF"/>
            </a:solidFill>
          </a:ln>
          <a:effectLst>
            <a:outerShdw blurRad="76200" dist="95250" dir="10500000" sx="97000" sy="23000" kx="900000" algn="br" rotWithShape="0">
              <a:srgbClr val="000000">
                <a:alpha val="20000"/>
              </a:srgbClr>
            </a:outerShdw>
            <a:reflection blurRad="6350" stA="52000" endA="300" endPos="35000" dir="5400000" sy="-100000" algn="bl" rotWithShape="0"/>
          </a:effectLst>
          <a:scene3d>
            <a:camera prst="orthographicFront"/>
            <a:lightRig rig="twoPt" dir="t">
              <a:rot lat="0" lon="0" rev="7800000"/>
            </a:lightRig>
          </a:scene3d>
          <a:sp3d contourW="6350">
            <a:bevelT w="50800" h="16510"/>
            <a:contourClr>
              <a:srgbClr val="C0C0C0"/>
            </a:contourClr>
          </a:sp3d>
        </p:spPr>
      </p:pic>
      <p:sp>
        <p:nvSpPr>
          <p:cNvPr id="2" name="Rectángulo 1">
            <a:extLst>
              <a:ext uri="{FF2B5EF4-FFF2-40B4-BE49-F238E27FC236}">
                <a16:creationId xmlns:a16="http://schemas.microsoft.com/office/drawing/2014/main" xmlns="" id="{7008842A-F72E-4A52-9C5A-CEF82618B282}"/>
              </a:ext>
            </a:extLst>
          </p:cNvPr>
          <p:cNvSpPr/>
          <p:nvPr/>
        </p:nvSpPr>
        <p:spPr>
          <a:xfrm>
            <a:off x="1" y="0"/>
            <a:ext cx="6752994" cy="646331"/>
          </a:xfrm>
          <a:prstGeom prst="rect">
            <a:avLst/>
          </a:prstGeom>
        </p:spPr>
        <p:txBody>
          <a:bodyPr wrap="square">
            <a:spAutoFit/>
            <a:scene3d>
              <a:camera prst="orthographicFront"/>
              <a:lightRig rig="sunset" dir="t"/>
            </a:scene3d>
            <a:sp3d extrusionH="57150">
              <a:bevelT h="25400" prst="softRound"/>
            </a:sp3d>
          </a:bodyPr>
          <a:lstStyle/>
          <a:p>
            <a:pPr algn="ctr"/>
            <a:r>
              <a:rPr lang="es-ES" sz="3600" b="1">
                <a:ln w="22225">
                  <a:solidFill>
                    <a:schemeClr val="accent2"/>
                  </a:solidFill>
                  <a:prstDash val="solid"/>
                </a:ln>
                <a:solidFill>
                  <a:schemeClr val="accent2">
                    <a:lumMod val="40000"/>
                    <a:lumOff val="60000"/>
                  </a:schemeClr>
                </a:solidFill>
              </a:rPr>
              <a:t>PRAYING FOR OTHER BELIEVERS</a:t>
            </a:r>
            <a:endParaRPr lang="es-ES" sz="3600" b="1" dirty="0">
              <a:ln w="22225">
                <a:solidFill>
                  <a:schemeClr val="accent2"/>
                </a:solidFill>
                <a:prstDash val="solid"/>
              </a:ln>
              <a:solidFill>
                <a:schemeClr val="accent2">
                  <a:lumMod val="40000"/>
                  <a:lumOff val="60000"/>
                </a:schemeClr>
              </a:solidFill>
            </a:endParaRPr>
          </a:p>
        </p:txBody>
      </p:sp>
      <p:sp>
        <p:nvSpPr>
          <p:cNvPr id="3" name="Rectángulo 2">
            <a:extLst>
              <a:ext uri="{FF2B5EF4-FFF2-40B4-BE49-F238E27FC236}">
                <a16:creationId xmlns:a16="http://schemas.microsoft.com/office/drawing/2014/main" xmlns="" id="{CC5EC121-52FB-4E8F-BC83-347785C19563}"/>
              </a:ext>
            </a:extLst>
          </p:cNvPr>
          <p:cNvSpPr/>
          <p:nvPr/>
        </p:nvSpPr>
        <p:spPr>
          <a:xfrm>
            <a:off x="167389" y="676775"/>
            <a:ext cx="6418217" cy="646331"/>
          </a:xfrm>
          <a:prstGeom prst="rect">
            <a:avLst/>
          </a:prstGeom>
        </p:spPr>
        <p:txBody>
          <a:bodyPr wrap="square">
            <a:spAutoFit/>
          </a:bodyPr>
          <a:lstStyle/>
          <a:p>
            <a:r>
              <a:rPr lang="es-ES" b="1">
                <a:solidFill>
                  <a:schemeClr val="accent3">
                    <a:lumMod val="50000"/>
                  </a:schemeClr>
                </a:solidFill>
                <a:latin typeface="Comic Sans MS" panose="030F0702030302020204" pitchFamily="66" charset="0"/>
              </a:rPr>
              <a:t>“</a:t>
            </a:r>
            <a:r>
              <a:rPr lang="en-US" b="1">
                <a:solidFill>
                  <a:schemeClr val="accent3">
                    <a:lumMod val="50000"/>
                  </a:schemeClr>
                </a:solidFill>
                <a:latin typeface="Comic Sans MS" panose="030F0702030302020204" pitchFamily="66" charset="0"/>
              </a:rPr>
              <a:t>[I] do not cease to give thanks for you, making mention of you in my prayers:</a:t>
            </a:r>
            <a:r>
              <a:rPr lang="es-ES" b="1">
                <a:solidFill>
                  <a:schemeClr val="accent3">
                    <a:lumMod val="50000"/>
                  </a:schemeClr>
                </a:solidFill>
                <a:latin typeface="Comic Sans MS" panose="030F0702030302020204" pitchFamily="66" charset="0"/>
              </a:rPr>
              <a:t>” </a:t>
            </a:r>
            <a:r>
              <a:rPr lang="es-ES" sz="1600" b="1">
                <a:solidFill>
                  <a:schemeClr val="accent3">
                    <a:lumMod val="50000"/>
                  </a:schemeClr>
                </a:solidFill>
                <a:latin typeface="Comic Sans MS" panose="030F0702030302020204" pitchFamily="66" charset="0"/>
              </a:rPr>
              <a:t>(Ephesians 1:16</a:t>
            </a:r>
            <a:r>
              <a:rPr lang="es-ES" sz="1600" b="1" dirty="0">
                <a:solidFill>
                  <a:schemeClr val="accent3">
                    <a:lumMod val="50000"/>
                  </a:schemeClr>
                </a:solidFill>
                <a:latin typeface="Comic Sans MS" panose="030F0702030302020204" pitchFamily="66" charset="0"/>
              </a:rPr>
              <a:t>)</a:t>
            </a:r>
          </a:p>
        </p:txBody>
      </p:sp>
      <p:sp>
        <p:nvSpPr>
          <p:cNvPr id="4" name="CuadroTexto 3">
            <a:extLst>
              <a:ext uri="{FF2B5EF4-FFF2-40B4-BE49-F238E27FC236}">
                <a16:creationId xmlns:a16="http://schemas.microsoft.com/office/drawing/2014/main" xmlns="" id="{8D20C092-4316-4141-9AE3-B28901FDAE91}"/>
              </a:ext>
            </a:extLst>
          </p:cNvPr>
          <p:cNvSpPr txBox="1"/>
          <p:nvPr/>
        </p:nvSpPr>
        <p:spPr>
          <a:xfrm>
            <a:off x="209006" y="1384661"/>
            <a:ext cx="5939245" cy="707886"/>
          </a:xfrm>
          <a:prstGeom prst="rect">
            <a:avLst/>
          </a:prstGeom>
          <a:noFill/>
        </p:spPr>
        <p:txBody>
          <a:bodyPr wrap="square" rtlCol="0">
            <a:spAutoFit/>
          </a:bodyPr>
          <a:lstStyle/>
          <a:p>
            <a:pPr>
              <a:spcBef>
                <a:spcPts val="600"/>
              </a:spcBef>
            </a:pPr>
            <a:r>
              <a:rPr lang="en-US" sz="2000" b="1"/>
              <a:t>Paul used to pray for other believers. What did he ask for? See Ephesians 1:17-23.</a:t>
            </a:r>
            <a:endParaRPr lang="es-ES" sz="2000" b="1" dirty="0"/>
          </a:p>
        </p:txBody>
      </p:sp>
      <p:graphicFrame>
        <p:nvGraphicFramePr>
          <p:cNvPr id="9" name="Diagrama 8">
            <a:extLst>
              <a:ext uri="{FF2B5EF4-FFF2-40B4-BE49-F238E27FC236}">
                <a16:creationId xmlns:a16="http://schemas.microsoft.com/office/drawing/2014/main" xmlns="" id="{5CB71B0A-4BB6-4D92-8C9B-D40C6A13364B}"/>
              </a:ext>
            </a:extLst>
          </p:cNvPr>
          <p:cNvGraphicFramePr/>
          <p:nvPr>
            <p:extLst>
              <p:ext uri="{D42A27DB-BD31-4B8C-83A1-F6EECF244321}">
                <p14:modId xmlns:p14="http://schemas.microsoft.com/office/powerpoint/2010/main" val="832348838"/>
              </p:ext>
            </p:extLst>
          </p:nvPr>
        </p:nvGraphicFramePr>
        <p:xfrm>
          <a:off x="200296" y="2154102"/>
          <a:ext cx="6818813" cy="22467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xmlns="" id="{954F7E2E-F02B-4277-8086-C888CA1F8B15}"/>
              </a:ext>
            </a:extLst>
          </p:cNvPr>
          <p:cNvSpPr txBox="1"/>
          <p:nvPr/>
        </p:nvSpPr>
        <p:spPr>
          <a:xfrm>
            <a:off x="139333" y="4462426"/>
            <a:ext cx="5591547" cy="2323713"/>
          </a:xfrm>
          <a:prstGeom prst="rect">
            <a:avLst/>
          </a:prstGeom>
          <a:noFill/>
        </p:spPr>
        <p:txBody>
          <a:bodyPr wrap="square" rtlCol="0">
            <a:spAutoFit/>
          </a:bodyPr>
          <a:lstStyle/>
          <a:p>
            <a:pPr>
              <a:spcBef>
                <a:spcPts val="600"/>
              </a:spcBef>
            </a:pPr>
            <a:r>
              <a:rPr lang="en-US" sz="2000" b="1"/>
              <a:t>Paul also used to thank for the spiritual growth of his brothers and sisters, as in his prayer in Philippians 1:3-11. He prayed for them to continue their progress in the faith.</a:t>
            </a:r>
            <a:endParaRPr lang="es-ES" sz="2000" b="1" dirty="0"/>
          </a:p>
          <a:p>
            <a:pPr>
              <a:spcBef>
                <a:spcPts val="600"/>
              </a:spcBef>
            </a:pPr>
            <a:r>
              <a:rPr lang="en-US" sz="2000" b="1"/>
              <a:t>We should pray for our brothers and sisters as Paul did, so they may be strengthened and encouraged in their Christian journey.</a:t>
            </a:r>
            <a:endParaRPr lang="es-ES" sz="2000" b="1" dirty="0"/>
          </a:p>
        </p:txBody>
      </p:sp>
      <p:pic>
        <p:nvPicPr>
          <p:cNvPr id="11" name="Imagen 10">
            <a:extLst>
              <a:ext uri="{FF2B5EF4-FFF2-40B4-BE49-F238E27FC236}">
                <a16:creationId xmlns:a16="http://schemas.microsoft.com/office/drawing/2014/main" xmlns="" id="{98CF34DA-DDA9-4F07-A690-DDE188940AA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817971" y="4171717"/>
            <a:ext cx="3184766" cy="25404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657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ppt_h/2"/>
                                          </p:val>
                                        </p:tav>
                                        <p:tav tm="100000">
                                          <p:val>
                                            <p:strVal val="#ppt_y"/>
                                          </p:val>
                                        </p:tav>
                                      </p:tavLst>
                                    </p:anim>
                                    <p:anim calcmode="lin" valueType="num">
                                      <p:cBhvr>
                                        <p:cTn id="18" dur="500" fill="hold"/>
                                        <p:tgtEl>
                                          <p:spTgt spid="8"/>
                                        </p:tgtEl>
                                        <p:attrNameLst>
                                          <p:attrName>ppt_w</p:attrName>
                                        </p:attrNameLst>
                                      </p:cBhvr>
                                      <p:tavLst>
                                        <p:tav tm="0">
                                          <p:val>
                                            <p:strVal val="#ppt_w"/>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31"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 calcmode="lin" valueType="num">
                                      <p:cBhvr>
                                        <p:cTn id="25" dur="500" fill="hold"/>
                                        <p:tgtEl>
                                          <p:spTgt spid="3"/>
                                        </p:tgtEl>
                                        <p:attrNameLst>
                                          <p:attrName>style.rotation</p:attrName>
                                        </p:attrNameLst>
                                      </p:cBhvr>
                                      <p:tavLst>
                                        <p:tav tm="0">
                                          <p:val>
                                            <p:fltVal val="90"/>
                                          </p:val>
                                        </p:tav>
                                        <p:tav tm="100000">
                                          <p:val>
                                            <p:fltVal val="0"/>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
                                        <p:tgtEl>
                                          <p:spTgt spid="4"/>
                                        </p:tgtEl>
                                      </p:cBhvr>
                                    </p:animEffect>
                                    <p:anim calcmode="lin" valueType="num">
                                      <p:cBhvr>
                                        <p:cTn id="32" dur="200" fill="hold"/>
                                        <p:tgtEl>
                                          <p:spTgt spid="4"/>
                                        </p:tgtEl>
                                        <p:attrNameLst>
                                          <p:attrName>ppt_x</p:attrName>
                                        </p:attrNameLst>
                                      </p:cBhvr>
                                      <p:tavLst>
                                        <p:tav tm="0">
                                          <p:val>
                                            <p:strVal val="#ppt_x"/>
                                          </p:val>
                                        </p:tav>
                                        <p:tav tm="100000">
                                          <p:val>
                                            <p:strVal val="#ppt_x"/>
                                          </p:val>
                                        </p:tav>
                                      </p:tavLst>
                                    </p:anim>
                                    <p:anim calcmode="lin" valueType="num">
                                      <p:cBhvr>
                                        <p:cTn id="33" dur="200" fill="hold"/>
                                        <p:tgtEl>
                                          <p:spTgt spid="4"/>
                                        </p:tgtEl>
                                        <p:attrNameLst>
                                          <p:attrName>ppt_y</p:attrName>
                                        </p:attrNameLst>
                                      </p:cBhvr>
                                      <p:tavLst>
                                        <p:tav tm="0">
                                          <p:val>
                                            <p:strVal val="#ppt_y+0.31"/>
                                          </p:val>
                                        </p:tav>
                                        <p:tav tm="100000">
                                          <p:val>
                                            <p:strVal val="#ppt_y+0.31"/>
                                          </p:val>
                                        </p:tav>
                                      </p:tavLst>
                                    </p:anim>
                                    <p:anim calcmode="lin" valueType="num">
                                      <p:cBhvr>
                                        <p:cTn id="34" dur="300" decel="50000" fill="hold">
                                          <p:stCondLst>
                                            <p:cond delay="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300" decel="50000" fill="hold">
                                          <p:stCondLst>
                                            <p:cond delay="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9">
                                            <p:graphicEl>
                                              <a:dgm id="{10B552CA-75D5-4105-86F8-744985B52909}"/>
                                            </p:graphicEl>
                                          </p:spTgt>
                                        </p:tgtEl>
                                        <p:attrNameLst>
                                          <p:attrName>style.visibility</p:attrName>
                                        </p:attrNameLst>
                                      </p:cBhvr>
                                      <p:to>
                                        <p:strVal val="visible"/>
                                      </p:to>
                                    </p:set>
                                    <p:animEffect transition="in" filter="fade">
                                      <p:cBhvr>
                                        <p:cTn id="40" dur="1000"/>
                                        <p:tgtEl>
                                          <p:spTgt spid="9">
                                            <p:graphicEl>
                                              <a:dgm id="{10B552CA-75D5-4105-86F8-744985B52909}"/>
                                            </p:graphicEl>
                                          </p:spTgt>
                                        </p:tgtEl>
                                      </p:cBhvr>
                                    </p:animEffect>
                                    <p:anim calcmode="lin" valueType="num">
                                      <p:cBhvr>
                                        <p:cTn id="41" dur="1000" fill="hold"/>
                                        <p:tgtEl>
                                          <p:spTgt spid="9">
                                            <p:graphicEl>
                                              <a:dgm id="{10B552CA-75D5-4105-86F8-744985B52909}"/>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9">
                                            <p:graphicEl>
                                              <a:dgm id="{10B552CA-75D5-4105-86F8-744985B52909}"/>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9">
                                            <p:graphicEl>
                                              <a:dgm id="{10B552CA-75D5-4105-86F8-744985B52909}"/>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9">
                                            <p:graphicEl>
                                              <a:dgm id="{0E00DA98-F4D5-404B-A19A-AD1B253A56B3}"/>
                                            </p:graphicEl>
                                          </p:spTgt>
                                        </p:tgtEl>
                                        <p:attrNameLst>
                                          <p:attrName>style.visibility</p:attrName>
                                        </p:attrNameLst>
                                      </p:cBhvr>
                                      <p:to>
                                        <p:strVal val="visible"/>
                                      </p:to>
                                    </p:set>
                                    <p:animEffect transition="in" filter="fade">
                                      <p:cBhvr>
                                        <p:cTn id="46" dur="1000"/>
                                        <p:tgtEl>
                                          <p:spTgt spid="9">
                                            <p:graphicEl>
                                              <a:dgm id="{0E00DA98-F4D5-404B-A19A-AD1B253A56B3}"/>
                                            </p:graphicEl>
                                          </p:spTgt>
                                        </p:tgtEl>
                                      </p:cBhvr>
                                    </p:animEffect>
                                    <p:anim calcmode="lin" valueType="num">
                                      <p:cBhvr>
                                        <p:cTn id="47" dur="1000" fill="hold"/>
                                        <p:tgtEl>
                                          <p:spTgt spid="9">
                                            <p:graphicEl>
                                              <a:dgm id="{0E00DA98-F4D5-404B-A19A-AD1B253A56B3}"/>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9">
                                            <p:graphicEl>
                                              <a:dgm id="{0E00DA98-F4D5-404B-A19A-AD1B253A56B3}"/>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9">
                                            <p:graphicEl>
                                              <a:dgm id="{0E00DA98-F4D5-404B-A19A-AD1B253A56B3}"/>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9">
                                            <p:graphicEl>
                                              <a:dgm id="{3D06F6BF-4C68-4ED1-9EFF-B6CED722801D}"/>
                                            </p:graphicEl>
                                          </p:spTgt>
                                        </p:tgtEl>
                                        <p:attrNameLst>
                                          <p:attrName>style.visibility</p:attrName>
                                        </p:attrNameLst>
                                      </p:cBhvr>
                                      <p:to>
                                        <p:strVal val="visible"/>
                                      </p:to>
                                    </p:set>
                                    <p:animEffect transition="in" filter="fade">
                                      <p:cBhvr>
                                        <p:cTn id="54" dur="1000"/>
                                        <p:tgtEl>
                                          <p:spTgt spid="9">
                                            <p:graphicEl>
                                              <a:dgm id="{3D06F6BF-4C68-4ED1-9EFF-B6CED722801D}"/>
                                            </p:graphicEl>
                                          </p:spTgt>
                                        </p:tgtEl>
                                      </p:cBhvr>
                                    </p:animEffect>
                                    <p:anim calcmode="lin" valueType="num">
                                      <p:cBhvr>
                                        <p:cTn id="55" dur="1000" fill="hold"/>
                                        <p:tgtEl>
                                          <p:spTgt spid="9">
                                            <p:graphicEl>
                                              <a:dgm id="{3D06F6BF-4C68-4ED1-9EFF-B6CED722801D}"/>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9">
                                            <p:graphicEl>
                                              <a:dgm id="{3D06F6BF-4C68-4ED1-9EFF-B6CED722801D}"/>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9">
                                            <p:graphicEl>
                                              <a:dgm id="{3D06F6BF-4C68-4ED1-9EFF-B6CED722801D}"/>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9">
                                            <p:graphicEl>
                                              <a:dgm id="{4916ED9E-D432-4111-B234-C5ECDCA955F1}"/>
                                            </p:graphicEl>
                                          </p:spTgt>
                                        </p:tgtEl>
                                        <p:attrNameLst>
                                          <p:attrName>style.visibility</p:attrName>
                                        </p:attrNameLst>
                                      </p:cBhvr>
                                      <p:to>
                                        <p:strVal val="visible"/>
                                      </p:to>
                                    </p:set>
                                    <p:animEffect transition="in" filter="fade">
                                      <p:cBhvr>
                                        <p:cTn id="60" dur="1000"/>
                                        <p:tgtEl>
                                          <p:spTgt spid="9">
                                            <p:graphicEl>
                                              <a:dgm id="{4916ED9E-D432-4111-B234-C5ECDCA955F1}"/>
                                            </p:graphicEl>
                                          </p:spTgt>
                                        </p:tgtEl>
                                      </p:cBhvr>
                                    </p:animEffect>
                                    <p:anim calcmode="lin" valueType="num">
                                      <p:cBhvr>
                                        <p:cTn id="61" dur="1000" fill="hold"/>
                                        <p:tgtEl>
                                          <p:spTgt spid="9">
                                            <p:graphicEl>
                                              <a:dgm id="{4916ED9E-D432-4111-B234-C5ECDCA955F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9">
                                            <p:graphicEl>
                                              <a:dgm id="{4916ED9E-D432-4111-B234-C5ECDCA955F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9">
                                            <p:graphicEl>
                                              <a:dgm id="{4916ED9E-D432-4111-B234-C5ECDCA955F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9">
                                            <p:graphicEl>
                                              <a:dgm id="{914338BD-7C89-474D-A274-D76EB682D213}"/>
                                            </p:graphicEl>
                                          </p:spTgt>
                                        </p:tgtEl>
                                        <p:attrNameLst>
                                          <p:attrName>style.visibility</p:attrName>
                                        </p:attrNameLst>
                                      </p:cBhvr>
                                      <p:to>
                                        <p:strVal val="visible"/>
                                      </p:to>
                                    </p:set>
                                    <p:animEffect transition="in" filter="fade">
                                      <p:cBhvr>
                                        <p:cTn id="68" dur="1000"/>
                                        <p:tgtEl>
                                          <p:spTgt spid="9">
                                            <p:graphicEl>
                                              <a:dgm id="{914338BD-7C89-474D-A274-D76EB682D213}"/>
                                            </p:graphicEl>
                                          </p:spTgt>
                                        </p:tgtEl>
                                      </p:cBhvr>
                                    </p:animEffect>
                                    <p:anim calcmode="lin" valueType="num">
                                      <p:cBhvr>
                                        <p:cTn id="69" dur="1000" fill="hold"/>
                                        <p:tgtEl>
                                          <p:spTgt spid="9">
                                            <p:graphicEl>
                                              <a:dgm id="{914338BD-7C89-474D-A274-D76EB682D213}"/>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9">
                                            <p:graphicEl>
                                              <a:dgm id="{914338BD-7C89-474D-A274-D76EB682D213}"/>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9">
                                            <p:graphicEl>
                                              <a:dgm id="{914338BD-7C89-474D-A274-D76EB682D213}"/>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9">
                                            <p:graphicEl>
                                              <a:dgm id="{4955F4C4-8753-46D6-BE07-BED57A3A6EDD}"/>
                                            </p:graphicEl>
                                          </p:spTgt>
                                        </p:tgtEl>
                                        <p:attrNameLst>
                                          <p:attrName>style.visibility</p:attrName>
                                        </p:attrNameLst>
                                      </p:cBhvr>
                                      <p:to>
                                        <p:strVal val="visible"/>
                                      </p:to>
                                    </p:set>
                                    <p:animEffect transition="in" filter="fade">
                                      <p:cBhvr>
                                        <p:cTn id="74" dur="1000"/>
                                        <p:tgtEl>
                                          <p:spTgt spid="9">
                                            <p:graphicEl>
                                              <a:dgm id="{4955F4C4-8753-46D6-BE07-BED57A3A6EDD}"/>
                                            </p:graphicEl>
                                          </p:spTgt>
                                        </p:tgtEl>
                                      </p:cBhvr>
                                    </p:animEffect>
                                    <p:anim calcmode="lin" valueType="num">
                                      <p:cBhvr>
                                        <p:cTn id="75" dur="1000" fill="hold"/>
                                        <p:tgtEl>
                                          <p:spTgt spid="9">
                                            <p:graphicEl>
                                              <a:dgm id="{4955F4C4-8753-46D6-BE07-BED57A3A6EDD}"/>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9">
                                            <p:graphicEl>
                                              <a:dgm id="{4955F4C4-8753-46D6-BE07-BED57A3A6EDD}"/>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9">
                                            <p:graphicEl>
                                              <a:dgm id="{4955F4C4-8753-46D6-BE07-BED57A3A6EDD}"/>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9">
                                            <p:graphicEl>
                                              <a:dgm id="{9D86E54D-438F-4037-A52B-C2F625B9D67C}"/>
                                            </p:graphicEl>
                                          </p:spTgt>
                                        </p:tgtEl>
                                        <p:attrNameLst>
                                          <p:attrName>style.visibility</p:attrName>
                                        </p:attrNameLst>
                                      </p:cBhvr>
                                      <p:to>
                                        <p:strVal val="visible"/>
                                      </p:to>
                                    </p:set>
                                    <p:animEffect transition="in" filter="fade">
                                      <p:cBhvr>
                                        <p:cTn id="82" dur="1000"/>
                                        <p:tgtEl>
                                          <p:spTgt spid="9">
                                            <p:graphicEl>
                                              <a:dgm id="{9D86E54D-438F-4037-A52B-C2F625B9D67C}"/>
                                            </p:graphicEl>
                                          </p:spTgt>
                                        </p:tgtEl>
                                      </p:cBhvr>
                                    </p:animEffect>
                                    <p:anim calcmode="lin" valueType="num">
                                      <p:cBhvr>
                                        <p:cTn id="83" dur="1000" fill="hold"/>
                                        <p:tgtEl>
                                          <p:spTgt spid="9">
                                            <p:graphicEl>
                                              <a:dgm id="{9D86E54D-438F-4037-A52B-C2F625B9D67C}"/>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9">
                                            <p:graphicEl>
                                              <a:dgm id="{9D86E54D-438F-4037-A52B-C2F625B9D67C}"/>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9">
                                            <p:graphicEl>
                                              <a:dgm id="{9D86E54D-438F-4037-A52B-C2F625B9D67C}"/>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9">
                                            <p:graphicEl>
                                              <a:dgm id="{D87178F0-DC07-4FA4-A617-540F61B97084}"/>
                                            </p:graphicEl>
                                          </p:spTgt>
                                        </p:tgtEl>
                                        <p:attrNameLst>
                                          <p:attrName>style.visibility</p:attrName>
                                        </p:attrNameLst>
                                      </p:cBhvr>
                                      <p:to>
                                        <p:strVal val="visible"/>
                                      </p:to>
                                    </p:set>
                                    <p:animEffect transition="in" filter="fade">
                                      <p:cBhvr>
                                        <p:cTn id="88" dur="1000"/>
                                        <p:tgtEl>
                                          <p:spTgt spid="9">
                                            <p:graphicEl>
                                              <a:dgm id="{D87178F0-DC07-4FA4-A617-540F61B97084}"/>
                                            </p:graphicEl>
                                          </p:spTgt>
                                        </p:tgtEl>
                                      </p:cBhvr>
                                    </p:animEffect>
                                    <p:anim calcmode="lin" valueType="num">
                                      <p:cBhvr>
                                        <p:cTn id="89" dur="1000" fill="hold"/>
                                        <p:tgtEl>
                                          <p:spTgt spid="9">
                                            <p:graphicEl>
                                              <a:dgm id="{D87178F0-DC07-4FA4-A617-540F61B97084}"/>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9">
                                            <p:graphicEl>
                                              <a:dgm id="{D87178F0-DC07-4FA4-A617-540F61B97084}"/>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9">
                                            <p:graphicEl>
                                              <a:dgm id="{D87178F0-DC07-4FA4-A617-540F61B97084}"/>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grpId="0" nodeType="clickEffect">
                                  <p:stCondLst>
                                    <p:cond delay="0"/>
                                  </p:stCondLst>
                                  <p:childTnLst>
                                    <p:set>
                                      <p:cBhvr>
                                        <p:cTn id="95" dur="1" fill="hold">
                                          <p:stCondLst>
                                            <p:cond delay="0"/>
                                          </p:stCondLst>
                                        </p:cTn>
                                        <p:tgtEl>
                                          <p:spTgt spid="9">
                                            <p:graphicEl>
                                              <a:dgm id="{8295AC50-F805-4EEE-8272-07E018BD88EC}"/>
                                            </p:graphicEl>
                                          </p:spTgt>
                                        </p:tgtEl>
                                        <p:attrNameLst>
                                          <p:attrName>style.visibility</p:attrName>
                                        </p:attrNameLst>
                                      </p:cBhvr>
                                      <p:to>
                                        <p:strVal val="visible"/>
                                      </p:to>
                                    </p:set>
                                    <p:animEffect transition="in" filter="fade">
                                      <p:cBhvr>
                                        <p:cTn id="96" dur="1000"/>
                                        <p:tgtEl>
                                          <p:spTgt spid="9">
                                            <p:graphicEl>
                                              <a:dgm id="{8295AC50-F805-4EEE-8272-07E018BD88EC}"/>
                                            </p:graphicEl>
                                          </p:spTgt>
                                        </p:tgtEl>
                                      </p:cBhvr>
                                    </p:animEffect>
                                    <p:anim calcmode="lin" valueType="num">
                                      <p:cBhvr>
                                        <p:cTn id="97" dur="1000" fill="hold"/>
                                        <p:tgtEl>
                                          <p:spTgt spid="9">
                                            <p:graphicEl>
                                              <a:dgm id="{8295AC50-F805-4EEE-8272-07E018BD88EC}"/>
                                            </p:graphicEl>
                                          </p:spTgt>
                                        </p:tgtEl>
                                        <p:attrNameLst>
                                          <p:attrName>ppt_x</p:attrName>
                                        </p:attrNameLst>
                                      </p:cBhvr>
                                      <p:tavLst>
                                        <p:tav tm="0">
                                          <p:val>
                                            <p:strVal val="#ppt_x"/>
                                          </p:val>
                                        </p:tav>
                                        <p:tav tm="100000">
                                          <p:val>
                                            <p:strVal val="#ppt_x"/>
                                          </p:val>
                                        </p:tav>
                                      </p:tavLst>
                                    </p:anim>
                                    <p:anim calcmode="lin" valueType="num">
                                      <p:cBhvr>
                                        <p:cTn id="98" dur="900" decel="100000" fill="hold"/>
                                        <p:tgtEl>
                                          <p:spTgt spid="9">
                                            <p:graphicEl>
                                              <a:dgm id="{8295AC50-F805-4EEE-8272-07E018BD88EC}"/>
                                            </p:graphic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9">
                                            <p:graphicEl>
                                              <a:dgm id="{8295AC50-F805-4EEE-8272-07E018BD88EC}"/>
                                            </p:graphicEl>
                                          </p:spTgt>
                                        </p:tgtEl>
                                        <p:attrNameLst>
                                          <p:attrName>ppt_y</p:attrName>
                                        </p:attrNameLst>
                                      </p:cBhvr>
                                      <p:tavLst>
                                        <p:tav tm="0">
                                          <p:val>
                                            <p:strVal val="#ppt_y-.03"/>
                                          </p:val>
                                        </p:tav>
                                        <p:tav tm="100000">
                                          <p:val>
                                            <p:strVal val="#ppt_y"/>
                                          </p:val>
                                        </p:tav>
                                      </p:tavLst>
                                    </p:anim>
                                  </p:childTnLst>
                                </p:cTn>
                              </p:par>
                              <p:par>
                                <p:cTn id="100" presetID="37" presetClass="entr" presetSubtype="0" fill="hold" grpId="0" nodeType="withEffect">
                                  <p:stCondLst>
                                    <p:cond delay="0"/>
                                  </p:stCondLst>
                                  <p:childTnLst>
                                    <p:set>
                                      <p:cBhvr>
                                        <p:cTn id="101" dur="1" fill="hold">
                                          <p:stCondLst>
                                            <p:cond delay="0"/>
                                          </p:stCondLst>
                                        </p:cTn>
                                        <p:tgtEl>
                                          <p:spTgt spid="9">
                                            <p:graphicEl>
                                              <a:dgm id="{25590DCE-2E75-4B47-884D-E22FF482657B}"/>
                                            </p:graphicEl>
                                          </p:spTgt>
                                        </p:tgtEl>
                                        <p:attrNameLst>
                                          <p:attrName>style.visibility</p:attrName>
                                        </p:attrNameLst>
                                      </p:cBhvr>
                                      <p:to>
                                        <p:strVal val="visible"/>
                                      </p:to>
                                    </p:set>
                                    <p:animEffect transition="in" filter="fade">
                                      <p:cBhvr>
                                        <p:cTn id="102" dur="1000"/>
                                        <p:tgtEl>
                                          <p:spTgt spid="9">
                                            <p:graphicEl>
                                              <a:dgm id="{25590DCE-2E75-4B47-884D-E22FF482657B}"/>
                                            </p:graphicEl>
                                          </p:spTgt>
                                        </p:tgtEl>
                                      </p:cBhvr>
                                    </p:animEffect>
                                    <p:anim calcmode="lin" valueType="num">
                                      <p:cBhvr>
                                        <p:cTn id="103" dur="1000" fill="hold"/>
                                        <p:tgtEl>
                                          <p:spTgt spid="9">
                                            <p:graphicEl>
                                              <a:dgm id="{25590DCE-2E75-4B47-884D-E22FF482657B}"/>
                                            </p:graphicEl>
                                          </p:spTgt>
                                        </p:tgtEl>
                                        <p:attrNameLst>
                                          <p:attrName>ppt_x</p:attrName>
                                        </p:attrNameLst>
                                      </p:cBhvr>
                                      <p:tavLst>
                                        <p:tav tm="0">
                                          <p:val>
                                            <p:strVal val="#ppt_x"/>
                                          </p:val>
                                        </p:tav>
                                        <p:tav tm="100000">
                                          <p:val>
                                            <p:strVal val="#ppt_x"/>
                                          </p:val>
                                        </p:tav>
                                      </p:tavLst>
                                    </p:anim>
                                    <p:anim calcmode="lin" valueType="num">
                                      <p:cBhvr>
                                        <p:cTn id="104" dur="900" decel="100000" fill="hold"/>
                                        <p:tgtEl>
                                          <p:spTgt spid="9">
                                            <p:graphicEl>
                                              <a:dgm id="{25590DCE-2E75-4B47-884D-E22FF482657B}"/>
                                            </p:graphicEl>
                                          </p:spTgt>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9">
                                            <p:graphicEl>
                                              <a:dgm id="{25590DCE-2E75-4B47-884D-E22FF482657B}"/>
                                            </p:graphicEl>
                                          </p:spTgt>
                                        </p:tgtEl>
                                        <p:attrNameLst>
                                          <p:attrName>ppt_y</p:attrName>
                                        </p:attrNameLst>
                                      </p:cBhvr>
                                      <p:tavLst>
                                        <p:tav tm="0">
                                          <p:val>
                                            <p:strVal val="#ppt_y-.03"/>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53" presetClass="entr" presetSubtype="528" fill="hold" nodeType="clickEffect">
                                  <p:stCondLst>
                                    <p:cond delay="0"/>
                                  </p:stCondLst>
                                  <p:childTnLst>
                                    <p:set>
                                      <p:cBhvr>
                                        <p:cTn id="109" dur="1" fill="hold">
                                          <p:stCondLst>
                                            <p:cond delay="0"/>
                                          </p:stCondLst>
                                        </p:cTn>
                                        <p:tgtEl>
                                          <p:spTgt spid="11"/>
                                        </p:tgtEl>
                                        <p:attrNameLst>
                                          <p:attrName>style.visibility</p:attrName>
                                        </p:attrNameLst>
                                      </p:cBhvr>
                                      <p:to>
                                        <p:strVal val="visible"/>
                                      </p:to>
                                    </p:set>
                                    <p:anim calcmode="lin" valueType="num">
                                      <p:cBhvr>
                                        <p:cTn id="110" dur="500" fill="hold"/>
                                        <p:tgtEl>
                                          <p:spTgt spid="11"/>
                                        </p:tgtEl>
                                        <p:attrNameLst>
                                          <p:attrName>ppt_w</p:attrName>
                                        </p:attrNameLst>
                                      </p:cBhvr>
                                      <p:tavLst>
                                        <p:tav tm="0">
                                          <p:val>
                                            <p:fltVal val="0"/>
                                          </p:val>
                                        </p:tav>
                                        <p:tav tm="100000">
                                          <p:val>
                                            <p:strVal val="#ppt_w"/>
                                          </p:val>
                                        </p:tav>
                                      </p:tavLst>
                                    </p:anim>
                                    <p:anim calcmode="lin" valueType="num">
                                      <p:cBhvr>
                                        <p:cTn id="111" dur="500" fill="hold"/>
                                        <p:tgtEl>
                                          <p:spTgt spid="11"/>
                                        </p:tgtEl>
                                        <p:attrNameLst>
                                          <p:attrName>ppt_h</p:attrName>
                                        </p:attrNameLst>
                                      </p:cBhvr>
                                      <p:tavLst>
                                        <p:tav tm="0">
                                          <p:val>
                                            <p:fltVal val="0"/>
                                          </p:val>
                                        </p:tav>
                                        <p:tav tm="100000">
                                          <p:val>
                                            <p:strVal val="#ppt_h"/>
                                          </p:val>
                                        </p:tav>
                                      </p:tavLst>
                                    </p:anim>
                                    <p:animEffect transition="in" filter="fade">
                                      <p:cBhvr>
                                        <p:cTn id="112" dur="500"/>
                                        <p:tgtEl>
                                          <p:spTgt spid="11"/>
                                        </p:tgtEl>
                                      </p:cBhvr>
                                    </p:animEffect>
                                    <p:anim calcmode="lin" valueType="num">
                                      <p:cBhvr>
                                        <p:cTn id="113" dur="500" fill="hold"/>
                                        <p:tgtEl>
                                          <p:spTgt spid="11"/>
                                        </p:tgtEl>
                                        <p:attrNameLst>
                                          <p:attrName>ppt_x</p:attrName>
                                        </p:attrNameLst>
                                      </p:cBhvr>
                                      <p:tavLst>
                                        <p:tav tm="0">
                                          <p:val>
                                            <p:fltVal val="0.5"/>
                                          </p:val>
                                        </p:tav>
                                        <p:tav tm="100000">
                                          <p:val>
                                            <p:strVal val="#ppt_x"/>
                                          </p:val>
                                        </p:tav>
                                      </p:tavLst>
                                    </p:anim>
                                    <p:anim calcmode="lin" valueType="num">
                                      <p:cBhvr>
                                        <p:cTn id="114" dur="500" fill="hold"/>
                                        <p:tgtEl>
                                          <p:spTgt spid="11"/>
                                        </p:tgtEl>
                                        <p:attrNameLst>
                                          <p:attrName>ppt_y</p:attrName>
                                        </p:attrNameLst>
                                      </p:cBhvr>
                                      <p:tavLst>
                                        <p:tav tm="0">
                                          <p:val>
                                            <p:fltVal val="0.5"/>
                                          </p:val>
                                        </p:tav>
                                        <p:tav tm="100000">
                                          <p:val>
                                            <p:strVal val="#ppt_y"/>
                                          </p:val>
                                        </p:tav>
                                      </p:tavLst>
                                    </p:anim>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6">
                                            <p:txEl>
                                              <p:pRg st="0" end="0"/>
                                            </p:txEl>
                                          </p:spTgt>
                                        </p:tgtEl>
                                        <p:attrNameLst>
                                          <p:attrName>style.visibility</p:attrName>
                                        </p:attrNameLst>
                                      </p:cBhvr>
                                      <p:to>
                                        <p:strVal val="visible"/>
                                      </p:to>
                                    </p:set>
                                    <p:animEffect transition="in" filter="wipe(left)">
                                      <p:cBhvr>
                                        <p:cTn id="118" dur="500"/>
                                        <p:tgtEl>
                                          <p:spTgt spid="6">
                                            <p:txEl>
                                              <p:pRg st="0" end="0"/>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6">
                                            <p:txEl>
                                              <p:pRg st="1" end="1"/>
                                            </p:txEl>
                                          </p:spTgt>
                                        </p:tgtEl>
                                        <p:attrNameLst>
                                          <p:attrName>style.visibility</p:attrName>
                                        </p:attrNameLst>
                                      </p:cBhvr>
                                      <p:to>
                                        <p:strVal val="visible"/>
                                      </p:to>
                                    </p:set>
                                    <p:animEffect transition="in" filter="wipe(left)">
                                      <p:cBhvr>
                                        <p:cTn id="12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9" grpId="0" uiExpand="1">
        <p:bldSub>
          <a:bldDgm bld="one"/>
        </p:bldSub>
      </p:bldGraphic>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D23E9845-FB73-4030-B1CF-CE2230B480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596" y="4331475"/>
            <a:ext cx="3445293" cy="24132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ángulo 1">
            <a:extLst>
              <a:ext uri="{FF2B5EF4-FFF2-40B4-BE49-F238E27FC236}">
                <a16:creationId xmlns:a16="http://schemas.microsoft.com/office/drawing/2014/main" xmlns="" id="{D4DBA208-82D8-4C7E-84E6-60E52C7B7EFA}"/>
              </a:ext>
            </a:extLst>
          </p:cNvPr>
          <p:cNvSpPr/>
          <p:nvPr/>
        </p:nvSpPr>
        <p:spPr>
          <a:xfrm>
            <a:off x="2613217" y="0"/>
            <a:ext cx="6530782" cy="707886"/>
          </a:xfrm>
          <a:prstGeom prst="rect">
            <a:avLst/>
          </a:prstGeom>
        </p:spPr>
        <p:txBody>
          <a:bodyPr wrap="square">
            <a:spAutoFit/>
            <a:scene3d>
              <a:camera prst="orthographicFront"/>
              <a:lightRig rig="threePt" dir="t"/>
            </a:scene3d>
            <a:sp3d extrusionH="57150">
              <a:bevelT w="69850" h="38100" prst="cross"/>
            </a:sp3d>
          </a:bodyPr>
          <a:lstStyle/>
          <a:p>
            <a:pPr algn="ctr"/>
            <a:r>
              <a:rPr lang="es-ES" sz="4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GOD HEARS OUR PRAYERS</a:t>
            </a:r>
            <a:endParaRPr lang="es-E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xmlns="" id="{01A936CF-A7B4-41E1-BF0C-7A38EE39220B}"/>
              </a:ext>
            </a:extLst>
          </p:cNvPr>
          <p:cNvSpPr/>
          <p:nvPr/>
        </p:nvSpPr>
        <p:spPr>
          <a:xfrm>
            <a:off x="2660905" y="635112"/>
            <a:ext cx="6483094" cy="1446550"/>
          </a:xfrm>
          <a:prstGeom prst="rect">
            <a:avLst/>
          </a:prstGeom>
        </p:spPr>
        <p:txBody>
          <a:bodyPr wrap="square">
            <a:spAutoFit/>
          </a:bodyPr>
          <a:lstStyle/>
          <a:p>
            <a:r>
              <a:rPr lang="es-ES" b="1">
                <a:solidFill>
                  <a:schemeClr val="accent6">
                    <a:lumMod val="50000"/>
                  </a:schemeClr>
                </a:solidFill>
                <a:latin typeface="Comic Sans MS" panose="030F0702030302020204" pitchFamily="66" charset="0"/>
              </a:rPr>
              <a:t>“</a:t>
            </a:r>
            <a:r>
              <a:rPr lang="en-US" b="1">
                <a:solidFill>
                  <a:schemeClr val="accent6">
                    <a:lumMod val="50000"/>
                  </a:schemeClr>
                </a:solidFill>
                <a:latin typeface="Comic Sans MS" panose="030F0702030302020204" pitchFamily="66" charset="0"/>
              </a:rPr>
              <a:t>Then he said to me, ‘Do not fear, Daniel, for from the first day that you set your heart to understand, and to humble yourself before your God, your words were heard; and I have come because of your words.’</a:t>
            </a:r>
            <a:r>
              <a:rPr lang="es-ES" b="1">
                <a:solidFill>
                  <a:schemeClr val="accent6">
                    <a:lumMod val="50000"/>
                  </a:schemeClr>
                </a:solidFill>
                <a:latin typeface="Comic Sans MS" panose="030F0702030302020204" pitchFamily="66" charset="0"/>
              </a:rPr>
              <a:t>” </a:t>
            </a:r>
            <a:r>
              <a:rPr lang="es-ES" sz="1600" b="1" dirty="0">
                <a:solidFill>
                  <a:schemeClr val="accent6">
                    <a:lumMod val="50000"/>
                  </a:schemeClr>
                </a:solidFill>
                <a:latin typeface="Comic Sans MS" panose="030F0702030302020204" pitchFamily="66" charset="0"/>
              </a:rPr>
              <a:t>(Daniel 10:12)</a:t>
            </a:r>
            <a:endParaRPr lang="es-ES" b="1" dirty="0">
              <a:solidFill>
                <a:schemeClr val="accent6">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A6D761C2-9E26-417D-8329-70990E848E9F}"/>
              </a:ext>
            </a:extLst>
          </p:cNvPr>
          <p:cNvSpPr txBox="1"/>
          <p:nvPr/>
        </p:nvSpPr>
        <p:spPr>
          <a:xfrm>
            <a:off x="263706" y="2149408"/>
            <a:ext cx="5225143" cy="1923604"/>
          </a:xfrm>
          <a:prstGeom prst="rect">
            <a:avLst/>
          </a:prstGeom>
          <a:noFill/>
        </p:spPr>
        <p:txBody>
          <a:bodyPr wrap="square" rtlCol="0">
            <a:spAutoFit/>
          </a:bodyPr>
          <a:lstStyle/>
          <a:p>
            <a:pPr>
              <a:spcBef>
                <a:spcPts val="600"/>
              </a:spcBef>
            </a:pPr>
            <a:r>
              <a:rPr lang="en-US" sz="1900" b="1"/>
              <a:t>Daniel was worried about the situation of those who had returned from Babylon to Jerusalem. Daniel was upset and prayed for them for 21 days.</a:t>
            </a:r>
            <a:endParaRPr lang="es-ES" sz="1900" b="1" dirty="0"/>
          </a:p>
          <a:p>
            <a:pPr>
              <a:spcBef>
                <a:spcPts val="600"/>
              </a:spcBef>
            </a:pPr>
            <a:r>
              <a:rPr lang="en-US" sz="1900" b="1"/>
              <a:t>It looked like his prayer was not being answered after so many days. The situation was not changing at all.</a:t>
            </a:r>
            <a:endParaRPr lang="es-ES" sz="1900" b="1" dirty="0"/>
          </a:p>
        </p:txBody>
      </p:sp>
      <p:pic>
        <p:nvPicPr>
          <p:cNvPr id="6" name="Imagen 5">
            <a:extLst>
              <a:ext uri="{FF2B5EF4-FFF2-40B4-BE49-F238E27FC236}">
                <a16:creationId xmlns:a16="http://schemas.microsoft.com/office/drawing/2014/main" xmlns="" id="{BE7214A1-9D97-422B-8EC9-0F96E6BFF49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55650" y="1915378"/>
            <a:ext cx="3353219" cy="24962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xmlns="" id="{1995C91F-4F99-40BE-BCB3-17D8E33AE9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445" y="174213"/>
            <a:ext cx="2425772" cy="1741165"/>
          </a:xfrm>
          <a:prstGeom prst="snip2DiagRect">
            <a:avLst>
              <a:gd name="adj1" fmla="val 11003"/>
              <a:gd name="adj2" fmla="val 13166"/>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Rectángulo 8">
            <a:extLst>
              <a:ext uri="{FF2B5EF4-FFF2-40B4-BE49-F238E27FC236}">
                <a16:creationId xmlns:a16="http://schemas.microsoft.com/office/drawing/2014/main" xmlns="" id="{5D0558B6-88E5-4BFD-8FDA-A3DD273EE8F4}"/>
              </a:ext>
            </a:extLst>
          </p:cNvPr>
          <p:cNvSpPr/>
          <p:nvPr/>
        </p:nvSpPr>
        <p:spPr>
          <a:xfrm>
            <a:off x="3757964" y="4493763"/>
            <a:ext cx="5386035" cy="2215991"/>
          </a:xfrm>
          <a:prstGeom prst="rect">
            <a:avLst/>
          </a:prstGeom>
        </p:spPr>
        <p:txBody>
          <a:bodyPr wrap="square">
            <a:spAutoFit/>
          </a:bodyPr>
          <a:lstStyle/>
          <a:p>
            <a:pPr>
              <a:spcBef>
                <a:spcPts val="600"/>
              </a:spcBef>
            </a:pPr>
            <a:r>
              <a:rPr lang="en-US" sz="1900" b="1"/>
              <a:t>God sent a vision to the distraught prophet in the most appropriate moment. He assured Daniel that his prayers had been listened since the first one.</a:t>
            </a:r>
            <a:endParaRPr lang="es-ES" sz="1900" b="1" dirty="0"/>
          </a:p>
          <a:p>
            <a:pPr>
              <a:spcBef>
                <a:spcPts val="600"/>
              </a:spcBef>
            </a:pPr>
            <a:r>
              <a:rPr lang="en-US" sz="1900" b="1"/>
              <a:t>God had been working in other aspects of the battle before answering Daniel’s prayer. He listens to every intercessory prayer, although we may have to wait for His answer.</a:t>
            </a:r>
            <a:endParaRPr lang="es-ES" sz="1900" b="1" dirty="0"/>
          </a:p>
        </p:txBody>
      </p:sp>
    </p:spTree>
    <p:extLst>
      <p:ext uri="{BB962C8B-B14F-4D97-AF65-F5344CB8AC3E}">
        <p14:creationId xmlns:p14="http://schemas.microsoft.com/office/powerpoint/2010/main" val="172987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 calcmode="lin" valueType="num">
                                      <p:cBhvr>
                                        <p:cTn id="41" dur="500" fill="hold"/>
                                        <p:tgtEl>
                                          <p:spTgt spid="11"/>
                                        </p:tgtEl>
                                        <p:attrNameLst>
                                          <p:attrName>style.rotation</p:attrName>
                                        </p:attrNameLst>
                                      </p:cBhvr>
                                      <p:tavLst>
                                        <p:tav tm="0">
                                          <p:val>
                                            <p:fltVal val="90"/>
                                          </p:val>
                                        </p:tav>
                                        <p:tav tm="100000">
                                          <p:val>
                                            <p:fltVal val="0"/>
                                          </p:val>
                                        </p:tav>
                                      </p:tavLst>
                                    </p:anim>
                                    <p:animEffect transition="in" filter="fade">
                                      <p:cBhvr>
                                        <p:cTn id="42" dur="500"/>
                                        <p:tgtEl>
                                          <p:spTgt spid="11"/>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wipe(left)">
                                      <p:cBhvr>
                                        <p:cTn id="46" dur="500"/>
                                        <p:tgtEl>
                                          <p:spTgt spid="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animEffect transition="in" filter="wipe(left)">
                                      <p:cBhvr>
                                        <p:cTn id="5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74C73752-ED77-42CC-9A72-58335877D8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9460" y="2273934"/>
            <a:ext cx="2503099" cy="2080353"/>
          </a:xfrm>
          <a:prstGeom prst="ellipse">
            <a:avLst/>
          </a:prstGeom>
          <a:ln w="63500" cap="rnd">
            <a:solidFill>
              <a:srgbClr val="00206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5" name="Diagrama 4">
            <a:extLst>
              <a:ext uri="{FF2B5EF4-FFF2-40B4-BE49-F238E27FC236}">
                <a16:creationId xmlns:a16="http://schemas.microsoft.com/office/drawing/2014/main" xmlns="" id="{B5A7300B-6B2B-4DF2-B180-545271F41081}"/>
              </a:ext>
            </a:extLst>
          </p:cNvPr>
          <p:cNvGraphicFramePr/>
          <p:nvPr>
            <p:extLst>
              <p:ext uri="{D42A27DB-BD31-4B8C-83A1-F6EECF244321}">
                <p14:modId xmlns:p14="http://schemas.microsoft.com/office/powerpoint/2010/main" val="3622695210"/>
              </p:ext>
            </p:extLst>
          </p:nvPr>
        </p:nvGraphicFramePr>
        <p:xfrm>
          <a:off x="4981300" y="1153160"/>
          <a:ext cx="3927566" cy="4071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ángulo 1">
            <a:extLst>
              <a:ext uri="{FF2B5EF4-FFF2-40B4-BE49-F238E27FC236}">
                <a16:creationId xmlns:a16="http://schemas.microsoft.com/office/drawing/2014/main" xmlns="" id="{C185C5DD-FFF7-4F34-80B1-FDC62488A8E5}"/>
              </a:ext>
            </a:extLst>
          </p:cNvPr>
          <p:cNvSpPr/>
          <p:nvPr/>
        </p:nvSpPr>
        <p:spPr>
          <a:xfrm>
            <a:off x="1" y="87087"/>
            <a:ext cx="5329646" cy="769441"/>
          </a:xfrm>
          <a:prstGeom prst="rect">
            <a:avLst/>
          </a:prstGeom>
        </p:spPr>
        <p:txBody>
          <a:bodyPr wrap="square">
            <a:spAutoFit/>
          </a:bodyPr>
          <a:lstStyle/>
          <a:p>
            <a:pPr algn="ctr"/>
            <a:r>
              <a:rPr lang="es-ES" sz="4400" b="1" spc="30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50800" dist="38100" dir="2700000" algn="tl" rotWithShape="0">
                    <a:prstClr val="black">
                      <a:alpha val="40000"/>
                    </a:prstClr>
                  </a:outerShdw>
                </a:effectLst>
              </a:rPr>
              <a:t>HOW TO PRAY</a:t>
            </a:r>
            <a:endPar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50800" dist="38100" dir="2700000" algn="tl" rotWithShape="0">
                  <a:prstClr val="black">
                    <a:alpha val="40000"/>
                  </a:prstClr>
                </a:outerShdw>
              </a:effectLst>
            </a:endParaRPr>
          </a:p>
        </p:txBody>
      </p:sp>
      <p:sp>
        <p:nvSpPr>
          <p:cNvPr id="3" name="Rectángulo 2">
            <a:extLst>
              <a:ext uri="{FF2B5EF4-FFF2-40B4-BE49-F238E27FC236}">
                <a16:creationId xmlns:a16="http://schemas.microsoft.com/office/drawing/2014/main" xmlns="" id="{AE2CB1A7-BAE7-4889-9BCD-75D607F7C023}"/>
              </a:ext>
            </a:extLst>
          </p:cNvPr>
          <p:cNvSpPr/>
          <p:nvPr/>
        </p:nvSpPr>
        <p:spPr>
          <a:xfrm>
            <a:off x="5394964" y="96281"/>
            <a:ext cx="3749035" cy="1169551"/>
          </a:xfrm>
          <a:prstGeom prst="rect">
            <a:avLst/>
          </a:prstGeom>
        </p:spPr>
        <p:txBody>
          <a:bodyPr wrap="square">
            <a:spAutoFit/>
          </a:bodyPr>
          <a:lstStyle/>
          <a:p>
            <a:r>
              <a:rPr lang="es-ES" b="1">
                <a:solidFill>
                  <a:srgbClr val="00118E"/>
                </a:solidFill>
                <a:latin typeface="Comic Sans MS" panose="030F0702030302020204" pitchFamily="66" charset="0"/>
              </a:rPr>
              <a:t>“</a:t>
            </a:r>
            <a:r>
              <a:rPr lang="en-US" b="1">
                <a:solidFill>
                  <a:srgbClr val="00118E"/>
                </a:solidFill>
                <a:latin typeface="Comic Sans MS" panose="030F0702030302020204" pitchFamily="66" charset="0"/>
              </a:rPr>
              <a:t>As for me, I will certainly not sin against the Lord by ending my prayers for you.</a:t>
            </a:r>
            <a:r>
              <a:rPr lang="es-ES" b="1">
                <a:solidFill>
                  <a:srgbClr val="00118E"/>
                </a:solidFill>
                <a:latin typeface="Comic Sans MS" panose="030F0702030302020204" pitchFamily="66" charset="0"/>
              </a:rPr>
              <a:t>” </a:t>
            </a:r>
            <a:br>
              <a:rPr lang="es-ES" b="1">
                <a:solidFill>
                  <a:srgbClr val="00118E"/>
                </a:solidFill>
                <a:latin typeface="Comic Sans MS" panose="030F0702030302020204" pitchFamily="66" charset="0"/>
              </a:rPr>
            </a:br>
            <a:r>
              <a:rPr lang="es-ES" sz="1600" b="1">
                <a:solidFill>
                  <a:srgbClr val="00118E"/>
                </a:solidFill>
                <a:latin typeface="Comic Sans MS" panose="030F0702030302020204" pitchFamily="66" charset="0"/>
              </a:rPr>
              <a:t>(1 </a:t>
            </a:r>
            <a:r>
              <a:rPr lang="es-ES" sz="1600" b="1" dirty="0">
                <a:solidFill>
                  <a:srgbClr val="00118E"/>
                </a:solidFill>
                <a:latin typeface="Comic Sans MS" panose="030F0702030302020204" pitchFamily="66" charset="0"/>
              </a:rPr>
              <a:t>Samuel </a:t>
            </a:r>
            <a:r>
              <a:rPr lang="es-ES" sz="1600" b="1">
                <a:solidFill>
                  <a:srgbClr val="00118E"/>
                </a:solidFill>
                <a:latin typeface="Comic Sans MS" panose="030F0702030302020204" pitchFamily="66" charset="0"/>
              </a:rPr>
              <a:t>12:23 </a:t>
            </a:r>
            <a:r>
              <a:rPr lang="es-ES" sz="1400" b="1">
                <a:solidFill>
                  <a:srgbClr val="00118E"/>
                </a:solidFill>
                <a:latin typeface="Comic Sans MS" panose="030F0702030302020204" pitchFamily="66" charset="0"/>
              </a:rPr>
              <a:t>NLT</a:t>
            </a:r>
            <a:r>
              <a:rPr lang="es-ES" sz="1600" b="1">
                <a:solidFill>
                  <a:srgbClr val="00118E"/>
                </a:solidFill>
                <a:latin typeface="Comic Sans MS" panose="030F0702030302020204" pitchFamily="66" charset="0"/>
              </a:rPr>
              <a:t>)</a:t>
            </a:r>
            <a:endParaRPr lang="es-ES" b="1" dirty="0">
              <a:solidFill>
                <a:srgbClr val="00118E"/>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236EF919-9B97-4363-B3EB-5DAF522CF191}"/>
              </a:ext>
            </a:extLst>
          </p:cNvPr>
          <p:cNvSpPr txBox="1"/>
          <p:nvPr/>
        </p:nvSpPr>
        <p:spPr>
          <a:xfrm>
            <a:off x="210620" y="805205"/>
            <a:ext cx="4738022" cy="4339650"/>
          </a:xfrm>
          <a:prstGeom prst="rect">
            <a:avLst/>
          </a:prstGeom>
          <a:noFill/>
        </p:spPr>
        <p:txBody>
          <a:bodyPr wrap="square" rtlCol="0">
            <a:spAutoFit/>
          </a:bodyPr>
          <a:lstStyle/>
          <a:p>
            <a:pPr>
              <a:spcBef>
                <a:spcPts val="600"/>
              </a:spcBef>
            </a:pPr>
            <a:r>
              <a:rPr lang="en-US" sz="1900" b="1"/>
              <a:t>Our intercessory prayers should be fervent, sincere and specific.</a:t>
            </a:r>
            <a:endParaRPr lang="es-ES" sz="1900" b="1" dirty="0"/>
          </a:p>
          <a:p>
            <a:pPr>
              <a:spcBef>
                <a:spcPts val="600"/>
              </a:spcBef>
            </a:pPr>
            <a:r>
              <a:rPr lang="en-US" sz="1900" b="1"/>
              <a:t>Paul prayed for specific people (e.g. his collaborators) and specific churches (e.g. Ephesus or Philippi). He also asked the church to pray for his liberation or for his preaching to be strengthened (Phil. 1:19; </a:t>
            </a:r>
            <a:br>
              <a:rPr lang="en-US" sz="1900" b="1"/>
            </a:br>
            <a:r>
              <a:rPr lang="en-US" sz="1900" b="1"/>
              <a:t>Col. 4:3).</a:t>
            </a:r>
            <a:endParaRPr lang="es-ES" sz="1900" b="1" dirty="0"/>
          </a:p>
          <a:p>
            <a:pPr>
              <a:spcBef>
                <a:spcPts val="600"/>
              </a:spcBef>
            </a:pPr>
            <a:r>
              <a:rPr lang="en-US" sz="1900" b="1"/>
              <a:t>We should pray for those who we know haven’t meet their Savior yet (Jn. 17:20), for the believers to be strengthened (Eph. 3:14-16), for God to extend His forgiveness </a:t>
            </a:r>
            <a:br>
              <a:rPr lang="en-US" sz="1900" b="1"/>
            </a:br>
            <a:r>
              <a:rPr lang="en-US" sz="1900" b="1"/>
              <a:t>(1Jn. 5:16), for the protection of those going through hard times (Acts 12:12)…</a:t>
            </a:r>
            <a:endParaRPr lang="es-ES" sz="1900" b="1" dirty="0"/>
          </a:p>
        </p:txBody>
      </p:sp>
      <p:sp>
        <p:nvSpPr>
          <p:cNvPr id="8" name="Rectángulo 7">
            <a:extLst>
              <a:ext uri="{FF2B5EF4-FFF2-40B4-BE49-F238E27FC236}">
                <a16:creationId xmlns:a16="http://schemas.microsoft.com/office/drawing/2014/main" xmlns="" id="{BB8DA61B-5555-44E9-80BC-74261332E55C}"/>
              </a:ext>
            </a:extLst>
          </p:cNvPr>
          <p:cNvSpPr/>
          <p:nvPr/>
        </p:nvSpPr>
        <p:spPr>
          <a:xfrm>
            <a:off x="5659778" y="5423352"/>
            <a:ext cx="3219406" cy="1015663"/>
          </a:xfrm>
          <a:prstGeom prst="rect">
            <a:avLst/>
          </a:prstGeom>
        </p:spPr>
        <p:txBody>
          <a:bodyPr wrap="square">
            <a:spAutoFit/>
          </a:bodyPr>
          <a:lstStyle/>
          <a:p>
            <a:pPr>
              <a:spcBef>
                <a:spcPts val="600"/>
              </a:spcBef>
            </a:pPr>
            <a:r>
              <a:rPr lang="en-US" sz="2000" b="1"/>
              <a:t>When we pray for others, we become a channel of God’s blessing to them.</a:t>
            </a:r>
            <a:endParaRPr lang="es-ES" sz="2000" b="1" dirty="0"/>
          </a:p>
        </p:txBody>
      </p:sp>
      <p:pic>
        <p:nvPicPr>
          <p:cNvPr id="10" name="Imagen 9">
            <a:extLst>
              <a:ext uri="{FF2B5EF4-FFF2-40B4-BE49-F238E27FC236}">
                <a16:creationId xmlns:a16="http://schemas.microsoft.com/office/drawing/2014/main" xmlns="" id="{E2381618-1600-42C2-909F-A06487997CE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5134" y="5106553"/>
            <a:ext cx="3317966" cy="1658983"/>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xmlns="" id="{9CE4D153-D496-4324-B579-82E4D4225C8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701695" y="5106552"/>
            <a:ext cx="1661083" cy="1658983"/>
          </a:xfrm>
          <a:prstGeom prst="round2DiagRect">
            <a:avLst>
              <a:gd name="adj1" fmla="val 0"/>
              <a:gd name="adj2" fmla="val 18898"/>
            </a:avLst>
          </a:prstGeom>
          <a:ln w="381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801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000"/>
                                        <p:tgtEl>
                                          <p:spTgt spid="7"/>
                                        </p:tgtEl>
                                      </p:cBhvr>
                                    </p:animEffect>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5">
                                            <p:graphicEl>
                                              <a:dgm id="{39CEF272-3EAA-4CD7-922F-77B93EC92C67}"/>
                                            </p:graphicEl>
                                          </p:spTgt>
                                        </p:tgtEl>
                                        <p:attrNameLst>
                                          <p:attrName>style.visibility</p:attrName>
                                        </p:attrNameLst>
                                      </p:cBhvr>
                                      <p:to>
                                        <p:strVal val="visible"/>
                                      </p:to>
                                    </p:set>
                                    <p:anim calcmode="lin" valueType="num">
                                      <p:cBhvr>
                                        <p:cTn id="30" dur="500" fill="hold"/>
                                        <p:tgtEl>
                                          <p:spTgt spid="5">
                                            <p:graphicEl>
                                              <a:dgm id="{39CEF272-3EAA-4CD7-922F-77B93EC92C67}"/>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39CEF272-3EAA-4CD7-922F-77B93EC92C67}"/>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39CEF272-3EAA-4CD7-922F-77B93EC92C67}"/>
                                            </p:graphicEl>
                                          </p:spTgt>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5">
                                            <p:graphicEl>
                                              <a:dgm id="{9B1193CB-6239-449B-8B7D-E1DF7B745034}"/>
                                            </p:graphicEl>
                                          </p:spTgt>
                                        </p:tgtEl>
                                        <p:attrNameLst>
                                          <p:attrName>style.visibility</p:attrName>
                                        </p:attrNameLst>
                                      </p:cBhvr>
                                      <p:to>
                                        <p:strVal val="visible"/>
                                      </p:to>
                                    </p:set>
                                    <p:anim calcmode="lin" valueType="num">
                                      <p:cBhvr>
                                        <p:cTn id="36" dur="500" fill="hold"/>
                                        <p:tgtEl>
                                          <p:spTgt spid="5">
                                            <p:graphicEl>
                                              <a:dgm id="{9B1193CB-6239-449B-8B7D-E1DF7B745034}"/>
                                            </p:graphicEl>
                                          </p:spTgt>
                                        </p:tgtEl>
                                        <p:attrNameLst>
                                          <p:attrName>ppt_w</p:attrName>
                                        </p:attrNameLst>
                                      </p:cBhvr>
                                      <p:tavLst>
                                        <p:tav tm="0">
                                          <p:val>
                                            <p:fltVal val="0"/>
                                          </p:val>
                                        </p:tav>
                                        <p:tav tm="100000">
                                          <p:val>
                                            <p:strVal val="#ppt_w"/>
                                          </p:val>
                                        </p:tav>
                                      </p:tavLst>
                                    </p:anim>
                                    <p:anim calcmode="lin" valueType="num">
                                      <p:cBhvr>
                                        <p:cTn id="37" dur="500" fill="hold"/>
                                        <p:tgtEl>
                                          <p:spTgt spid="5">
                                            <p:graphicEl>
                                              <a:dgm id="{9B1193CB-6239-449B-8B7D-E1DF7B745034}"/>
                                            </p:graphicEl>
                                          </p:spTgt>
                                        </p:tgtEl>
                                        <p:attrNameLst>
                                          <p:attrName>ppt_h</p:attrName>
                                        </p:attrNameLst>
                                      </p:cBhvr>
                                      <p:tavLst>
                                        <p:tav tm="0">
                                          <p:val>
                                            <p:fltVal val="0"/>
                                          </p:val>
                                        </p:tav>
                                        <p:tav tm="100000">
                                          <p:val>
                                            <p:strVal val="#ppt_h"/>
                                          </p:val>
                                        </p:tav>
                                      </p:tavLst>
                                    </p:anim>
                                    <p:animEffect transition="in" filter="fade">
                                      <p:cBhvr>
                                        <p:cTn id="38" dur="500"/>
                                        <p:tgtEl>
                                          <p:spTgt spid="5">
                                            <p:graphicEl>
                                              <a:dgm id="{9B1193CB-6239-449B-8B7D-E1DF7B745034}"/>
                                            </p:graphic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
                                            <p:graphicEl>
                                              <a:dgm id="{4F916E74-24E5-4C59-AAA5-D3AF25B03AC3}"/>
                                            </p:graphicEl>
                                          </p:spTgt>
                                        </p:tgtEl>
                                        <p:attrNameLst>
                                          <p:attrName>style.visibility</p:attrName>
                                        </p:attrNameLst>
                                      </p:cBhvr>
                                      <p:to>
                                        <p:strVal val="visible"/>
                                      </p:to>
                                    </p:set>
                                    <p:anim calcmode="lin" valueType="num">
                                      <p:cBhvr>
                                        <p:cTn id="41" dur="500" fill="hold"/>
                                        <p:tgtEl>
                                          <p:spTgt spid="5">
                                            <p:graphicEl>
                                              <a:dgm id="{4F916E74-24E5-4C59-AAA5-D3AF25B03AC3}"/>
                                            </p:graphicEl>
                                          </p:spTgt>
                                        </p:tgtEl>
                                        <p:attrNameLst>
                                          <p:attrName>ppt_w</p:attrName>
                                        </p:attrNameLst>
                                      </p:cBhvr>
                                      <p:tavLst>
                                        <p:tav tm="0">
                                          <p:val>
                                            <p:fltVal val="0"/>
                                          </p:val>
                                        </p:tav>
                                        <p:tav tm="100000">
                                          <p:val>
                                            <p:strVal val="#ppt_w"/>
                                          </p:val>
                                        </p:tav>
                                      </p:tavLst>
                                    </p:anim>
                                    <p:anim calcmode="lin" valueType="num">
                                      <p:cBhvr>
                                        <p:cTn id="42" dur="500" fill="hold"/>
                                        <p:tgtEl>
                                          <p:spTgt spid="5">
                                            <p:graphicEl>
                                              <a:dgm id="{4F916E74-24E5-4C59-AAA5-D3AF25B03AC3}"/>
                                            </p:graphicEl>
                                          </p:spTgt>
                                        </p:tgtEl>
                                        <p:attrNameLst>
                                          <p:attrName>ppt_h</p:attrName>
                                        </p:attrNameLst>
                                      </p:cBhvr>
                                      <p:tavLst>
                                        <p:tav tm="0">
                                          <p:val>
                                            <p:fltVal val="0"/>
                                          </p:val>
                                        </p:tav>
                                        <p:tav tm="100000">
                                          <p:val>
                                            <p:strVal val="#ppt_h"/>
                                          </p:val>
                                        </p:tav>
                                      </p:tavLst>
                                    </p:anim>
                                    <p:animEffect transition="in" filter="fade">
                                      <p:cBhvr>
                                        <p:cTn id="43" dur="500"/>
                                        <p:tgtEl>
                                          <p:spTgt spid="5">
                                            <p:graphicEl>
                                              <a:dgm id="{4F916E74-24E5-4C59-AAA5-D3AF25B03AC3}"/>
                                            </p:graphicEl>
                                          </p:spTgt>
                                        </p:tgtEl>
                                      </p:cBhvr>
                                    </p:animEffect>
                                  </p:childTnLst>
                                </p:cTn>
                              </p:par>
                            </p:childTnLst>
                          </p:cTn>
                        </p:par>
                        <p:par>
                          <p:cTn id="44" fill="hold">
                            <p:stCondLst>
                              <p:cond delay="1000"/>
                            </p:stCondLst>
                            <p:childTnLst>
                              <p:par>
                                <p:cTn id="45" presetID="53" presetClass="entr" presetSubtype="16" fill="hold" grpId="0" nodeType="afterEffect">
                                  <p:stCondLst>
                                    <p:cond delay="0"/>
                                  </p:stCondLst>
                                  <p:childTnLst>
                                    <p:set>
                                      <p:cBhvr>
                                        <p:cTn id="46" dur="1" fill="hold">
                                          <p:stCondLst>
                                            <p:cond delay="0"/>
                                          </p:stCondLst>
                                        </p:cTn>
                                        <p:tgtEl>
                                          <p:spTgt spid="5">
                                            <p:graphicEl>
                                              <a:dgm id="{D0B9B63B-2A5B-4A20-9A38-CB46C9573ED1}"/>
                                            </p:graphicEl>
                                          </p:spTgt>
                                        </p:tgtEl>
                                        <p:attrNameLst>
                                          <p:attrName>style.visibility</p:attrName>
                                        </p:attrNameLst>
                                      </p:cBhvr>
                                      <p:to>
                                        <p:strVal val="visible"/>
                                      </p:to>
                                    </p:set>
                                    <p:anim calcmode="lin" valueType="num">
                                      <p:cBhvr>
                                        <p:cTn id="47" dur="500" fill="hold"/>
                                        <p:tgtEl>
                                          <p:spTgt spid="5">
                                            <p:graphicEl>
                                              <a:dgm id="{D0B9B63B-2A5B-4A20-9A38-CB46C9573ED1}"/>
                                            </p:graphicEl>
                                          </p:spTgt>
                                        </p:tgtEl>
                                        <p:attrNameLst>
                                          <p:attrName>ppt_w</p:attrName>
                                        </p:attrNameLst>
                                      </p:cBhvr>
                                      <p:tavLst>
                                        <p:tav tm="0">
                                          <p:val>
                                            <p:fltVal val="0"/>
                                          </p:val>
                                        </p:tav>
                                        <p:tav tm="100000">
                                          <p:val>
                                            <p:strVal val="#ppt_w"/>
                                          </p:val>
                                        </p:tav>
                                      </p:tavLst>
                                    </p:anim>
                                    <p:anim calcmode="lin" valueType="num">
                                      <p:cBhvr>
                                        <p:cTn id="48" dur="500" fill="hold"/>
                                        <p:tgtEl>
                                          <p:spTgt spid="5">
                                            <p:graphicEl>
                                              <a:dgm id="{D0B9B63B-2A5B-4A20-9A38-CB46C9573ED1}"/>
                                            </p:graphicEl>
                                          </p:spTgt>
                                        </p:tgtEl>
                                        <p:attrNameLst>
                                          <p:attrName>ppt_h</p:attrName>
                                        </p:attrNameLst>
                                      </p:cBhvr>
                                      <p:tavLst>
                                        <p:tav tm="0">
                                          <p:val>
                                            <p:fltVal val="0"/>
                                          </p:val>
                                        </p:tav>
                                        <p:tav tm="100000">
                                          <p:val>
                                            <p:strVal val="#ppt_h"/>
                                          </p:val>
                                        </p:tav>
                                      </p:tavLst>
                                    </p:anim>
                                    <p:animEffect transition="in" filter="fade">
                                      <p:cBhvr>
                                        <p:cTn id="49" dur="500"/>
                                        <p:tgtEl>
                                          <p:spTgt spid="5">
                                            <p:graphicEl>
                                              <a:dgm id="{D0B9B63B-2A5B-4A20-9A38-CB46C9573ED1}"/>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
                                            <p:graphicEl>
                                              <a:dgm id="{14F977E6-19DE-4A17-A7EC-B52CD4234C4D}"/>
                                            </p:graphicEl>
                                          </p:spTgt>
                                        </p:tgtEl>
                                        <p:attrNameLst>
                                          <p:attrName>style.visibility</p:attrName>
                                        </p:attrNameLst>
                                      </p:cBhvr>
                                      <p:to>
                                        <p:strVal val="visible"/>
                                      </p:to>
                                    </p:set>
                                    <p:anim calcmode="lin" valueType="num">
                                      <p:cBhvr>
                                        <p:cTn id="52" dur="500" fill="hold"/>
                                        <p:tgtEl>
                                          <p:spTgt spid="5">
                                            <p:graphicEl>
                                              <a:dgm id="{14F977E6-19DE-4A17-A7EC-B52CD4234C4D}"/>
                                            </p:graphicEl>
                                          </p:spTgt>
                                        </p:tgtEl>
                                        <p:attrNameLst>
                                          <p:attrName>ppt_w</p:attrName>
                                        </p:attrNameLst>
                                      </p:cBhvr>
                                      <p:tavLst>
                                        <p:tav tm="0">
                                          <p:val>
                                            <p:fltVal val="0"/>
                                          </p:val>
                                        </p:tav>
                                        <p:tav tm="100000">
                                          <p:val>
                                            <p:strVal val="#ppt_w"/>
                                          </p:val>
                                        </p:tav>
                                      </p:tavLst>
                                    </p:anim>
                                    <p:anim calcmode="lin" valueType="num">
                                      <p:cBhvr>
                                        <p:cTn id="53" dur="500" fill="hold"/>
                                        <p:tgtEl>
                                          <p:spTgt spid="5">
                                            <p:graphicEl>
                                              <a:dgm id="{14F977E6-19DE-4A17-A7EC-B52CD4234C4D}"/>
                                            </p:graphicEl>
                                          </p:spTgt>
                                        </p:tgtEl>
                                        <p:attrNameLst>
                                          <p:attrName>ppt_h</p:attrName>
                                        </p:attrNameLst>
                                      </p:cBhvr>
                                      <p:tavLst>
                                        <p:tav tm="0">
                                          <p:val>
                                            <p:fltVal val="0"/>
                                          </p:val>
                                        </p:tav>
                                        <p:tav tm="100000">
                                          <p:val>
                                            <p:strVal val="#ppt_h"/>
                                          </p:val>
                                        </p:tav>
                                      </p:tavLst>
                                    </p:anim>
                                    <p:animEffect transition="in" filter="fade">
                                      <p:cBhvr>
                                        <p:cTn id="54" dur="500"/>
                                        <p:tgtEl>
                                          <p:spTgt spid="5">
                                            <p:graphicEl>
                                              <a:dgm id="{14F977E6-19DE-4A17-A7EC-B52CD4234C4D}"/>
                                            </p:graphicEl>
                                          </p:spTgt>
                                        </p:tgtEl>
                                      </p:cBhvr>
                                    </p:animEffect>
                                  </p:childTnLst>
                                </p:cTn>
                              </p:par>
                            </p:childTnLst>
                          </p:cTn>
                        </p:par>
                        <p:par>
                          <p:cTn id="55" fill="hold">
                            <p:stCondLst>
                              <p:cond delay="1500"/>
                            </p:stCondLst>
                            <p:childTnLst>
                              <p:par>
                                <p:cTn id="56" presetID="53" presetClass="entr" presetSubtype="16" fill="hold" grpId="0" nodeType="afterEffect">
                                  <p:stCondLst>
                                    <p:cond delay="0"/>
                                  </p:stCondLst>
                                  <p:childTnLst>
                                    <p:set>
                                      <p:cBhvr>
                                        <p:cTn id="57" dur="1" fill="hold">
                                          <p:stCondLst>
                                            <p:cond delay="0"/>
                                          </p:stCondLst>
                                        </p:cTn>
                                        <p:tgtEl>
                                          <p:spTgt spid="5">
                                            <p:graphicEl>
                                              <a:dgm id="{3E7152F2-7C34-4146-987E-1E7D145B67B0}"/>
                                            </p:graphicEl>
                                          </p:spTgt>
                                        </p:tgtEl>
                                        <p:attrNameLst>
                                          <p:attrName>style.visibility</p:attrName>
                                        </p:attrNameLst>
                                      </p:cBhvr>
                                      <p:to>
                                        <p:strVal val="visible"/>
                                      </p:to>
                                    </p:set>
                                    <p:anim calcmode="lin" valueType="num">
                                      <p:cBhvr>
                                        <p:cTn id="58" dur="500" fill="hold"/>
                                        <p:tgtEl>
                                          <p:spTgt spid="5">
                                            <p:graphicEl>
                                              <a:dgm id="{3E7152F2-7C34-4146-987E-1E7D145B67B0}"/>
                                            </p:graphicEl>
                                          </p:spTgt>
                                        </p:tgtEl>
                                        <p:attrNameLst>
                                          <p:attrName>ppt_w</p:attrName>
                                        </p:attrNameLst>
                                      </p:cBhvr>
                                      <p:tavLst>
                                        <p:tav tm="0">
                                          <p:val>
                                            <p:fltVal val="0"/>
                                          </p:val>
                                        </p:tav>
                                        <p:tav tm="100000">
                                          <p:val>
                                            <p:strVal val="#ppt_w"/>
                                          </p:val>
                                        </p:tav>
                                      </p:tavLst>
                                    </p:anim>
                                    <p:anim calcmode="lin" valueType="num">
                                      <p:cBhvr>
                                        <p:cTn id="59" dur="500" fill="hold"/>
                                        <p:tgtEl>
                                          <p:spTgt spid="5">
                                            <p:graphicEl>
                                              <a:dgm id="{3E7152F2-7C34-4146-987E-1E7D145B67B0}"/>
                                            </p:graphicEl>
                                          </p:spTgt>
                                        </p:tgtEl>
                                        <p:attrNameLst>
                                          <p:attrName>ppt_h</p:attrName>
                                        </p:attrNameLst>
                                      </p:cBhvr>
                                      <p:tavLst>
                                        <p:tav tm="0">
                                          <p:val>
                                            <p:fltVal val="0"/>
                                          </p:val>
                                        </p:tav>
                                        <p:tav tm="100000">
                                          <p:val>
                                            <p:strVal val="#ppt_h"/>
                                          </p:val>
                                        </p:tav>
                                      </p:tavLst>
                                    </p:anim>
                                    <p:animEffect transition="in" filter="fade">
                                      <p:cBhvr>
                                        <p:cTn id="60" dur="500"/>
                                        <p:tgtEl>
                                          <p:spTgt spid="5">
                                            <p:graphicEl>
                                              <a:dgm id="{3E7152F2-7C34-4146-987E-1E7D145B67B0}"/>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
                                            <p:graphicEl>
                                              <a:dgm id="{D0E9131C-B5E4-46A6-BE77-543BD1A71080}"/>
                                            </p:graphicEl>
                                          </p:spTgt>
                                        </p:tgtEl>
                                        <p:attrNameLst>
                                          <p:attrName>style.visibility</p:attrName>
                                        </p:attrNameLst>
                                      </p:cBhvr>
                                      <p:to>
                                        <p:strVal val="visible"/>
                                      </p:to>
                                    </p:set>
                                    <p:anim calcmode="lin" valueType="num">
                                      <p:cBhvr>
                                        <p:cTn id="63" dur="500" fill="hold"/>
                                        <p:tgtEl>
                                          <p:spTgt spid="5">
                                            <p:graphicEl>
                                              <a:dgm id="{D0E9131C-B5E4-46A6-BE77-543BD1A71080}"/>
                                            </p:graphicEl>
                                          </p:spTgt>
                                        </p:tgtEl>
                                        <p:attrNameLst>
                                          <p:attrName>ppt_w</p:attrName>
                                        </p:attrNameLst>
                                      </p:cBhvr>
                                      <p:tavLst>
                                        <p:tav tm="0">
                                          <p:val>
                                            <p:fltVal val="0"/>
                                          </p:val>
                                        </p:tav>
                                        <p:tav tm="100000">
                                          <p:val>
                                            <p:strVal val="#ppt_w"/>
                                          </p:val>
                                        </p:tav>
                                      </p:tavLst>
                                    </p:anim>
                                    <p:anim calcmode="lin" valueType="num">
                                      <p:cBhvr>
                                        <p:cTn id="64" dur="500" fill="hold"/>
                                        <p:tgtEl>
                                          <p:spTgt spid="5">
                                            <p:graphicEl>
                                              <a:dgm id="{D0E9131C-B5E4-46A6-BE77-543BD1A71080}"/>
                                            </p:graphicEl>
                                          </p:spTgt>
                                        </p:tgtEl>
                                        <p:attrNameLst>
                                          <p:attrName>ppt_h</p:attrName>
                                        </p:attrNameLst>
                                      </p:cBhvr>
                                      <p:tavLst>
                                        <p:tav tm="0">
                                          <p:val>
                                            <p:fltVal val="0"/>
                                          </p:val>
                                        </p:tav>
                                        <p:tav tm="100000">
                                          <p:val>
                                            <p:strVal val="#ppt_h"/>
                                          </p:val>
                                        </p:tav>
                                      </p:tavLst>
                                    </p:anim>
                                    <p:animEffect transition="in" filter="fade">
                                      <p:cBhvr>
                                        <p:cTn id="65" dur="500"/>
                                        <p:tgtEl>
                                          <p:spTgt spid="5">
                                            <p:graphicEl>
                                              <a:dgm id="{D0E9131C-B5E4-46A6-BE77-543BD1A71080}"/>
                                            </p:graphicEl>
                                          </p:spTgt>
                                        </p:tgtEl>
                                      </p:cBhvr>
                                    </p:animEffect>
                                  </p:childTnLst>
                                </p:cTn>
                              </p:par>
                            </p:childTnLst>
                          </p:cTn>
                        </p:par>
                        <p:par>
                          <p:cTn id="66" fill="hold">
                            <p:stCondLst>
                              <p:cond delay="2000"/>
                            </p:stCondLst>
                            <p:childTnLst>
                              <p:par>
                                <p:cTn id="67" presetID="53" presetClass="entr" presetSubtype="16" fill="hold" grpId="0" nodeType="afterEffect">
                                  <p:stCondLst>
                                    <p:cond delay="0"/>
                                  </p:stCondLst>
                                  <p:childTnLst>
                                    <p:set>
                                      <p:cBhvr>
                                        <p:cTn id="68" dur="1" fill="hold">
                                          <p:stCondLst>
                                            <p:cond delay="0"/>
                                          </p:stCondLst>
                                        </p:cTn>
                                        <p:tgtEl>
                                          <p:spTgt spid="5">
                                            <p:graphicEl>
                                              <a:dgm id="{51D46FA3-BA20-4F20-8AF6-47C360370A67}"/>
                                            </p:graphicEl>
                                          </p:spTgt>
                                        </p:tgtEl>
                                        <p:attrNameLst>
                                          <p:attrName>style.visibility</p:attrName>
                                        </p:attrNameLst>
                                      </p:cBhvr>
                                      <p:to>
                                        <p:strVal val="visible"/>
                                      </p:to>
                                    </p:set>
                                    <p:anim calcmode="lin" valueType="num">
                                      <p:cBhvr>
                                        <p:cTn id="69" dur="500" fill="hold"/>
                                        <p:tgtEl>
                                          <p:spTgt spid="5">
                                            <p:graphicEl>
                                              <a:dgm id="{51D46FA3-BA20-4F20-8AF6-47C360370A67}"/>
                                            </p:graphicEl>
                                          </p:spTgt>
                                        </p:tgtEl>
                                        <p:attrNameLst>
                                          <p:attrName>ppt_w</p:attrName>
                                        </p:attrNameLst>
                                      </p:cBhvr>
                                      <p:tavLst>
                                        <p:tav tm="0">
                                          <p:val>
                                            <p:fltVal val="0"/>
                                          </p:val>
                                        </p:tav>
                                        <p:tav tm="100000">
                                          <p:val>
                                            <p:strVal val="#ppt_w"/>
                                          </p:val>
                                        </p:tav>
                                      </p:tavLst>
                                    </p:anim>
                                    <p:anim calcmode="lin" valueType="num">
                                      <p:cBhvr>
                                        <p:cTn id="70" dur="500" fill="hold"/>
                                        <p:tgtEl>
                                          <p:spTgt spid="5">
                                            <p:graphicEl>
                                              <a:dgm id="{51D46FA3-BA20-4F20-8AF6-47C360370A67}"/>
                                            </p:graphicEl>
                                          </p:spTgt>
                                        </p:tgtEl>
                                        <p:attrNameLst>
                                          <p:attrName>ppt_h</p:attrName>
                                        </p:attrNameLst>
                                      </p:cBhvr>
                                      <p:tavLst>
                                        <p:tav tm="0">
                                          <p:val>
                                            <p:fltVal val="0"/>
                                          </p:val>
                                        </p:tav>
                                        <p:tav tm="100000">
                                          <p:val>
                                            <p:strVal val="#ppt_h"/>
                                          </p:val>
                                        </p:tav>
                                      </p:tavLst>
                                    </p:anim>
                                    <p:animEffect transition="in" filter="fade">
                                      <p:cBhvr>
                                        <p:cTn id="71" dur="500"/>
                                        <p:tgtEl>
                                          <p:spTgt spid="5">
                                            <p:graphicEl>
                                              <a:dgm id="{51D46FA3-BA20-4F20-8AF6-47C360370A67}"/>
                                            </p:graphicEl>
                                          </p:spTgt>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
                                            <p:graphicEl>
                                              <a:dgm id="{E8F268E7-E19F-425A-85E7-DF480FA124AD}"/>
                                            </p:graphicEl>
                                          </p:spTgt>
                                        </p:tgtEl>
                                        <p:attrNameLst>
                                          <p:attrName>style.visibility</p:attrName>
                                        </p:attrNameLst>
                                      </p:cBhvr>
                                      <p:to>
                                        <p:strVal val="visible"/>
                                      </p:to>
                                    </p:set>
                                    <p:anim calcmode="lin" valueType="num">
                                      <p:cBhvr>
                                        <p:cTn id="74" dur="500" fill="hold"/>
                                        <p:tgtEl>
                                          <p:spTgt spid="5">
                                            <p:graphicEl>
                                              <a:dgm id="{E8F268E7-E19F-425A-85E7-DF480FA124AD}"/>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E8F268E7-E19F-425A-85E7-DF480FA124AD}"/>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E8F268E7-E19F-425A-85E7-DF480FA124AD}"/>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4DA2F03-0D6F-4C08-A165-879D83A536F0}"/>
                                            </p:graphicEl>
                                          </p:spTgt>
                                        </p:tgtEl>
                                        <p:attrNameLst>
                                          <p:attrName>style.visibility</p:attrName>
                                        </p:attrNameLst>
                                      </p:cBhvr>
                                      <p:to>
                                        <p:strVal val="visible"/>
                                      </p:to>
                                    </p:set>
                                    <p:anim calcmode="lin" valueType="num">
                                      <p:cBhvr>
                                        <p:cTn id="79" dur="500" fill="hold"/>
                                        <p:tgtEl>
                                          <p:spTgt spid="5">
                                            <p:graphicEl>
                                              <a:dgm id="{44DA2F03-0D6F-4C08-A165-879D83A536F0}"/>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4DA2F03-0D6F-4C08-A165-879D83A536F0}"/>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4DA2F03-0D6F-4C08-A165-879D83A536F0}"/>
                                            </p:graphicEl>
                                          </p:spTgt>
                                        </p:tgtEl>
                                      </p:cBhvr>
                                    </p:animEffect>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4">
                                            <p:txEl>
                                              <p:pRg st="1" end="1"/>
                                            </p:txEl>
                                          </p:spTgt>
                                        </p:tgtEl>
                                        <p:attrNameLst>
                                          <p:attrName>style.visibility</p:attrName>
                                        </p:attrNameLst>
                                      </p:cBhvr>
                                      <p:to>
                                        <p:strVal val="visible"/>
                                      </p:to>
                                    </p:set>
                                    <p:animEffect transition="in" filter="wipe(left)">
                                      <p:cBhvr>
                                        <p:cTn id="85" dur="500"/>
                                        <p:tgtEl>
                                          <p:spTgt spid="4">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4">
                                            <p:txEl>
                                              <p:pRg st="2" end="2"/>
                                            </p:txEl>
                                          </p:spTgt>
                                        </p:tgtEl>
                                        <p:attrNameLst>
                                          <p:attrName>style.visibility</p:attrName>
                                        </p:attrNameLst>
                                      </p:cBhvr>
                                      <p:to>
                                        <p:strVal val="visible"/>
                                      </p:to>
                                    </p:set>
                                    <p:animEffect transition="in" filter="wipe(left)">
                                      <p:cBhvr>
                                        <p:cTn id="90" dur="500"/>
                                        <p:tgtEl>
                                          <p:spTgt spid="4">
                                            <p:txEl>
                                              <p:pRg st="2" end="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down)">
                                      <p:cBhvr>
                                        <p:cTn id="95" dur="580">
                                          <p:stCondLst>
                                            <p:cond delay="0"/>
                                          </p:stCondLst>
                                        </p:cTn>
                                        <p:tgtEl>
                                          <p:spTgt spid="10"/>
                                        </p:tgtEl>
                                      </p:cBhvr>
                                    </p:animEffect>
                                    <p:anim calcmode="lin" valueType="num">
                                      <p:cBhvr>
                                        <p:cTn id="9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1" dur="26">
                                          <p:stCondLst>
                                            <p:cond delay="650"/>
                                          </p:stCondLst>
                                        </p:cTn>
                                        <p:tgtEl>
                                          <p:spTgt spid="10"/>
                                        </p:tgtEl>
                                      </p:cBhvr>
                                      <p:to x="100000" y="60000"/>
                                    </p:animScale>
                                    <p:animScale>
                                      <p:cBhvr>
                                        <p:cTn id="102" dur="166" decel="50000">
                                          <p:stCondLst>
                                            <p:cond delay="676"/>
                                          </p:stCondLst>
                                        </p:cTn>
                                        <p:tgtEl>
                                          <p:spTgt spid="10"/>
                                        </p:tgtEl>
                                      </p:cBhvr>
                                      <p:to x="100000" y="100000"/>
                                    </p:animScale>
                                    <p:animScale>
                                      <p:cBhvr>
                                        <p:cTn id="103" dur="26">
                                          <p:stCondLst>
                                            <p:cond delay="1312"/>
                                          </p:stCondLst>
                                        </p:cTn>
                                        <p:tgtEl>
                                          <p:spTgt spid="10"/>
                                        </p:tgtEl>
                                      </p:cBhvr>
                                      <p:to x="100000" y="80000"/>
                                    </p:animScale>
                                    <p:animScale>
                                      <p:cBhvr>
                                        <p:cTn id="104" dur="166" decel="50000">
                                          <p:stCondLst>
                                            <p:cond delay="1338"/>
                                          </p:stCondLst>
                                        </p:cTn>
                                        <p:tgtEl>
                                          <p:spTgt spid="10"/>
                                        </p:tgtEl>
                                      </p:cBhvr>
                                      <p:to x="100000" y="100000"/>
                                    </p:animScale>
                                    <p:animScale>
                                      <p:cBhvr>
                                        <p:cTn id="105" dur="26">
                                          <p:stCondLst>
                                            <p:cond delay="1642"/>
                                          </p:stCondLst>
                                        </p:cTn>
                                        <p:tgtEl>
                                          <p:spTgt spid="10"/>
                                        </p:tgtEl>
                                      </p:cBhvr>
                                      <p:to x="100000" y="90000"/>
                                    </p:animScale>
                                    <p:animScale>
                                      <p:cBhvr>
                                        <p:cTn id="106" dur="166" decel="50000">
                                          <p:stCondLst>
                                            <p:cond delay="1668"/>
                                          </p:stCondLst>
                                        </p:cTn>
                                        <p:tgtEl>
                                          <p:spTgt spid="10"/>
                                        </p:tgtEl>
                                      </p:cBhvr>
                                      <p:to x="100000" y="100000"/>
                                    </p:animScale>
                                    <p:animScale>
                                      <p:cBhvr>
                                        <p:cTn id="107" dur="26">
                                          <p:stCondLst>
                                            <p:cond delay="1808"/>
                                          </p:stCondLst>
                                        </p:cTn>
                                        <p:tgtEl>
                                          <p:spTgt spid="10"/>
                                        </p:tgtEl>
                                      </p:cBhvr>
                                      <p:to x="100000" y="95000"/>
                                    </p:animScale>
                                    <p:animScale>
                                      <p:cBhvr>
                                        <p:cTn id="108" dur="166" decel="50000">
                                          <p:stCondLst>
                                            <p:cond delay="1834"/>
                                          </p:stCondLst>
                                        </p:cTn>
                                        <p:tgtEl>
                                          <p:spTgt spid="10"/>
                                        </p:tgtEl>
                                      </p:cBhvr>
                                      <p:to x="100000" y="100000"/>
                                    </p:animScale>
                                  </p:childTnLst>
                                </p:cTn>
                              </p:par>
                              <p:par>
                                <p:cTn id="109" presetID="26" presetClass="entr" presetSubtype="0" fill="hold" nodeType="with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wipe(down)">
                                      <p:cBhvr>
                                        <p:cTn id="111" dur="580">
                                          <p:stCondLst>
                                            <p:cond delay="0"/>
                                          </p:stCondLst>
                                        </p:cTn>
                                        <p:tgtEl>
                                          <p:spTgt spid="12"/>
                                        </p:tgtEl>
                                      </p:cBhvr>
                                    </p:animEffect>
                                    <p:anim calcmode="lin" valueType="num">
                                      <p:cBhvr>
                                        <p:cTn id="1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7" dur="26">
                                          <p:stCondLst>
                                            <p:cond delay="650"/>
                                          </p:stCondLst>
                                        </p:cTn>
                                        <p:tgtEl>
                                          <p:spTgt spid="12"/>
                                        </p:tgtEl>
                                      </p:cBhvr>
                                      <p:to x="100000" y="60000"/>
                                    </p:animScale>
                                    <p:animScale>
                                      <p:cBhvr>
                                        <p:cTn id="118" dur="166" decel="50000">
                                          <p:stCondLst>
                                            <p:cond delay="676"/>
                                          </p:stCondLst>
                                        </p:cTn>
                                        <p:tgtEl>
                                          <p:spTgt spid="12"/>
                                        </p:tgtEl>
                                      </p:cBhvr>
                                      <p:to x="100000" y="100000"/>
                                    </p:animScale>
                                    <p:animScale>
                                      <p:cBhvr>
                                        <p:cTn id="119" dur="26">
                                          <p:stCondLst>
                                            <p:cond delay="1312"/>
                                          </p:stCondLst>
                                        </p:cTn>
                                        <p:tgtEl>
                                          <p:spTgt spid="12"/>
                                        </p:tgtEl>
                                      </p:cBhvr>
                                      <p:to x="100000" y="80000"/>
                                    </p:animScale>
                                    <p:animScale>
                                      <p:cBhvr>
                                        <p:cTn id="120" dur="166" decel="50000">
                                          <p:stCondLst>
                                            <p:cond delay="1338"/>
                                          </p:stCondLst>
                                        </p:cTn>
                                        <p:tgtEl>
                                          <p:spTgt spid="12"/>
                                        </p:tgtEl>
                                      </p:cBhvr>
                                      <p:to x="100000" y="100000"/>
                                    </p:animScale>
                                    <p:animScale>
                                      <p:cBhvr>
                                        <p:cTn id="121" dur="26">
                                          <p:stCondLst>
                                            <p:cond delay="1642"/>
                                          </p:stCondLst>
                                        </p:cTn>
                                        <p:tgtEl>
                                          <p:spTgt spid="12"/>
                                        </p:tgtEl>
                                      </p:cBhvr>
                                      <p:to x="100000" y="90000"/>
                                    </p:animScale>
                                    <p:animScale>
                                      <p:cBhvr>
                                        <p:cTn id="122" dur="166" decel="50000">
                                          <p:stCondLst>
                                            <p:cond delay="1668"/>
                                          </p:stCondLst>
                                        </p:cTn>
                                        <p:tgtEl>
                                          <p:spTgt spid="12"/>
                                        </p:tgtEl>
                                      </p:cBhvr>
                                      <p:to x="100000" y="100000"/>
                                    </p:animScale>
                                    <p:animScale>
                                      <p:cBhvr>
                                        <p:cTn id="123" dur="26">
                                          <p:stCondLst>
                                            <p:cond delay="1808"/>
                                          </p:stCondLst>
                                        </p:cTn>
                                        <p:tgtEl>
                                          <p:spTgt spid="12"/>
                                        </p:tgtEl>
                                      </p:cBhvr>
                                      <p:to x="100000" y="95000"/>
                                    </p:animScale>
                                    <p:animScale>
                                      <p:cBhvr>
                                        <p:cTn id="124" dur="166" decel="50000">
                                          <p:stCondLst>
                                            <p:cond delay="1834"/>
                                          </p:stCondLst>
                                        </p:cTn>
                                        <p:tgtEl>
                                          <p:spTgt spid="12"/>
                                        </p:tgtEl>
                                      </p:cBhvr>
                                      <p:to x="100000" y="100000"/>
                                    </p:animScale>
                                  </p:childTnLst>
                                </p:cTn>
                              </p:par>
                            </p:childTnLst>
                          </p:cTn>
                        </p:par>
                        <p:par>
                          <p:cTn id="125" fill="hold">
                            <p:stCondLst>
                              <p:cond delay="2000"/>
                            </p:stCondLst>
                            <p:childTnLst>
                              <p:par>
                                <p:cTn id="126" presetID="22" presetClass="entr" presetSubtype="8" fill="hold" grpId="0" nodeType="afterEffect">
                                  <p:stCondLst>
                                    <p:cond delay="0"/>
                                  </p:stCondLst>
                                  <p:childTnLst>
                                    <p:set>
                                      <p:cBhvr>
                                        <p:cTn id="127" dur="1" fill="hold">
                                          <p:stCondLst>
                                            <p:cond delay="0"/>
                                          </p:stCondLst>
                                        </p:cTn>
                                        <p:tgtEl>
                                          <p:spTgt spid="8"/>
                                        </p:tgtEl>
                                        <p:attrNameLst>
                                          <p:attrName>style.visibility</p:attrName>
                                        </p:attrNameLst>
                                      </p:cBhvr>
                                      <p:to>
                                        <p:strVal val="visible"/>
                                      </p:to>
                                    </p:set>
                                    <p:animEffect transition="in" filter="wipe(left)">
                                      <p:cBhvr>
                                        <p:cTn id="1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p:bldP spid="3" grpId="0"/>
      <p:bldP spid="4" grpId="0" uiExpand="1"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B5F6CBF-6205-4763-B92C-032267396922}"/>
              </a:ext>
            </a:extLst>
          </p:cNvPr>
          <p:cNvSpPr/>
          <p:nvPr/>
        </p:nvSpPr>
        <p:spPr>
          <a:xfrm>
            <a:off x="1133113" y="1535477"/>
            <a:ext cx="7785463" cy="4832092"/>
          </a:xfrm>
          <a:prstGeom prst="rect">
            <a:avLst/>
          </a:prstGeom>
        </p:spPr>
        <p:txBody>
          <a:bodyPr wrap="square">
            <a:spAutoFit/>
          </a:bodyPr>
          <a:lstStyle/>
          <a:p>
            <a:pPr>
              <a:spcBef>
                <a:spcPts val="600"/>
              </a:spcBef>
            </a:pPr>
            <a:r>
              <a:rPr lang="es-ES" sz="2800" dirty="0">
                <a:latin typeface="Cooper Black" panose="0208090404030B020404" pitchFamily="18" charset="0"/>
              </a:rPr>
              <a:t>“</a:t>
            </a:r>
            <a:r>
              <a:rPr lang="en-US" sz="2800" dirty="0">
                <a:latin typeface="Cooper Black" panose="0208090404030B020404" pitchFamily="18" charset="0"/>
              </a:rPr>
              <a:t>What does intercession comprehend? It is the golden chain which binds finite man to the throne of the infinite God. The human agent whom Christ has died to save importunes the throne of God, and his petition is taken up by Jesus who has purchased him with His own blood. Our great High Priest places His righteousness on the side of the sincere suppliant, and the prayer of Christ blends with that of the human petitioner.</a:t>
            </a:r>
            <a:r>
              <a:rPr lang="es-ES" sz="2800" dirty="0">
                <a:latin typeface="Cooper Black" panose="0208090404030B020404" pitchFamily="18" charset="0"/>
              </a:rPr>
              <a:t>”</a:t>
            </a:r>
          </a:p>
        </p:txBody>
      </p:sp>
      <p:sp>
        <p:nvSpPr>
          <p:cNvPr id="3" name="CuadroTexto 2">
            <a:extLst>
              <a:ext uri="{FF2B5EF4-FFF2-40B4-BE49-F238E27FC236}">
                <a16:creationId xmlns:a16="http://schemas.microsoft.com/office/drawing/2014/main" xmlns="" id="{E2452030-99DD-4143-A7DE-39F71FF276BE}"/>
              </a:ext>
            </a:extLst>
          </p:cNvPr>
          <p:cNvSpPr txBox="1"/>
          <p:nvPr/>
        </p:nvSpPr>
        <p:spPr>
          <a:xfrm>
            <a:off x="4964289" y="6400801"/>
            <a:ext cx="4066499" cy="369332"/>
          </a:xfrm>
          <a:prstGeom prst="rect">
            <a:avLst/>
          </a:prstGeom>
          <a:noFill/>
        </p:spPr>
        <p:txBody>
          <a:bodyPr wrap="none" rtlCol="0">
            <a:spAutoFit/>
          </a:bodyPr>
          <a:lstStyle/>
          <a:p>
            <a:pPr algn="r"/>
            <a:r>
              <a:rPr lang="en-US" b="1"/>
              <a:t>E.G.W. (That I May Know Him, March 13)</a:t>
            </a:r>
            <a:endParaRPr lang="es-ES" b="1" dirty="0"/>
          </a:p>
        </p:txBody>
      </p:sp>
    </p:spTree>
    <p:extLst>
      <p:ext uri="{BB962C8B-B14F-4D97-AF65-F5344CB8AC3E}">
        <p14:creationId xmlns:p14="http://schemas.microsoft.com/office/powerpoint/2010/main" val="177185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B5F6CBF-6205-4763-B92C-032267396922}"/>
              </a:ext>
            </a:extLst>
          </p:cNvPr>
          <p:cNvSpPr/>
          <p:nvPr/>
        </p:nvSpPr>
        <p:spPr>
          <a:xfrm>
            <a:off x="1663342" y="960048"/>
            <a:ext cx="6923314" cy="4862870"/>
          </a:xfrm>
          <a:prstGeom prst="rect">
            <a:avLst/>
          </a:prstGeom>
        </p:spPr>
        <p:txBody>
          <a:bodyPr wrap="square">
            <a:spAutoFit/>
          </a:bodyPr>
          <a:lstStyle/>
          <a:p>
            <a:pPr>
              <a:spcBef>
                <a:spcPts val="600"/>
              </a:spcBef>
            </a:pPr>
            <a:r>
              <a:rPr lang="es-ES" sz="3100">
                <a:latin typeface="Cooper Black" panose="0208090404030B020404" pitchFamily="18" charset="0"/>
              </a:rPr>
              <a:t>“</a:t>
            </a:r>
            <a:r>
              <a:rPr lang="en-US" sz="3100">
                <a:latin typeface="Cooper Black" panose="0208090404030B020404" pitchFamily="18" charset="0"/>
              </a:rPr>
              <a:t>Begin to pray for souls; come near to Christ, close to His bleeding side. Let a meek and quiet spirit adorn your lives, and let your earnest, broken, humble petitions ascend to Him for wisdom that you may have success in saving not only your own soul, but the souls of others.</a:t>
            </a:r>
            <a:r>
              <a:rPr lang="es-ES" sz="3100">
                <a:latin typeface="Cooper Black" panose="0208090404030B020404" pitchFamily="18" charset="0"/>
              </a:rPr>
              <a:t>”</a:t>
            </a:r>
            <a:endParaRPr lang="es-ES" sz="3100" dirty="0">
              <a:latin typeface="Cooper Black" panose="0208090404030B020404" pitchFamily="18" charset="0"/>
            </a:endParaRPr>
          </a:p>
        </p:txBody>
      </p:sp>
      <p:sp>
        <p:nvSpPr>
          <p:cNvPr id="3" name="CuadroTexto 2">
            <a:extLst>
              <a:ext uri="{FF2B5EF4-FFF2-40B4-BE49-F238E27FC236}">
                <a16:creationId xmlns:a16="http://schemas.microsoft.com/office/drawing/2014/main" xmlns="" id="{E2452030-99DD-4143-A7DE-39F71FF276BE}"/>
              </a:ext>
            </a:extLst>
          </p:cNvPr>
          <p:cNvSpPr txBox="1"/>
          <p:nvPr/>
        </p:nvSpPr>
        <p:spPr>
          <a:xfrm>
            <a:off x="2685052" y="5895703"/>
            <a:ext cx="5694444" cy="369332"/>
          </a:xfrm>
          <a:prstGeom prst="rect">
            <a:avLst/>
          </a:prstGeom>
          <a:noFill/>
        </p:spPr>
        <p:txBody>
          <a:bodyPr wrap="none" rtlCol="0">
            <a:spAutoFit/>
          </a:bodyPr>
          <a:lstStyle/>
          <a:p>
            <a:pPr algn="r"/>
            <a:r>
              <a:rPr lang="en-US" b="1"/>
              <a:t>E.G.W. (Testimonies for the Church, book 1, cp. 86, p. 513)</a:t>
            </a:r>
            <a:endParaRPr lang="es-ES" b="1" dirty="0"/>
          </a:p>
        </p:txBody>
      </p:sp>
    </p:spTree>
    <p:extLst>
      <p:ext uri="{BB962C8B-B14F-4D97-AF65-F5344CB8AC3E}">
        <p14:creationId xmlns:p14="http://schemas.microsoft.com/office/powerpoint/2010/main" val="81428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365</TotalTime>
  <Words>1027</Words>
  <Application>Microsoft Office PowerPoint</Application>
  <PresentationFormat>画面に合わせる (4:3)</PresentationFormat>
  <Paragraphs>54</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Cooper Black</vt:lpstr>
      <vt:lpstr>Calibri Light</vt:lpstr>
      <vt:lpstr>Comic Sans MS</vt:lpstr>
      <vt:lpstr>Arial</vt:lpstr>
      <vt:lpstr>Calibri</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徳前 直美</cp:lastModifiedBy>
  <cp:revision>59</cp:revision>
  <dcterms:created xsi:type="dcterms:W3CDTF">2020-06-27T14:53:24Z</dcterms:created>
  <dcterms:modified xsi:type="dcterms:W3CDTF">2020-07-24T00:57:00Z</dcterms:modified>
</cp:coreProperties>
</file>