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8" r:id="rId7"/>
    <p:sldId id="262" r:id="rId8"/>
    <p:sldId id="265"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8743B0"/>
    <a:srgbClr val="F6CB7C"/>
    <a:srgbClr val="E7BA08"/>
    <a:srgbClr val="760000"/>
    <a:srgbClr val="FFDDDD"/>
    <a:srgbClr val="FFA7A7"/>
    <a:srgbClr val="8BE1FF"/>
    <a:srgbClr val="EDD2F2"/>
    <a:srgbClr val="E3B6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6357" autoAdjust="0"/>
  </p:normalViewPr>
  <p:slideViewPr>
    <p:cSldViewPr snapToGrid="0">
      <p:cViewPr varScale="1">
        <p:scale>
          <a:sx n="109" d="100"/>
          <a:sy n="109"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6DC61-3117-427C-AEEF-96C5DFA78B9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S"/>
        </a:p>
      </dgm:t>
    </dgm:pt>
    <dgm:pt modelId="{C64E954D-D5FB-49A6-B826-A371986C2ED1}">
      <dgm:prSet custT="1"/>
      <dgm:spPr>
        <a:solidFill>
          <a:srgbClr val="8A103C"/>
        </a:solidFill>
      </dgm:spPr>
      <dgm:t>
        <a:bodyPr/>
        <a:lstStyle/>
        <a:p>
          <a:pPr algn="ctr"/>
          <a:r>
            <a:rPr lang="en-US" sz="1900" b="1" kern="1200">
              <a:solidFill>
                <a:prstClr val="white"/>
              </a:solidFill>
              <a:latin typeface="Calibri" panose="020F0502020204030204"/>
              <a:ea typeface="+mn-ea"/>
              <a:cs typeface="+mn-cs"/>
            </a:rPr>
            <a:t>The blind man didn't believe in Jesus, but his friends did</a:t>
          </a:r>
          <a:r>
            <a:rPr lang="es-ES" sz="1900" b="1" kern="1200"/>
            <a:t>.</a:t>
          </a:r>
          <a:endParaRPr lang="es-ES" sz="1900" kern="1200" dirty="0"/>
        </a:p>
      </dgm:t>
    </dgm:pt>
    <dgm:pt modelId="{0CF61CA6-A028-43F4-87C2-FB487154865C}" type="parTrans" cxnId="{3F332749-D1C5-4E2D-B4B3-D9CF131ABD2B}">
      <dgm:prSet/>
      <dgm:spPr/>
      <dgm:t>
        <a:bodyPr/>
        <a:lstStyle/>
        <a:p>
          <a:pPr algn="ctr"/>
          <a:endParaRPr lang="es-ES" sz="2000"/>
        </a:p>
      </dgm:t>
    </dgm:pt>
    <dgm:pt modelId="{6F71F00C-EE3F-43B0-BDBA-4D798E5AED51}" type="sibTrans" cxnId="{3F332749-D1C5-4E2D-B4B3-D9CF131ABD2B}">
      <dgm:prSet/>
      <dgm:spPr/>
      <dgm:t>
        <a:bodyPr/>
        <a:lstStyle/>
        <a:p>
          <a:pPr algn="ctr"/>
          <a:endParaRPr lang="es-ES" sz="2000"/>
        </a:p>
      </dgm:t>
    </dgm:pt>
    <dgm:pt modelId="{BA2546C8-77F8-4751-A93F-6FBD4D5933A7}">
      <dgm:prSet custT="1"/>
      <dgm:spPr>
        <a:solidFill>
          <a:srgbClr val="065281"/>
        </a:solidFill>
      </dgm:spPr>
      <dgm:t>
        <a:bodyPr/>
        <a:lstStyle/>
        <a:p>
          <a:pPr algn="ctr"/>
          <a:r>
            <a:rPr lang="en-US" sz="1900" b="1" kern="1200">
              <a:solidFill>
                <a:prstClr val="white"/>
              </a:solidFill>
              <a:latin typeface="Calibri" panose="020F0502020204030204"/>
              <a:ea typeface="+mn-ea"/>
              <a:cs typeface="+mn-cs"/>
            </a:rPr>
            <a:t>Jesus used two touches to heal him.</a:t>
          </a:r>
          <a:endParaRPr lang="es-ES" sz="1900" kern="1200" dirty="0"/>
        </a:p>
      </dgm:t>
    </dgm:pt>
    <dgm:pt modelId="{4B6744B1-939B-4ACE-9072-70DE7BB8C05B}" type="parTrans" cxnId="{44D96BA3-FC86-46EC-909C-7534A43AE190}">
      <dgm:prSet/>
      <dgm:spPr/>
      <dgm:t>
        <a:bodyPr/>
        <a:lstStyle/>
        <a:p>
          <a:pPr algn="ctr"/>
          <a:endParaRPr lang="es-ES" sz="2000"/>
        </a:p>
      </dgm:t>
    </dgm:pt>
    <dgm:pt modelId="{0626D87C-F2FF-4695-AC72-74A80E099A23}" type="sibTrans" cxnId="{44D96BA3-FC86-46EC-909C-7534A43AE190}">
      <dgm:prSet/>
      <dgm:spPr/>
      <dgm:t>
        <a:bodyPr/>
        <a:lstStyle/>
        <a:p>
          <a:pPr algn="ctr"/>
          <a:endParaRPr lang="es-ES" sz="2000"/>
        </a:p>
      </dgm:t>
    </dgm:pt>
    <dgm:pt modelId="{0933E7EA-724E-4812-8FE9-B5AF16D5C033}" type="pres">
      <dgm:prSet presAssocID="{E546DC61-3117-427C-AEEF-96C5DFA78B9A}" presName="linear" presStyleCnt="0">
        <dgm:presLayoutVars>
          <dgm:animLvl val="lvl"/>
          <dgm:resizeHandles val="exact"/>
        </dgm:presLayoutVars>
      </dgm:prSet>
      <dgm:spPr/>
      <dgm:t>
        <a:bodyPr/>
        <a:lstStyle/>
        <a:p>
          <a:endParaRPr kumimoji="1" lang="ja-JP" altLang="en-US"/>
        </a:p>
      </dgm:t>
    </dgm:pt>
    <dgm:pt modelId="{D9087786-6835-4208-8EB1-E21E60BE299A}" type="pres">
      <dgm:prSet presAssocID="{C64E954D-D5FB-49A6-B826-A371986C2ED1}" presName="parentText" presStyleLbl="node1" presStyleIdx="0" presStyleCnt="2">
        <dgm:presLayoutVars>
          <dgm:chMax val="0"/>
          <dgm:bulletEnabled val="1"/>
        </dgm:presLayoutVars>
      </dgm:prSet>
      <dgm:spPr/>
      <dgm:t>
        <a:bodyPr/>
        <a:lstStyle/>
        <a:p>
          <a:endParaRPr kumimoji="1" lang="ja-JP" altLang="en-US"/>
        </a:p>
      </dgm:t>
    </dgm:pt>
    <dgm:pt modelId="{ABA8472D-5AD0-42D9-B7A5-F67B4387B475}" type="pres">
      <dgm:prSet presAssocID="{6F71F00C-EE3F-43B0-BDBA-4D798E5AED51}" presName="spacer" presStyleCnt="0"/>
      <dgm:spPr/>
    </dgm:pt>
    <dgm:pt modelId="{23CBD3D4-11BE-4181-877A-585632D63142}" type="pres">
      <dgm:prSet presAssocID="{BA2546C8-77F8-4751-A93F-6FBD4D5933A7}" presName="parentText" presStyleLbl="node1" presStyleIdx="1" presStyleCnt="2" custLinFactY="7106" custLinFactNeighborY="100000">
        <dgm:presLayoutVars>
          <dgm:chMax val="0"/>
          <dgm:bulletEnabled val="1"/>
        </dgm:presLayoutVars>
      </dgm:prSet>
      <dgm:spPr/>
      <dgm:t>
        <a:bodyPr/>
        <a:lstStyle/>
        <a:p>
          <a:endParaRPr kumimoji="1" lang="ja-JP" altLang="en-US"/>
        </a:p>
      </dgm:t>
    </dgm:pt>
  </dgm:ptLst>
  <dgm:cxnLst>
    <dgm:cxn modelId="{6E66C909-5863-4F5C-BB50-EF0576072151}" type="presOf" srcId="{C64E954D-D5FB-49A6-B826-A371986C2ED1}" destId="{D9087786-6835-4208-8EB1-E21E60BE299A}" srcOrd="0" destOrd="0" presId="urn:microsoft.com/office/officeart/2005/8/layout/vList2"/>
    <dgm:cxn modelId="{44D96BA3-FC86-46EC-909C-7534A43AE190}" srcId="{E546DC61-3117-427C-AEEF-96C5DFA78B9A}" destId="{BA2546C8-77F8-4751-A93F-6FBD4D5933A7}" srcOrd="1" destOrd="0" parTransId="{4B6744B1-939B-4ACE-9072-70DE7BB8C05B}" sibTransId="{0626D87C-F2FF-4695-AC72-74A80E099A23}"/>
    <dgm:cxn modelId="{A7273B2E-633C-450F-B092-96C830920A37}" type="presOf" srcId="{E546DC61-3117-427C-AEEF-96C5DFA78B9A}" destId="{0933E7EA-724E-4812-8FE9-B5AF16D5C033}" srcOrd="0" destOrd="0" presId="urn:microsoft.com/office/officeart/2005/8/layout/vList2"/>
    <dgm:cxn modelId="{3F332749-D1C5-4E2D-B4B3-D9CF131ABD2B}" srcId="{E546DC61-3117-427C-AEEF-96C5DFA78B9A}" destId="{C64E954D-D5FB-49A6-B826-A371986C2ED1}" srcOrd="0" destOrd="0" parTransId="{0CF61CA6-A028-43F4-87C2-FB487154865C}" sibTransId="{6F71F00C-EE3F-43B0-BDBA-4D798E5AED51}"/>
    <dgm:cxn modelId="{32312850-15BD-429F-AAA1-782AB9015080}" type="presOf" srcId="{BA2546C8-77F8-4751-A93F-6FBD4D5933A7}" destId="{23CBD3D4-11BE-4181-877A-585632D63142}" srcOrd="0" destOrd="0" presId="urn:microsoft.com/office/officeart/2005/8/layout/vList2"/>
    <dgm:cxn modelId="{38EE717E-1B2E-47EC-9320-2A96E8B71F23}" type="presParOf" srcId="{0933E7EA-724E-4812-8FE9-B5AF16D5C033}" destId="{D9087786-6835-4208-8EB1-E21E60BE299A}" srcOrd="0" destOrd="0" presId="urn:microsoft.com/office/officeart/2005/8/layout/vList2"/>
    <dgm:cxn modelId="{1467CF37-20A6-4F59-A9CE-437E0F792842}" type="presParOf" srcId="{0933E7EA-724E-4812-8FE9-B5AF16D5C033}" destId="{ABA8472D-5AD0-42D9-B7A5-F67B4387B475}" srcOrd="1" destOrd="0" presId="urn:microsoft.com/office/officeart/2005/8/layout/vList2"/>
    <dgm:cxn modelId="{2932FF96-6D84-41F2-8823-4CD91E03CF91}" type="presParOf" srcId="{0933E7EA-724E-4812-8FE9-B5AF16D5C033}" destId="{23CBD3D4-11BE-4181-877A-585632D63142}"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1513D-8E4F-4B88-95D7-2740337441C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S"/>
        </a:p>
      </dgm:t>
    </dgm:pt>
    <dgm:pt modelId="{21FA18D6-452D-4A5A-B7B0-21F93BC5677A}">
      <dgm:prSet/>
      <dgm:spPr>
        <a:solidFill>
          <a:srgbClr val="8A103C"/>
        </a:solidFill>
      </dgm:spPr>
      <dgm:t>
        <a:bodyPr/>
        <a:lstStyle/>
        <a:p>
          <a:r>
            <a:rPr lang="en-US" b="1"/>
            <a:t>Many people will never come to Jesus unless someone with faith brings them to Him. This is our mission.</a:t>
          </a:r>
          <a:endParaRPr lang="es-ES" b="1"/>
        </a:p>
      </dgm:t>
    </dgm:pt>
    <dgm:pt modelId="{38FC8D53-CA2F-4D47-AE70-808549929BBC}" type="parTrans" cxnId="{ACF6A288-646F-43F8-866F-CF410E273ACE}">
      <dgm:prSet/>
      <dgm:spPr/>
      <dgm:t>
        <a:bodyPr/>
        <a:lstStyle/>
        <a:p>
          <a:endParaRPr lang="es-ES"/>
        </a:p>
      </dgm:t>
    </dgm:pt>
    <dgm:pt modelId="{9B6ACDF5-9A19-4B75-8BD2-43ED186DA159}" type="sibTrans" cxnId="{ACF6A288-646F-43F8-866F-CF410E273ACE}">
      <dgm:prSet/>
      <dgm:spPr/>
      <dgm:t>
        <a:bodyPr/>
        <a:lstStyle/>
        <a:p>
          <a:endParaRPr lang="es-ES"/>
        </a:p>
      </dgm:t>
    </dgm:pt>
    <dgm:pt modelId="{AEFE68BA-8376-4110-9BC4-F715B2380E5D}">
      <dgm:prSet/>
      <dgm:spPr>
        <a:solidFill>
          <a:srgbClr val="065281"/>
        </a:solidFill>
      </dgm:spPr>
      <dgm:t>
        <a:bodyPr/>
        <a:lstStyle/>
        <a:p>
          <a:r>
            <a:rPr lang="en-US" b="1"/>
            <a:t>Sometimes we may need a "second touch" from Jesus to see the spiritual truths clearly.</a:t>
          </a:r>
          <a:endParaRPr lang="es-ES" b="1"/>
        </a:p>
      </dgm:t>
    </dgm:pt>
    <dgm:pt modelId="{1A4B8BC3-172E-4E76-8171-F89221109B9F}" type="parTrans" cxnId="{99F9D88B-472F-4453-AE64-DC0183B1359A}">
      <dgm:prSet/>
      <dgm:spPr/>
      <dgm:t>
        <a:bodyPr/>
        <a:lstStyle/>
        <a:p>
          <a:endParaRPr lang="es-ES"/>
        </a:p>
      </dgm:t>
    </dgm:pt>
    <dgm:pt modelId="{71488EAA-ADE9-415A-87D5-A43CFD20E36E}" type="sibTrans" cxnId="{99F9D88B-472F-4453-AE64-DC0183B1359A}">
      <dgm:prSet/>
      <dgm:spPr/>
      <dgm:t>
        <a:bodyPr/>
        <a:lstStyle/>
        <a:p>
          <a:endParaRPr lang="es-ES"/>
        </a:p>
      </dgm:t>
    </dgm:pt>
    <dgm:pt modelId="{0C5AEA6B-7EC7-4A8E-B871-7B32B12749EE}" type="pres">
      <dgm:prSet presAssocID="{0651513D-8E4F-4B88-95D7-2740337441C9}" presName="linear" presStyleCnt="0">
        <dgm:presLayoutVars>
          <dgm:animLvl val="lvl"/>
          <dgm:resizeHandles val="exact"/>
        </dgm:presLayoutVars>
      </dgm:prSet>
      <dgm:spPr/>
      <dgm:t>
        <a:bodyPr/>
        <a:lstStyle/>
        <a:p>
          <a:endParaRPr kumimoji="1" lang="ja-JP" altLang="en-US"/>
        </a:p>
      </dgm:t>
    </dgm:pt>
    <dgm:pt modelId="{F050D1AF-60B9-4303-ACF2-465674D567F0}" type="pres">
      <dgm:prSet presAssocID="{21FA18D6-452D-4A5A-B7B0-21F93BC5677A}" presName="parentText" presStyleLbl="node1" presStyleIdx="0" presStyleCnt="2">
        <dgm:presLayoutVars>
          <dgm:chMax val="0"/>
          <dgm:bulletEnabled val="1"/>
        </dgm:presLayoutVars>
      </dgm:prSet>
      <dgm:spPr/>
      <dgm:t>
        <a:bodyPr/>
        <a:lstStyle/>
        <a:p>
          <a:endParaRPr kumimoji="1" lang="ja-JP" altLang="en-US"/>
        </a:p>
      </dgm:t>
    </dgm:pt>
    <dgm:pt modelId="{F76BF9A6-F436-411F-94E2-DDF3AEEE2811}" type="pres">
      <dgm:prSet presAssocID="{9B6ACDF5-9A19-4B75-8BD2-43ED186DA159}" presName="spacer" presStyleCnt="0"/>
      <dgm:spPr/>
    </dgm:pt>
    <dgm:pt modelId="{11BEC216-BBC1-46E1-BBDC-38BBA4D6EF4C}" type="pres">
      <dgm:prSet presAssocID="{AEFE68BA-8376-4110-9BC4-F715B2380E5D}" presName="parentText" presStyleLbl="node1" presStyleIdx="1" presStyleCnt="2">
        <dgm:presLayoutVars>
          <dgm:chMax val="0"/>
          <dgm:bulletEnabled val="1"/>
        </dgm:presLayoutVars>
      </dgm:prSet>
      <dgm:spPr/>
      <dgm:t>
        <a:bodyPr/>
        <a:lstStyle/>
        <a:p>
          <a:endParaRPr kumimoji="1" lang="ja-JP" altLang="en-US"/>
        </a:p>
      </dgm:t>
    </dgm:pt>
  </dgm:ptLst>
  <dgm:cxnLst>
    <dgm:cxn modelId="{F597FF73-3365-41A2-866E-098252150D98}" type="presOf" srcId="{21FA18D6-452D-4A5A-B7B0-21F93BC5677A}" destId="{F050D1AF-60B9-4303-ACF2-465674D567F0}" srcOrd="0" destOrd="0" presId="urn:microsoft.com/office/officeart/2005/8/layout/vList2"/>
    <dgm:cxn modelId="{99F9D88B-472F-4453-AE64-DC0183B1359A}" srcId="{0651513D-8E4F-4B88-95D7-2740337441C9}" destId="{AEFE68BA-8376-4110-9BC4-F715B2380E5D}" srcOrd="1" destOrd="0" parTransId="{1A4B8BC3-172E-4E76-8171-F89221109B9F}" sibTransId="{71488EAA-ADE9-415A-87D5-A43CFD20E36E}"/>
    <dgm:cxn modelId="{E3F00BA2-E7BE-4CFC-B4F1-DF290F473383}" type="presOf" srcId="{AEFE68BA-8376-4110-9BC4-F715B2380E5D}" destId="{11BEC216-BBC1-46E1-BBDC-38BBA4D6EF4C}" srcOrd="0" destOrd="0" presId="urn:microsoft.com/office/officeart/2005/8/layout/vList2"/>
    <dgm:cxn modelId="{0EB212E3-A795-40C1-BB3A-1E99ED7D7819}" type="presOf" srcId="{0651513D-8E4F-4B88-95D7-2740337441C9}" destId="{0C5AEA6B-7EC7-4A8E-B871-7B32B12749EE}" srcOrd="0" destOrd="0" presId="urn:microsoft.com/office/officeart/2005/8/layout/vList2"/>
    <dgm:cxn modelId="{ACF6A288-646F-43F8-866F-CF410E273ACE}" srcId="{0651513D-8E4F-4B88-95D7-2740337441C9}" destId="{21FA18D6-452D-4A5A-B7B0-21F93BC5677A}" srcOrd="0" destOrd="0" parTransId="{38FC8D53-CA2F-4D47-AE70-808549929BBC}" sibTransId="{9B6ACDF5-9A19-4B75-8BD2-43ED186DA159}"/>
    <dgm:cxn modelId="{592F4030-08D8-4BD6-BFFB-40C038696D86}" type="presParOf" srcId="{0C5AEA6B-7EC7-4A8E-B871-7B32B12749EE}" destId="{F050D1AF-60B9-4303-ACF2-465674D567F0}" srcOrd="0" destOrd="0" presId="urn:microsoft.com/office/officeart/2005/8/layout/vList2"/>
    <dgm:cxn modelId="{9581989C-619A-40E6-AFB9-9A4DD58D0845}" type="presParOf" srcId="{0C5AEA6B-7EC7-4A8E-B871-7B32B12749EE}" destId="{F76BF9A6-F436-411F-94E2-DDF3AEEE2811}" srcOrd="1" destOrd="0" presId="urn:microsoft.com/office/officeart/2005/8/layout/vList2"/>
    <dgm:cxn modelId="{B2511BB7-F7C7-477C-B3B9-E90BEF71676C}" type="presParOf" srcId="{0C5AEA6B-7EC7-4A8E-B871-7B32B12749EE}" destId="{11BEC216-BBC1-46E1-BBDC-38BBA4D6EF4C}" srcOrd="2"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6A219-BE84-40EF-9FB1-47E6D60012F6}"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F35A5B48-6411-4FB5-822C-622E1C3508DF}">
      <dgm:prSet custT="1"/>
      <dgm:spPr>
        <a:solidFill>
          <a:schemeClr val="accent2">
            <a:lumMod val="60000"/>
            <a:lumOff val="40000"/>
          </a:schemeClr>
        </a:solidFill>
        <a:ln>
          <a:solidFill>
            <a:schemeClr val="bg1"/>
          </a:solidFill>
        </a:ln>
      </dgm:spPr>
      <dgm:t>
        <a:bodyPr/>
        <a:lstStyle/>
        <a:p>
          <a:pPr algn="l"/>
          <a:r>
            <a:rPr lang="en-US" sz="2000" b="1">
              <a:solidFill>
                <a:schemeClr val="tx1"/>
              </a:solidFill>
            </a:rPr>
            <a:t>He listened to them carefully</a:t>
          </a:r>
          <a:endParaRPr lang="es-ES" sz="2000" b="1">
            <a:solidFill>
              <a:schemeClr val="tx1"/>
            </a:solidFill>
          </a:endParaRPr>
        </a:p>
      </dgm:t>
    </dgm:pt>
    <dgm:pt modelId="{683A3BF9-9F96-48F9-9B2B-790F7DEFD837}" type="parTrans" cxnId="{21421DA5-57F5-4918-BC0E-E6455E1D368E}">
      <dgm:prSet/>
      <dgm:spPr/>
      <dgm:t>
        <a:bodyPr/>
        <a:lstStyle/>
        <a:p>
          <a:pPr algn="l"/>
          <a:endParaRPr lang="es-ES" sz="2000" b="1"/>
        </a:p>
      </dgm:t>
    </dgm:pt>
    <dgm:pt modelId="{34F1DF74-442D-4BCB-AA71-4E14E84E5B54}" type="sibTrans" cxnId="{21421DA5-57F5-4918-BC0E-E6455E1D368E}">
      <dgm:prSet/>
      <dgm:spPr/>
      <dgm:t>
        <a:bodyPr/>
        <a:lstStyle/>
        <a:p>
          <a:pPr algn="l"/>
          <a:endParaRPr lang="es-ES" sz="2000" b="1"/>
        </a:p>
      </dgm:t>
    </dgm:pt>
    <dgm:pt modelId="{983924D2-BD17-4E25-AFD8-DD6B56231B3E}">
      <dgm:prSet custT="1"/>
      <dgm:spPr>
        <a:ln>
          <a:solidFill>
            <a:schemeClr val="bg1"/>
          </a:solidFill>
        </a:ln>
      </dgm:spPr>
      <dgm:t>
        <a:bodyPr/>
        <a:lstStyle/>
        <a:p>
          <a:pPr algn="l"/>
          <a:r>
            <a:rPr lang="en-US" sz="2000" b="1">
              <a:solidFill>
                <a:schemeClr val="tx1"/>
              </a:solidFill>
            </a:rPr>
            <a:t>He asked them questions</a:t>
          </a:r>
          <a:endParaRPr lang="es-ES" sz="2000" b="1">
            <a:solidFill>
              <a:schemeClr val="tx1"/>
            </a:solidFill>
          </a:endParaRPr>
        </a:p>
      </dgm:t>
    </dgm:pt>
    <dgm:pt modelId="{08AF5CF4-0988-4BA6-9024-77FB7E6AF0B2}" type="parTrans" cxnId="{E1F68DEB-2977-4C3E-8097-5853697F39D5}">
      <dgm:prSet/>
      <dgm:spPr/>
      <dgm:t>
        <a:bodyPr/>
        <a:lstStyle/>
        <a:p>
          <a:pPr algn="l"/>
          <a:endParaRPr lang="es-ES" sz="2000" b="1"/>
        </a:p>
      </dgm:t>
    </dgm:pt>
    <dgm:pt modelId="{4298002F-A0E1-4F60-92F2-A0338653851D}" type="sibTrans" cxnId="{E1F68DEB-2977-4C3E-8097-5853697F39D5}">
      <dgm:prSet/>
      <dgm:spPr/>
      <dgm:t>
        <a:bodyPr/>
        <a:lstStyle/>
        <a:p>
          <a:pPr algn="l"/>
          <a:endParaRPr lang="es-ES" sz="2000" b="1"/>
        </a:p>
      </dgm:t>
    </dgm:pt>
    <dgm:pt modelId="{BF58252F-7E52-4FCF-B82E-4FB2DB47C273}">
      <dgm:prSet custT="1"/>
      <dgm:spPr>
        <a:ln>
          <a:solidFill>
            <a:schemeClr val="bg1"/>
          </a:solidFill>
        </a:ln>
      </dgm:spPr>
      <dgm:t>
        <a:bodyPr/>
        <a:lstStyle/>
        <a:p>
          <a:pPr algn="l"/>
          <a:r>
            <a:rPr lang="en-US" sz="2000" b="1">
              <a:solidFill>
                <a:schemeClr val="tx1"/>
              </a:solidFill>
            </a:rPr>
            <a:t>He revealed the truth gradually</a:t>
          </a:r>
          <a:endParaRPr lang="es-ES" sz="2000" b="1">
            <a:solidFill>
              <a:schemeClr val="tx1"/>
            </a:solidFill>
          </a:endParaRPr>
        </a:p>
      </dgm:t>
    </dgm:pt>
    <dgm:pt modelId="{0BFD3C4E-6F39-4981-A726-1AD3729FCE8D}" type="parTrans" cxnId="{084E8710-943C-47F3-9912-900C6189F492}">
      <dgm:prSet/>
      <dgm:spPr/>
      <dgm:t>
        <a:bodyPr/>
        <a:lstStyle/>
        <a:p>
          <a:pPr algn="l"/>
          <a:endParaRPr lang="es-ES" sz="2000" b="1"/>
        </a:p>
      </dgm:t>
    </dgm:pt>
    <dgm:pt modelId="{44CFABC7-A8E7-4BBF-897D-98C04A400683}" type="sibTrans" cxnId="{084E8710-943C-47F3-9912-900C6189F492}">
      <dgm:prSet/>
      <dgm:spPr/>
      <dgm:t>
        <a:bodyPr/>
        <a:lstStyle/>
        <a:p>
          <a:pPr algn="l"/>
          <a:endParaRPr lang="es-ES" sz="2000" b="1"/>
        </a:p>
      </dgm:t>
    </dgm:pt>
    <dgm:pt modelId="{5B259DDF-CB41-4748-B6DD-65BEC7F4B416}">
      <dgm:prSet custT="1"/>
      <dgm:spPr>
        <a:ln>
          <a:solidFill>
            <a:schemeClr val="bg1"/>
          </a:solidFill>
        </a:ln>
      </dgm:spPr>
      <dgm:t>
        <a:bodyPr/>
        <a:lstStyle/>
        <a:p>
          <a:pPr algn="l"/>
          <a:r>
            <a:rPr lang="en-US" sz="2000" b="1">
              <a:solidFill>
                <a:schemeClr val="tx1"/>
              </a:solidFill>
            </a:rPr>
            <a:t>He acknowledge the desire of their hearts</a:t>
          </a:r>
          <a:endParaRPr lang="es-ES" sz="2000" b="1">
            <a:solidFill>
              <a:schemeClr val="tx1"/>
            </a:solidFill>
          </a:endParaRPr>
        </a:p>
      </dgm:t>
    </dgm:pt>
    <dgm:pt modelId="{B5614FD2-167E-406C-92DC-D68F9BFE9F4A}" type="parTrans" cxnId="{ED4C9818-F8D8-42E0-8DD0-F2EDBB3BB539}">
      <dgm:prSet/>
      <dgm:spPr/>
      <dgm:t>
        <a:bodyPr/>
        <a:lstStyle/>
        <a:p>
          <a:pPr algn="l"/>
          <a:endParaRPr lang="es-ES" sz="2000" b="1"/>
        </a:p>
      </dgm:t>
    </dgm:pt>
    <dgm:pt modelId="{63F983B7-AC02-4AC8-90D9-79D4B9009A32}" type="sibTrans" cxnId="{ED4C9818-F8D8-42E0-8DD0-F2EDBB3BB539}">
      <dgm:prSet/>
      <dgm:spPr/>
      <dgm:t>
        <a:bodyPr/>
        <a:lstStyle/>
        <a:p>
          <a:pPr algn="l"/>
          <a:endParaRPr lang="es-ES" sz="2000" b="1"/>
        </a:p>
      </dgm:t>
    </dgm:pt>
    <dgm:pt modelId="{2AF82B0F-B72D-45E1-8821-7216406591F3}">
      <dgm:prSet custT="1"/>
      <dgm:spPr>
        <a:ln>
          <a:solidFill>
            <a:schemeClr val="bg1"/>
          </a:solidFill>
        </a:ln>
      </dgm:spPr>
      <dgm:t>
        <a:bodyPr/>
        <a:lstStyle/>
        <a:p>
          <a:pPr algn="l"/>
          <a:r>
            <a:rPr lang="en-US" sz="2000" b="1">
              <a:solidFill>
                <a:schemeClr val="tx1"/>
              </a:solidFill>
            </a:rPr>
            <a:t>He saw potential in the most despicable people</a:t>
          </a:r>
          <a:endParaRPr lang="es-ES" sz="2000" b="1">
            <a:solidFill>
              <a:schemeClr val="tx1"/>
            </a:solidFill>
          </a:endParaRPr>
        </a:p>
      </dgm:t>
    </dgm:pt>
    <dgm:pt modelId="{A30B284A-47CB-4AD8-B127-851C1F8AC98B}" type="parTrans" cxnId="{9AEE3DCA-9F15-45F3-9FEB-CB433E363957}">
      <dgm:prSet/>
      <dgm:spPr/>
      <dgm:t>
        <a:bodyPr/>
        <a:lstStyle/>
        <a:p>
          <a:pPr algn="l"/>
          <a:endParaRPr lang="es-ES" sz="2000" b="1"/>
        </a:p>
      </dgm:t>
    </dgm:pt>
    <dgm:pt modelId="{D7E2C81C-A18B-4DE8-86DD-620CFA1F21E7}" type="sibTrans" cxnId="{9AEE3DCA-9F15-45F3-9FEB-CB433E363957}">
      <dgm:prSet/>
      <dgm:spPr/>
      <dgm:t>
        <a:bodyPr/>
        <a:lstStyle/>
        <a:p>
          <a:pPr algn="l"/>
          <a:endParaRPr lang="es-ES" sz="2000" b="1"/>
        </a:p>
      </dgm:t>
    </dgm:pt>
    <dgm:pt modelId="{F0699D16-FC77-45AB-A8C9-95230217558B}">
      <dgm:prSet custT="1"/>
      <dgm:spPr>
        <a:solidFill>
          <a:srgbClr val="C59EE2"/>
        </a:solidFill>
        <a:ln>
          <a:solidFill>
            <a:schemeClr val="bg1"/>
          </a:solidFill>
        </a:ln>
      </dgm:spPr>
      <dgm:t>
        <a:bodyPr/>
        <a:lstStyle/>
        <a:p>
          <a:pPr algn="l"/>
          <a:r>
            <a:rPr lang="en-US" sz="2000" b="1">
              <a:solidFill>
                <a:schemeClr val="tx1"/>
              </a:solidFill>
            </a:rPr>
            <a:t>He didn't consider anyone out of the Gospel's reach</a:t>
          </a:r>
          <a:endParaRPr lang="es-ES" sz="2000" b="1" dirty="0">
            <a:solidFill>
              <a:schemeClr val="tx1"/>
            </a:solidFill>
          </a:endParaRPr>
        </a:p>
      </dgm:t>
    </dgm:pt>
    <dgm:pt modelId="{4E553F7D-164B-4BC8-831A-CC5A281CD5A8}" type="parTrans" cxnId="{A232764D-F31C-4FA3-9D1B-2DB1D6A8959B}">
      <dgm:prSet/>
      <dgm:spPr/>
      <dgm:t>
        <a:bodyPr/>
        <a:lstStyle/>
        <a:p>
          <a:pPr algn="l"/>
          <a:endParaRPr lang="es-ES" sz="2000" b="1"/>
        </a:p>
      </dgm:t>
    </dgm:pt>
    <dgm:pt modelId="{9535859C-CD0F-4B0F-8522-8BF9A6FBE54F}" type="sibTrans" cxnId="{A232764D-F31C-4FA3-9D1B-2DB1D6A8959B}">
      <dgm:prSet/>
      <dgm:spPr/>
      <dgm:t>
        <a:bodyPr/>
        <a:lstStyle/>
        <a:p>
          <a:pPr algn="l"/>
          <a:endParaRPr lang="es-ES" sz="2000" b="1"/>
        </a:p>
      </dgm:t>
    </dgm:pt>
    <dgm:pt modelId="{040CC5F2-3E16-4F25-8B90-89C676C8F0AB}">
      <dgm:prSet custT="1"/>
      <dgm:spPr>
        <a:solidFill>
          <a:srgbClr val="00B0F0"/>
        </a:solidFill>
        <a:ln>
          <a:solidFill>
            <a:schemeClr val="bg1"/>
          </a:solidFill>
        </a:ln>
      </dgm:spPr>
      <dgm:t>
        <a:bodyPr/>
        <a:lstStyle/>
        <a:p>
          <a:pPr algn="l"/>
          <a:r>
            <a:rPr lang="en-US" sz="2000" b="1">
              <a:solidFill>
                <a:schemeClr val="tx1"/>
              </a:solidFill>
            </a:rPr>
            <a:t>He saw a reflection of the glory of Creation in everyone</a:t>
          </a:r>
          <a:endParaRPr lang="es-ES" sz="2000" b="1" dirty="0">
            <a:solidFill>
              <a:schemeClr val="tx1"/>
            </a:solidFill>
          </a:endParaRPr>
        </a:p>
      </dgm:t>
    </dgm:pt>
    <dgm:pt modelId="{32921EE3-D49F-4D5F-A054-90C627E6FC47}" type="parTrans" cxnId="{03B1BB02-BC78-41E8-958A-14EEF0D1CD01}">
      <dgm:prSet/>
      <dgm:spPr/>
      <dgm:t>
        <a:bodyPr/>
        <a:lstStyle/>
        <a:p>
          <a:pPr algn="l"/>
          <a:endParaRPr lang="es-ES" sz="2000" b="1"/>
        </a:p>
      </dgm:t>
    </dgm:pt>
    <dgm:pt modelId="{51BA71AE-00FB-44AF-BCED-85E5E37F5EA3}" type="sibTrans" cxnId="{03B1BB02-BC78-41E8-958A-14EEF0D1CD01}">
      <dgm:prSet/>
      <dgm:spPr/>
      <dgm:t>
        <a:bodyPr/>
        <a:lstStyle/>
        <a:p>
          <a:pPr algn="l"/>
          <a:endParaRPr lang="es-ES" sz="2000" b="1"/>
        </a:p>
      </dgm:t>
    </dgm:pt>
    <dgm:pt modelId="{25C8B2CF-B980-4D58-9BA8-45FF2F838D02}">
      <dgm:prSet custT="1"/>
      <dgm:spPr>
        <a:solidFill>
          <a:srgbClr val="FFA7A7"/>
        </a:solidFill>
        <a:ln>
          <a:solidFill>
            <a:schemeClr val="bg1"/>
          </a:solidFill>
        </a:ln>
      </dgm:spPr>
      <dgm:t>
        <a:bodyPr/>
        <a:lstStyle/>
        <a:p>
          <a:pPr algn="l"/>
          <a:r>
            <a:rPr lang="en-US" sz="2000" b="1">
              <a:solidFill>
                <a:schemeClr val="tx1"/>
              </a:solidFill>
            </a:rPr>
            <a:t>He raised their thoughts so they could discover what they could become</a:t>
          </a:r>
          <a:endParaRPr lang="es-ES" sz="2000" b="1" dirty="0">
            <a:solidFill>
              <a:schemeClr val="tx1"/>
            </a:solidFill>
          </a:endParaRPr>
        </a:p>
      </dgm:t>
    </dgm:pt>
    <dgm:pt modelId="{14E03DB8-087D-4CB3-B27D-063E6114BCF0}" type="parTrans" cxnId="{D09FF19B-6B11-4853-AE4C-0F8CB0ED2621}">
      <dgm:prSet/>
      <dgm:spPr/>
      <dgm:t>
        <a:bodyPr/>
        <a:lstStyle/>
        <a:p>
          <a:pPr algn="l"/>
          <a:endParaRPr lang="es-ES" sz="2000" b="1"/>
        </a:p>
      </dgm:t>
    </dgm:pt>
    <dgm:pt modelId="{900260EE-A4F2-4410-9372-3903099D62A8}" type="sibTrans" cxnId="{D09FF19B-6B11-4853-AE4C-0F8CB0ED2621}">
      <dgm:prSet/>
      <dgm:spPr/>
      <dgm:t>
        <a:bodyPr/>
        <a:lstStyle/>
        <a:p>
          <a:pPr algn="l"/>
          <a:endParaRPr lang="es-ES" sz="2000" b="1"/>
        </a:p>
      </dgm:t>
    </dgm:pt>
    <dgm:pt modelId="{CC631839-B663-472B-BE99-0168AA3EB425}" type="pres">
      <dgm:prSet presAssocID="{0686A219-BE84-40EF-9FB1-47E6D60012F6}" presName="linearFlow" presStyleCnt="0">
        <dgm:presLayoutVars>
          <dgm:dir/>
          <dgm:resizeHandles val="exact"/>
        </dgm:presLayoutVars>
      </dgm:prSet>
      <dgm:spPr/>
      <dgm:t>
        <a:bodyPr/>
        <a:lstStyle/>
        <a:p>
          <a:endParaRPr kumimoji="1" lang="ja-JP" altLang="en-US"/>
        </a:p>
      </dgm:t>
    </dgm:pt>
    <dgm:pt modelId="{C93CB78D-17C6-4393-8487-35A5EAA94052}" type="pres">
      <dgm:prSet presAssocID="{F35A5B48-6411-4FB5-822C-622E1C3508DF}" presName="composite" presStyleCnt="0"/>
      <dgm:spPr/>
    </dgm:pt>
    <dgm:pt modelId="{4819AE25-1A8C-4F21-A1E0-45775C3E814C}" type="pres">
      <dgm:prSet presAssocID="{F35A5B48-6411-4FB5-822C-622E1C3508DF}" presName="imgShp" presStyleLbl="fgImgPlace1" presStyleIdx="0" presStyleCnt="8" custLinFactX="-215316" custLinFactNeighborX="-300000"/>
      <dgm:spPr>
        <a:scene3d>
          <a:camera prst="orthographicFront"/>
          <a:lightRig rig="threePt" dir="t"/>
        </a:scene3d>
        <a:sp3d>
          <a:bevelT/>
        </a:sp3d>
      </dgm:spPr>
    </dgm:pt>
    <dgm:pt modelId="{ACADA62B-DD63-4BAE-B969-7DFD36CDF4D2}" type="pres">
      <dgm:prSet presAssocID="{F35A5B48-6411-4FB5-822C-622E1C3508DF}" presName="txShp" presStyleLbl="node1" presStyleIdx="0" presStyleCnt="8" custScaleX="146659" custLinFactNeighborX="735">
        <dgm:presLayoutVars>
          <dgm:bulletEnabled val="1"/>
        </dgm:presLayoutVars>
      </dgm:prSet>
      <dgm:spPr/>
      <dgm:t>
        <a:bodyPr/>
        <a:lstStyle/>
        <a:p>
          <a:endParaRPr kumimoji="1" lang="ja-JP" altLang="en-US"/>
        </a:p>
      </dgm:t>
    </dgm:pt>
    <dgm:pt modelId="{04DFAC8A-667A-4098-9C16-C3D2D43001D8}" type="pres">
      <dgm:prSet presAssocID="{34F1DF74-442D-4BCB-AA71-4E14E84E5B54}" presName="spacing" presStyleCnt="0"/>
      <dgm:spPr/>
    </dgm:pt>
    <dgm:pt modelId="{90BB3694-BAF7-4AF3-8CF9-F0A4D65251A6}" type="pres">
      <dgm:prSet presAssocID="{983924D2-BD17-4E25-AFD8-DD6B56231B3E}" presName="composite" presStyleCnt="0"/>
      <dgm:spPr/>
    </dgm:pt>
    <dgm:pt modelId="{96259374-B613-4FAC-8986-A4EB8F691F09}" type="pres">
      <dgm:prSet presAssocID="{983924D2-BD17-4E25-AFD8-DD6B56231B3E}" presName="imgShp" presStyleLbl="fgImgPlace1" presStyleIdx="1" presStyleCnt="8" custLinFactX="-215316" custLinFactNeighborX="-300000"/>
      <dgm:spPr>
        <a:scene3d>
          <a:camera prst="orthographicFront"/>
          <a:lightRig rig="threePt" dir="t"/>
        </a:scene3d>
        <a:sp3d>
          <a:bevelT/>
        </a:sp3d>
      </dgm:spPr>
    </dgm:pt>
    <dgm:pt modelId="{7E0AE222-2DBF-4684-A549-C69BD012EE98}" type="pres">
      <dgm:prSet presAssocID="{983924D2-BD17-4E25-AFD8-DD6B56231B3E}" presName="txShp" presStyleLbl="node1" presStyleIdx="1" presStyleCnt="8" custScaleX="146659" custLinFactNeighborX="735">
        <dgm:presLayoutVars>
          <dgm:bulletEnabled val="1"/>
        </dgm:presLayoutVars>
      </dgm:prSet>
      <dgm:spPr/>
      <dgm:t>
        <a:bodyPr/>
        <a:lstStyle/>
        <a:p>
          <a:endParaRPr kumimoji="1" lang="ja-JP" altLang="en-US"/>
        </a:p>
      </dgm:t>
    </dgm:pt>
    <dgm:pt modelId="{ED0CDEFD-B130-42E9-AA15-F3E09E552413}" type="pres">
      <dgm:prSet presAssocID="{4298002F-A0E1-4F60-92F2-A0338653851D}" presName="spacing" presStyleCnt="0"/>
      <dgm:spPr/>
    </dgm:pt>
    <dgm:pt modelId="{24961231-0BC7-4E5F-9EEA-F33DD1FC7D9A}" type="pres">
      <dgm:prSet presAssocID="{BF58252F-7E52-4FCF-B82E-4FB2DB47C273}" presName="composite" presStyleCnt="0"/>
      <dgm:spPr/>
    </dgm:pt>
    <dgm:pt modelId="{A91E9782-06CC-4012-AA89-B11A073C1DCA}" type="pres">
      <dgm:prSet presAssocID="{BF58252F-7E52-4FCF-B82E-4FB2DB47C273}" presName="imgShp" presStyleLbl="fgImgPlace1" presStyleIdx="2" presStyleCnt="8" custLinFactX="-215316" custLinFactNeighborX="-300000"/>
      <dgm:spPr>
        <a:scene3d>
          <a:camera prst="orthographicFront"/>
          <a:lightRig rig="threePt" dir="t"/>
        </a:scene3d>
        <a:sp3d>
          <a:bevelT/>
        </a:sp3d>
      </dgm:spPr>
    </dgm:pt>
    <dgm:pt modelId="{C5E3EF51-B667-4579-B1F2-DADE7C6D5605}" type="pres">
      <dgm:prSet presAssocID="{BF58252F-7E52-4FCF-B82E-4FB2DB47C273}" presName="txShp" presStyleLbl="node1" presStyleIdx="2" presStyleCnt="8" custScaleX="146659" custLinFactNeighborX="735">
        <dgm:presLayoutVars>
          <dgm:bulletEnabled val="1"/>
        </dgm:presLayoutVars>
      </dgm:prSet>
      <dgm:spPr/>
      <dgm:t>
        <a:bodyPr/>
        <a:lstStyle/>
        <a:p>
          <a:endParaRPr kumimoji="1" lang="ja-JP" altLang="en-US"/>
        </a:p>
      </dgm:t>
    </dgm:pt>
    <dgm:pt modelId="{FD188F04-7439-4874-86A1-F684E67260B8}" type="pres">
      <dgm:prSet presAssocID="{44CFABC7-A8E7-4BBF-897D-98C04A400683}" presName="spacing" presStyleCnt="0"/>
      <dgm:spPr/>
    </dgm:pt>
    <dgm:pt modelId="{56A8B877-5AC2-40FE-B378-BF8F0A4743E5}" type="pres">
      <dgm:prSet presAssocID="{5B259DDF-CB41-4748-B6DD-65BEC7F4B416}" presName="composite" presStyleCnt="0"/>
      <dgm:spPr/>
    </dgm:pt>
    <dgm:pt modelId="{752B2BFA-955E-423F-BAF0-F5AD5186FE9A}" type="pres">
      <dgm:prSet presAssocID="{5B259DDF-CB41-4748-B6DD-65BEC7F4B416}" presName="imgShp" presStyleLbl="fgImgPlace1" presStyleIdx="3" presStyleCnt="8" custLinFactX="-215316" custLinFactNeighborX="-300000"/>
      <dgm:spPr>
        <a:scene3d>
          <a:camera prst="orthographicFront"/>
          <a:lightRig rig="threePt" dir="t"/>
        </a:scene3d>
        <a:sp3d>
          <a:bevelT/>
        </a:sp3d>
      </dgm:spPr>
    </dgm:pt>
    <dgm:pt modelId="{8B66735C-764E-4A55-A0D4-C93F8CCDE2E8}" type="pres">
      <dgm:prSet presAssocID="{5B259DDF-CB41-4748-B6DD-65BEC7F4B416}" presName="txShp" presStyleLbl="node1" presStyleIdx="3" presStyleCnt="8" custScaleX="146659" custLinFactNeighborX="735">
        <dgm:presLayoutVars>
          <dgm:bulletEnabled val="1"/>
        </dgm:presLayoutVars>
      </dgm:prSet>
      <dgm:spPr/>
      <dgm:t>
        <a:bodyPr/>
        <a:lstStyle/>
        <a:p>
          <a:endParaRPr kumimoji="1" lang="ja-JP" altLang="en-US"/>
        </a:p>
      </dgm:t>
    </dgm:pt>
    <dgm:pt modelId="{40F2CB2A-9D6E-4D6F-A152-3694919BA859}" type="pres">
      <dgm:prSet presAssocID="{63F983B7-AC02-4AC8-90D9-79D4B9009A32}" presName="spacing" presStyleCnt="0"/>
      <dgm:spPr/>
    </dgm:pt>
    <dgm:pt modelId="{7A5CABFC-A41A-491D-9D11-4F0D2419660B}" type="pres">
      <dgm:prSet presAssocID="{2AF82B0F-B72D-45E1-8821-7216406591F3}" presName="composite" presStyleCnt="0"/>
      <dgm:spPr/>
    </dgm:pt>
    <dgm:pt modelId="{A26BDF7A-BC1A-4F50-A19B-84A2DFF582EA}" type="pres">
      <dgm:prSet presAssocID="{2AF82B0F-B72D-45E1-8821-7216406591F3}" presName="imgShp" presStyleLbl="fgImgPlace1" presStyleIdx="4" presStyleCnt="8" custLinFactX="-215316" custLinFactNeighborX="-300000"/>
      <dgm:spPr>
        <a:scene3d>
          <a:camera prst="orthographicFront"/>
          <a:lightRig rig="threePt" dir="t"/>
        </a:scene3d>
        <a:sp3d>
          <a:bevelT/>
        </a:sp3d>
      </dgm:spPr>
    </dgm:pt>
    <dgm:pt modelId="{72319C83-5648-45E5-A12F-250AE3BA81D4}" type="pres">
      <dgm:prSet presAssocID="{2AF82B0F-B72D-45E1-8821-7216406591F3}" presName="txShp" presStyleLbl="node1" presStyleIdx="4" presStyleCnt="8" custScaleX="146659" custLinFactNeighborX="735">
        <dgm:presLayoutVars>
          <dgm:bulletEnabled val="1"/>
        </dgm:presLayoutVars>
      </dgm:prSet>
      <dgm:spPr/>
      <dgm:t>
        <a:bodyPr/>
        <a:lstStyle/>
        <a:p>
          <a:endParaRPr kumimoji="1" lang="ja-JP" altLang="en-US"/>
        </a:p>
      </dgm:t>
    </dgm:pt>
    <dgm:pt modelId="{84F434A7-BBFF-40F0-B2FC-73A8E58FF21D}" type="pres">
      <dgm:prSet presAssocID="{D7E2C81C-A18B-4DE8-86DD-620CFA1F21E7}" presName="spacing" presStyleCnt="0"/>
      <dgm:spPr/>
    </dgm:pt>
    <dgm:pt modelId="{15EA0A85-8808-4CC0-B94D-4A4A7B7BF418}" type="pres">
      <dgm:prSet presAssocID="{F0699D16-FC77-45AB-A8C9-95230217558B}" presName="composite" presStyleCnt="0"/>
      <dgm:spPr/>
    </dgm:pt>
    <dgm:pt modelId="{A031695C-EB6F-4AB5-90CD-A980A34F3DB9}" type="pres">
      <dgm:prSet presAssocID="{F0699D16-FC77-45AB-A8C9-95230217558B}" presName="imgShp" presStyleLbl="fgImgPlace1" presStyleIdx="5" presStyleCnt="8" custLinFactX="-215316" custLinFactNeighborX="-300000"/>
      <dgm:spPr>
        <a:solidFill>
          <a:srgbClr val="EDD2F2"/>
        </a:solidFill>
        <a:scene3d>
          <a:camera prst="orthographicFront"/>
          <a:lightRig rig="threePt" dir="t"/>
        </a:scene3d>
        <a:sp3d>
          <a:bevelT/>
        </a:sp3d>
      </dgm:spPr>
    </dgm:pt>
    <dgm:pt modelId="{4B642A86-F675-4B92-86F9-0BCD1AB24AA0}" type="pres">
      <dgm:prSet presAssocID="{F0699D16-FC77-45AB-A8C9-95230217558B}" presName="txShp" presStyleLbl="node1" presStyleIdx="5" presStyleCnt="8" custScaleX="146659" custLinFactNeighborX="735">
        <dgm:presLayoutVars>
          <dgm:bulletEnabled val="1"/>
        </dgm:presLayoutVars>
      </dgm:prSet>
      <dgm:spPr/>
      <dgm:t>
        <a:bodyPr/>
        <a:lstStyle/>
        <a:p>
          <a:endParaRPr kumimoji="1" lang="ja-JP" altLang="en-US"/>
        </a:p>
      </dgm:t>
    </dgm:pt>
    <dgm:pt modelId="{0648F76B-A3AB-449F-8358-D67E85C49E6A}" type="pres">
      <dgm:prSet presAssocID="{9535859C-CD0F-4B0F-8522-8BF9A6FBE54F}" presName="spacing" presStyleCnt="0"/>
      <dgm:spPr/>
    </dgm:pt>
    <dgm:pt modelId="{84F70042-ED78-4FB3-B6CC-9C1C864C29B0}" type="pres">
      <dgm:prSet presAssocID="{040CC5F2-3E16-4F25-8B90-89C676C8F0AB}" presName="composite" presStyleCnt="0"/>
      <dgm:spPr/>
    </dgm:pt>
    <dgm:pt modelId="{01FEBB2F-1CFA-4938-850A-C5BA1C30795E}" type="pres">
      <dgm:prSet presAssocID="{040CC5F2-3E16-4F25-8B90-89C676C8F0AB}" presName="imgShp" presStyleLbl="fgImgPlace1" presStyleIdx="6" presStyleCnt="8" custLinFactX="-215316" custLinFactNeighborX="-300000"/>
      <dgm:spPr>
        <a:solidFill>
          <a:srgbClr val="8BE1FF"/>
        </a:solidFill>
        <a:scene3d>
          <a:camera prst="orthographicFront"/>
          <a:lightRig rig="threePt" dir="t"/>
        </a:scene3d>
        <a:sp3d>
          <a:bevelT/>
        </a:sp3d>
      </dgm:spPr>
    </dgm:pt>
    <dgm:pt modelId="{E0184B22-1CDB-490A-BAEF-6320E20BCF76}" type="pres">
      <dgm:prSet presAssocID="{040CC5F2-3E16-4F25-8B90-89C676C8F0AB}" presName="txShp" presStyleLbl="node1" presStyleIdx="6" presStyleCnt="8" custScaleX="146659" custLinFactNeighborX="735">
        <dgm:presLayoutVars>
          <dgm:bulletEnabled val="1"/>
        </dgm:presLayoutVars>
      </dgm:prSet>
      <dgm:spPr/>
      <dgm:t>
        <a:bodyPr/>
        <a:lstStyle/>
        <a:p>
          <a:endParaRPr kumimoji="1" lang="ja-JP" altLang="en-US"/>
        </a:p>
      </dgm:t>
    </dgm:pt>
    <dgm:pt modelId="{70727A05-09D2-421C-9D93-EB8EFA2BE66C}" type="pres">
      <dgm:prSet presAssocID="{51BA71AE-00FB-44AF-BCED-85E5E37F5EA3}" presName="spacing" presStyleCnt="0"/>
      <dgm:spPr/>
    </dgm:pt>
    <dgm:pt modelId="{43EFC1E2-4C60-4A7F-B47C-06D8A2D45174}" type="pres">
      <dgm:prSet presAssocID="{25C8B2CF-B980-4D58-9BA8-45FF2F838D02}" presName="composite" presStyleCnt="0"/>
      <dgm:spPr/>
    </dgm:pt>
    <dgm:pt modelId="{E55BF215-9070-4277-9F50-FB0E5B6F26AA}" type="pres">
      <dgm:prSet presAssocID="{25C8B2CF-B980-4D58-9BA8-45FF2F838D02}" presName="imgShp" presStyleLbl="fgImgPlace1" presStyleIdx="7" presStyleCnt="8" custLinFactX="-215316" custLinFactNeighborX="-300000"/>
      <dgm:spPr>
        <a:solidFill>
          <a:srgbClr val="FFDDDD"/>
        </a:solidFill>
        <a:scene3d>
          <a:camera prst="orthographicFront"/>
          <a:lightRig rig="threePt" dir="t"/>
        </a:scene3d>
        <a:sp3d>
          <a:bevelT/>
        </a:sp3d>
      </dgm:spPr>
    </dgm:pt>
    <dgm:pt modelId="{BB9F5194-A879-4E30-8B42-BCC5CC3F290D}" type="pres">
      <dgm:prSet presAssocID="{25C8B2CF-B980-4D58-9BA8-45FF2F838D02}" presName="txShp" presStyleLbl="node1" presStyleIdx="7" presStyleCnt="8" custScaleX="146659" custLinFactNeighborX="735">
        <dgm:presLayoutVars>
          <dgm:bulletEnabled val="1"/>
        </dgm:presLayoutVars>
      </dgm:prSet>
      <dgm:spPr/>
      <dgm:t>
        <a:bodyPr/>
        <a:lstStyle/>
        <a:p>
          <a:endParaRPr kumimoji="1" lang="ja-JP" altLang="en-US"/>
        </a:p>
      </dgm:t>
    </dgm:pt>
  </dgm:ptLst>
  <dgm:cxnLst>
    <dgm:cxn modelId="{A232764D-F31C-4FA3-9D1B-2DB1D6A8959B}" srcId="{0686A219-BE84-40EF-9FB1-47E6D60012F6}" destId="{F0699D16-FC77-45AB-A8C9-95230217558B}" srcOrd="5" destOrd="0" parTransId="{4E553F7D-164B-4BC8-831A-CC5A281CD5A8}" sibTransId="{9535859C-CD0F-4B0F-8522-8BF9A6FBE54F}"/>
    <dgm:cxn modelId="{3B367C67-3273-4EBA-97AD-C5C0E308A87A}" type="presOf" srcId="{F0699D16-FC77-45AB-A8C9-95230217558B}" destId="{4B642A86-F675-4B92-86F9-0BCD1AB24AA0}" srcOrd="0" destOrd="0" presId="urn:microsoft.com/office/officeart/2005/8/layout/vList3"/>
    <dgm:cxn modelId="{F4D72442-DF06-4622-83B5-6D6E04E04CCC}" type="presOf" srcId="{040CC5F2-3E16-4F25-8B90-89C676C8F0AB}" destId="{E0184B22-1CDB-490A-BAEF-6320E20BCF76}" srcOrd="0" destOrd="0" presId="urn:microsoft.com/office/officeart/2005/8/layout/vList3"/>
    <dgm:cxn modelId="{EDC0DED6-680C-426E-8356-D77BEF11A488}" type="presOf" srcId="{BF58252F-7E52-4FCF-B82E-4FB2DB47C273}" destId="{C5E3EF51-B667-4579-B1F2-DADE7C6D5605}" srcOrd="0" destOrd="0" presId="urn:microsoft.com/office/officeart/2005/8/layout/vList3"/>
    <dgm:cxn modelId="{03B1BB02-BC78-41E8-958A-14EEF0D1CD01}" srcId="{0686A219-BE84-40EF-9FB1-47E6D60012F6}" destId="{040CC5F2-3E16-4F25-8B90-89C676C8F0AB}" srcOrd="6" destOrd="0" parTransId="{32921EE3-D49F-4D5F-A054-90C627E6FC47}" sibTransId="{51BA71AE-00FB-44AF-BCED-85E5E37F5EA3}"/>
    <dgm:cxn modelId="{ED4C9818-F8D8-42E0-8DD0-F2EDBB3BB539}" srcId="{0686A219-BE84-40EF-9FB1-47E6D60012F6}" destId="{5B259DDF-CB41-4748-B6DD-65BEC7F4B416}" srcOrd="3" destOrd="0" parTransId="{B5614FD2-167E-406C-92DC-D68F9BFE9F4A}" sibTransId="{63F983B7-AC02-4AC8-90D9-79D4B9009A32}"/>
    <dgm:cxn modelId="{48B51CC9-E000-45C1-B9D8-E7CC532A8405}" type="presOf" srcId="{983924D2-BD17-4E25-AFD8-DD6B56231B3E}" destId="{7E0AE222-2DBF-4684-A549-C69BD012EE98}" srcOrd="0" destOrd="0" presId="urn:microsoft.com/office/officeart/2005/8/layout/vList3"/>
    <dgm:cxn modelId="{D312EA68-8B74-4C3B-9016-E5345DAEA0C0}" type="presOf" srcId="{5B259DDF-CB41-4748-B6DD-65BEC7F4B416}" destId="{8B66735C-764E-4A55-A0D4-C93F8CCDE2E8}" srcOrd="0" destOrd="0" presId="urn:microsoft.com/office/officeart/2005/8/layout/vList3"/>
    <dgm:cxn modelId="{00DBECA5-192D-4B53-B45B-9113B277E0D7}" type="presOf" srcId="{2AF82B0F-B72D-45E1-8821-7216406591F3}" destId="{72319C83-5648-45E5-A12F-250AE3BA81D4}" srcOrd="0" destOrd="0" presId="urn:microsoft.com/office/officeart/2005/8/layout/vList3"/>
    <dgm:cxn modelId="{21421DA5-57F5-4918-BC0E-E6455E1D368E}" srcId="{0686A219-BE84-40EF-9FB1-47E6D60012F6}" destId="{F35A5B48-6411-4FB5-822C-622E1C3508DF}" srcOrd="0" destOrd="0" parTransId="{683A3BF9-9F96-48F9-9B2B-790F7DEFD837}" sibTransId="{34F1DF74-442D-4BCB-AA71-4E14E84E5B54}"/>
    <dgm:cxn modelId="{9AEE3DCA-9F15-45F3-9FEB-CB433E363957}" srcId="{0686A219-BE84-40EF-9FB1-47E6D60012F6}" destId="{2AF82B0F-B72D-45E1-8821-7216406591F3}" srcOrd="4" destOrd="0" parTransId="{A30B284A-47CB-4AD8-B127-851C1F8AC98B}" sibTransId="{D7E2C81C-A18B-4DE8-86DD-620CFA1F21E7}"/>
    <dgm:cxn modelId="{332B5E15-6506-49E4-B234-0B3DB791A744}" type="presOf" srcId="{25C8B2CF-B980-4D58-9BA8-45FF2F838D02}" destId="{BB9F5194-A879-4E30-8B42-BCC5CC3F290D}" srcOrd="0" destOrd="0" presId="urn:microsoft.com/office/officeart/2005/8/layout/vList3"/>
    <dgm:cxn modelId="{D09FF19B-6B11-4853-AE4C-0F8CB0ED2621}" srcId="{0686A219-BE84-40EF-9FB1-47E6D60012F6}" destId="{25C8B2CF-B980-4D58-9BA8-45FF2F838D02}" srcOrd="7" destOrd="0" parTransId="{14E03DB8-087D-4CB3-B27D-063E6114BCF0}" sibTransId="{900260EE-A4F2-4410-9372-3903099D62A8}"/>
    <dgm:cxn modelId="{084E8710-943C-47F3-9912-900C6189F492}" srcId="{0686A219-BE84-40EF-9FB1-47E6D60012F6}" destId="{BF58252F-7E52-4FCF-B82E-4FB2DB47C273}" srcOrd="2" destOrd="0" parTransId="{0BFD3C4E-6F39-4981-A726-1AD3729FCE8D}" sibTransId="{44CFABC7-A8E7-4BBF-897D-98C04A400683}"/>
    <dgm:cxn modelId="{C283A850-A0A1-4081-91BE-23B9B3B8EE27}" type="presOf" srcId="{0686A219-BE84-40EF-9FB1-47E6D60012F6}" destId="{CC631839-B663-472B-BE99-0168AA3EB425}" srcOrd="0" destOrd="0" presId="urn:microsoft.com/office/officeart/2005/8/layout/vList3"/>
    <dgm:cxn modelId="{E1F68DEB-2977-4C3E-8097-5853697F39D5}" srcId="{0686A219-BE84-40EF-9FB1-47E6D60012F6}" destId="{983924D2-BD17-4E25-AFD8-DD6B56231B3E}" srcOrd="1" destOrd="0" parTransId="{08AF5CF4-0988-4BA6-9024-77FB7E6AF0B2}" sibTransId="{4298002F-A0E1-4F60-92F2-A0338653851D}"/>
    <dgm:cxn modelId="{6EC86ED7-6BA9-4902-8E84-87704BDE3BB6}" type="presOf" srcId="{F35A5B48-6411-4FB5-822C-622E1C3508DF}" destId="{ACADA62B-DD63-4BAE-B969-7DFD36CDF4D2}" srcOrd="0" destOrd="0" presId="urn:microsoft.com/office/officeart/2005/8/layout/vList3"/>
    <dgm:cxn modelId="{91FEFD23-D06E-46F2-B42A-9AE559257EF2}" type="presParOf" srcId="{CC631839-B663-472B-BE99-0168AA3EB425}" destId="{C93CB78D-17C6-4393-8487-35A5EAA94052}" srcOrd="0" destOrd="0" presId="urn:microsoft.com/office/officeart/2005/8/layout/vList3"/>
    <dgm:cxn modelId="{5763E7B6-585D-477C-BA6E-69A1E52BF527}" type="presParOf" srcId="{C93CB78D-17C6-4393-8487-35A5EAA94052}" destId="{4819AE25-1A8C-4F21-A1E0-45775C3E814C}" srcOrd="0" destOrd="0" presId="urn:microsoft.com/office/officeart/2005/8/layout/vList3"/>
    <dgm:cxn modelId="{82FB1F5F-FBFC-48BA-8C50-F25675E581F4}" type="presParOf" srcId="{C93CB78D-17C6-4393-8487-35A5EAA94052}" destId="{ACADA62B-DD63-4BAE-B969-7DFD36CDF4D2}" srcOrd="1" destOrd="0" presId="urn:microsoft.com/office/officeart/2005/8/layout/vList3"/>
    <dgm:cxn modelId="{FE6A43E4-39AB-4E55-8728-6FA63159BCEF}" type="presParOf" srcId="{CC631839-B663-472B-BE99-0168AA3EB425}" destId="{04DFAC8A-667A-4098-9C16-C3D2D43001D8}" srcOrd="1" destOrd="0" presId="urn:microsoft.com/office/officeart/2005/8/layout/vList3"/>
    <dgm:cxn modelId="{728347C4-43F3-4D7C-8D44-705028BE989A}" type="presParOf" srcId="{CC631839-B663-472B-BE99-0168AA3EB425}" destId="{90BB3694-BAF7-4AF3-8CF9-F0A4D65251A6}" srcOrd="2" destOrd="0" presId="urn:microsoft.com/office/officeart/2005/8/layout/vList3"/>
    <dgm:cxn modelId="{37A061ED-0981-41A7-B1CB-7471B44167D7}" type="presParOf" srcId="{90BB3694-BAF7-4AF3-8CF9-F0A4D65251A6}" destId="{96259374-B613-4FAC-8986-A4EB8F691F09}" srcOrd="0" destOrd="0" presId="urn:microsoft.com/office/officeart/2005/8/layout/vList3"/>
    <dgm:cxn modelId="{2B508D65-9FF7-4E61-BD12-D3BE504EBF9B}" type="presParOf" srcId="{90BB3694-BAF7-4AF3-8CF9-F0A4D65251A6}" destId="{7E0AE222-2DBF-4684-A549-C69BD012EE98}" srcOrd="1" destOrd="0" presId="urn:microsoft.com/office/officeart/2005/8/layout/vList3"/>
    <dgm:cxn modelId="{88F258BA-8329-443B-BFF6-687BAFBDD921}" type="presParOf" srcId="{CC631839-B663-472B-BE99-0168AA3EB425}" destId="{ED0CDEFD-B130-42E9-AA15-F3E09E552413}" srcOrd="3" destOrd="0" presId="urn:microsoft.com/office/officeart/2005/8/layout/vList3"/>
    <dgm:cxn modelId="{EB76C873-523F-4FCD-B478-1A7D0CEAE84F}" type="presParOf" srcId="{CC631839-B663-472B-BE99-0168AA3EB425}" destId="{24961231-0BC7-4E5F-9EEA-F33DD1FC7D9A}" srcOrd="4" destOrd="0" presId="urn:microsoft.com/office/officeart/2005/8/layout/vList3"/>
    <dgm:cxn modelId="{57243190-D0C5-4E3C-B206-C5FAEA715E23}" type="presParOf" srcId="{24961231-0BC7-4E5F-9EEA-F33DD1FC7D9A}" destId="{A91E9782-06CC-4012-AA89-B11A073C1DCA}" srcOrd="0" destOrd="0" presId="urn:microsoft.com/office/officeart/2005/8/layout/vList3"/>
    <dgm:cxn modelId="{D1ABDA6C-0E59-4EB1-90BC-8AE08394E2C5}" type="presParOf" srcId="{24961231-0BC7-4E5F-9EEA-F33DD1FC7D9A}" destId="{C5E3EF51-B667-4579-B1F2-DADE7C6D5605}" srcOrd="1" destOrd="0" presId="urn:microsoft.com/office/officeart/2005/8/layout/vList3"/>
    <dgm:cxn modelId="{3C53A32C-77D6-4CAD-85BB-9B781AB59AA9}" type="presParOf" srcId="{CC631839-B663-472B-BE99-0168AA3EB425}" destId="{FD188F04-7439-4874-86A1-F684E67260B8}" srcOrd="5" destOrd="0" presId="urn:microsoft.com/office/officeart/2005/8/layout/vList3"/>
    <dgm:cxn modelId="{F5DCFD2E-3895-4ECC-B7D4-ED35C5500907}" type="presParOf" srcId="{CC631839-B663-472B-BE99-0168AA3EB425}" destId="{56A8B877-5AC2-40FE-B378-BF8F0A4743E5}" srcOrd="6" destOrd="0" presId="urn:microsoft.com/office/officeart/2005/8/layout/vList3"/>
    <dgm:cxn modelId="{46E7E65E-33D8-47C5-873B-967A361BB5C8}" type="presParOf" srcId="{56A8B877-5AC2-40FE-B378-BF8F0A4743E5}" destId="{752B2BFA-955E-423F-BAF0-F5AD5186FE9A}" srcOrd="0" destOrd="0" presId="urn:microsoft.com/office/officeart/2005/8/layout/vList3"/>
    <dgm:cxn modelId="{A0AE7E83-F886-48DB-A411-63CD5D70F3FB}" type="presParOf" srcId="{56A8B877-5AC2-40FE-B378-BF8F0A4743E5}" destId="{8B66735C-764E-4A55-A0D4-C93F8CCDE2E8}" srcOrd="1" destOrd="0" presId="urn:microsoft.com/office/officeart/2005/8/layout/vList3"/>
    <dgm:cxn modelId="{50477734-1E32-4332-88F6-9DFCB361DB9D}" type="presParOf" srcId="{CC631839-B663-472B-BE99-0168AA3EB425}" destId="{40F2CB2A-9D6E-4D6F-A152-3694919BA859}" srcOrd="7" destOrd="0" presId="urn:microsoft.com/office/officeart/2005/8/layout/vList3"/>
    <dgm:cxn modelId="{2C3BC9B2-CE0C-4B9E-961F-C956155EFFC2}" type="presParOf" srcId="{CC631839-B663-472B-BE99-0168AA3EB425}" destId="{7A5CABFC-A41A-491D-9D11-4F0D2419660B}" srcOrd="8" destOrd="0" presId="urn:microsoft.com/office/officeart/2005/8/layout/vList3"/>
    <dgm:cxn modelId="{9D240BAE-2B40-417D-82F9-0A093D7D75F3}" type="presParOf" srcId="{7A5CABFC-A41A-491D-9D11-4F0D2419660B}" destId="{A26BDF7A-BC1A-4F50-A19B-84A2DFF582EA}" srcOrd="0" destOrd="0" presId="urn:microsoft.com/office/officeart/2005/8/layout/vList3"/>
    <dgm:cxn modelId="{21DE22A2-3E1F-4353-9C99-8C9AA1DA498B}" type="presParOf" srcId="{7A5CABFC-A41A-491D-9D11-4F0D2419660B}" destId="{72319C83-5648-45E5-A12F-250AE3BA81D4}" srcOrd="1" destOrd="0" presId="urn:microsoft.com/office/officeart/2005/8/layout/vList3"/>
    <dgm:cxn modelId="{80A7EC5E-DA23-4744-B207-2DE98BBF9FB9}" type="presParOf" srcId="{CC631839-B663-472B-BE99-0168AA3EB425}" destId="{84F434A7-BBFF-40F0-B2FC-73A8E58FF21D}" srcOrd="9" destOrd="0" presId="urn:microsoft.com/office/officeart/2005/8/layout/vList3"/>
    <dgm:cxn modelId="{D6337E94-1DCE-4235-AA08-36F53118BFC7}" type="presParOf" srcId="{CC631839-B663-472B-BE99-0168AA3EB425}" destId="{15EA0A85-8808-4CC0-B94D-4A4A7B7BF418}" srcOrd="10" destOrd="0" presId="urn:microsoft.com/office/officeart/2005/8/layout/vList3"/>
    <dgm:cxn modelId="{C69172AF-9637-463A-96F5-AA3912533B43}" type="presParOf" srcId="{15EA0A85-8808-4CC0-B94D-4A4A7B7BF418}" destId="{A031695C-EB6F-4AB5-90CD-A980A34F3DB9}" srcOrd="0" destOrd="0" presId="urn:microsoft.com/office/officeart/2005/8/layout/vList3"/>
    <dgm:cxn modelId="{A0ED0A1A-9AED-4ACC-B122-49EB6F4AE63F}" type="presParOf" srcId="{15EA0A85-8808-4CC0-B94D-4A4A7B7BF418}" destId="{4B642A86-F675-4B92-86F9-0BCD1AB24AA0}" srcOrd="1" destOrd="0" presId="urn:microsoft.com/office/officeart/2005/8/layout/vList3"/>
    <dgm:cxn modelId="{CAD4D0A1-1826-411C-AC37-AFF3B1FF9D67}" type="presParOf" srcId="{CC631839-B663-472B-BE99-0168AA3EB425}" destId="{0648F76B-A3AB-449F-8358-D67E85C49E6A}" srcOrd="11" destOrd="0" presId="urn:microsoft.com/office/officeart/2005/8/layout/vList3"/>
    <dgm:cxn modelId="{DF7CC1D2-9D37-451E-8188-0A051C8ABB47}" type="presParOf" srcId="{CC631839-B663-472B-BE99-0168AA3EB425}" destId="{84F70042-ED78-4FB3-B6CC-9C1C864C29B0}" srcOrd="12" destOrd="0" presId="urn:microsoft.com/office/officeart/2005/8/layout/vList3"/>
    <dgm:cxn modelId="{8C0E323E-A900-488F-9DC5-CB5A5E1D81C5}" type="presParOf" srcId="{84F70042-ED78-4FB3-B6CC-9C1C864C29B0}" destId="{01FEBB2F-1CFA-4938-850A-C5BA1C30795E}" srcOrd="0" destOrd="0" presId="urn:microsoft.com/office/officeart/2005/8/layout/vList3"/>
    <dgm:cxn modelId="{723C1D02-2FAD-490E-95AC-71B03738DD2C}" type="presParOf" srcId="{84F70042-ED78-4FB3-B6CC-9C1C864C29B0}" destId="{E0184B22-1CDB-490A-BAEF-6320E20BCF76}" srcOrd="1" destOrd="0" presId="urn:microsoft.com/office/officeart/2005/8/layout/vList3"/>
    <dgm:cxn modelId="{CC7B8311-2366-4685-AF23-CDEB765159A8}" type="presParOf" srcId="{CC631839-B663-472B-BE99-0168AA3EB425}" destId="{70727A05-09D2-421C-9D93-EB8EFA2BE66C}" srcOrd="13" destOrd="0" presId="urn:microsoft.com/office/officeart/2005/8/layout/vList3"/>
    <dgm:cxn modelId="{670A9A07-63DF-403B-8F2D-4EC8ECAF6A5D}" type="presParOf" srcId="{CC631839-B663-472B-BE99-0168AA3EB425}" destId="{43EFC1E2-4C60-4A7F-B47C-06D8A2D45174}" srcOrd="14" destOrd="0" presId="urn:microsoft.com/office/officeart/2005/8/layout/vList3"/>
    <dgm:cxn modelId="{BFD5382E-A505-4DDA-8619-787F97D58364}" type="presParOf" srcId="{43EFC1E2-4C60-4A7F-B47C-06D8A2D45174}" destId="{E55BF215-9070-4277-9F50-FB0E5B6F26AA}" srcOrd="0" destOrd="0" presId="urn:microsoft.com/office/officeart/2005/8/layout/vList3"/>
    <dgm:cxn modelId="{B2A8B663-D2B4-4133-B646-F7DA6B4A3435}" type="presParOf" srcId="{43EFC1E2-4C60-4A7F-B47C-06D8A2D45174}" destId="{BB9F5194-A879-4E30-8B42-BCC5CC3F29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383794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403635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272625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913C8D-CE1C-4011-B74D-DFE34358E6FD}" type="datetimeFigureOut">
              <a:rPr lang="es-ES" smtClean="0"/>
              <a:t>15/07/2020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53245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913C8D-CE1C-4011-B74D-DFE34358E6FD}" type="datetimeFigureOut">
              <a:rPr lang="es-ES" smtClean="0"/>
              <a:t>15/07/2020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268231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913C8D-CE1C-4011-B74D-DFE34358E6FD}" type="datetimeFigureOut">
              <a:rPr lang="es-ES" smtClean="0"/>
              <a:t>15/07/2020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415777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913C8D-CE1C-4011-B74D-DFE34358E6FD}" type="datetimeFigureOut">
              <a:rPr lang="es-ES" smtClean="0"/>
              <a:t>15/07/2020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42951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913C8D-CE1C-4011-B74D-DFE34358E6FD}" type="datetimeFigureOut">
              <a:rPr lang="es-ES" smtClean="0"/>
              <a:t>15/07/2020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26932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13C8D-CE1C-4011-B74D-DFE34358E6FD}" type="datetimeFigureOut">
              <a:rPr lang="es-ES" smtClean="0"/>
              <a:t>15/07/2020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4014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913C8D-CE1C-4011-B74D-DFE34358E6FD}" type="datetimeFigureOut">
              <a:rPr lang="es-ES" smtClean="0"/>
              <a:t>15/07/2020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39178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913C8D-CE1C-4011-B74D-DFE34358E6FD}" type="datetimeFigureOut">
              <a:rPr lang="es-ES" smtClean="0"/>
              <a:t>15/07/2020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90E497-1A0A-4840-B392-5E99365899F8}" type="slidenum">
              <a:rPr lang="es-ES" smtClean="0"/>
              <a:t>‹#›</a:t>
            </a:fld>
            <a:endParaRPr lang="es-ES"/>
          </a:p>
        </p:txBody>
      </p:sp>
    </p:spTree>
    <p:extLst>
      <p:ext uri="{BB962C8B-B14F-4D97-AF65-F5344CB8AC3E}">
        <p14:creationId xmlns:p14="http://schemas.microsoft.com/office/powerpoint/2010/main" val="15503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13C8D-CE1C-4011-B74D-DFE34358E6FD}" type="datetimeFigureOut">
              <a:rPr lang="es-ES" smtClean="0"/>
              <a:t>15/07/2020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0E497-1A0A-4840-B392-5E99365899F8}" type="slidenum">
              <a:rPr lang="es-ES" smtClean="0"/>
              <a:t>‹#›</a:t>
            </a:fld>
            <a:endParaRPr lang="es-ES"/>
          </a:p>
        </p:txBody>
      </p:sp>
    </p:spTree>
    <p:extLst>
      <p:ext uri="{BB962C8B-B14F-4D97-AF65-F5344CB8AC3E}">
        <p14:creationId xmlns:p14="http://schemas.microsoft.com/office/powerpoint/2010/main" val="3073790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diagramDrawing" Target="../diagrams/drawing1.xml"/><Relationship Id="rId18" Type="http://schemas.microsoft.com/office/2007/relationships/diagramDrawing" Target="../diagrams/drawing2.xml"/><Relationship Id="rId3" Type="http://schemas.openxmlformats.org/officeDocument/2006/relationships/image" Target="../media/image11.png"/><Relationship Id="rId21" Type="http://schemas.openxmlformats.org/officeDocument/2006/relationships/image" Target="../media/image19.png"/><Relationship Id="rId7" Type="http://schemas.openxmlformats.org/officeDocument/2006/relationships/image" Target="../media/image15.png"/><Relationship Id="rId12" Type="http://schemas.openxmlformats.org/officeDocument/2006/relationships/diagramColors" Target="../diagrams/colors1.xml"/><Relationship Id="rId17" Type="http://schemas.openxmlformats.org/officeDocument/2006/relationships/diagramColors" Target="../diagrams/colors2.xml"/><Relationship Id="rId2" Type="http://schemas.openxmlformats.org/officeDocument/2006/relationships/image" Target="../media/image10.jpeg"/><Relationship Id="rId16" Type="http://schemas.openxmlformats.org/officeDocument/2006/relationships/diagramQuickStyle" Target="../diagrams/quickStyle2.xml"/><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diagramQuickStyle" Target="../diagrams/quickStyle1.xml"/><Relationship Id="rId5" Type="http://schemas.openxmlformats.org/officeDocument/2006/relationships/image" Target="../media/image13.png"/><Relationship Id="rId15" Type="http://schemas.openxmlformats.org/officeDocument/2006/relationships/diagramLayout" Target="../diagrams/layout2.xml"/><Relationship Id="rId10" Type="http://schemas.openxmlformats.org/officeDocument/2006/relationships/diagramLayout" Target="../diagrams/layout1.xml"/><Relationship Id="rId19" Type="http://schemas.openxmlformats.org/officeDocument/2006/relationships/image" Target="../media/image17.jpeg"/><Relationship Id="rId4" Type="http://schemas.openxmlformats.org/officeDocument/2006/relationships/image" Target="../media/image12.png"/><Relationship Id="rId9" Type="http://schemas.openxmlformats.org/officeDocument/2006/relationships/diagramData" Target="../diagrams/data1.xml"/><Relationship Id="rId1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2.jpeg"/><Relationship Id="rId4" Type="http://schemas.openxmlformats.org/officeDocument/2006/relationships/diagramLayout" Target="../diagrams/layout3.xml"/><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10683BB1-5EBF-4AE1-8F25-12D6D9BED786}"/>
              </a:ext>
            </a:extLst>
          </p:cNvPr>
          <p:cNvSpPr txBox="1"/>
          <p:nvPr/>
        </p:nvSpPr>
        <p:spPr>
          <a:xfrm>
            <a:off x="957944" y="3089364"/>
            <a:ext cx="7228113" cy="1323439"/>
          </a:xfrm>
          <a:prstGeom prst="rect">
            <a:avLst/>
          </a:prstGeom>
          <a:noFill/>
        </p:spPr>
        <p:txBody>
          <a:bodyPr wrap="square" rtlCol="0">
            <a:spAutoFit/>
          </a:bodyPr>
          <a:lstStyle/>
          <a:p>
            <a:pPr algn="ctr"/>
            <a:r>
              <a:rPr lang="en-US" sz="4000" b="1" spc="50">
                <a:ln w="9525" cmpd="sng">
                  <a:solidFill>
                    <a:schemeClr val="accent1">
                      <a:lumMod val="50000"/>
                    </a:schemeClr>
                  </a:solidFill>
                  <a:prstDash val="solid"/>
                </a:ln>
                <a:solidFill>
                  <a:srgbClr val="70AD47">
                    <a:tint val="1000"/>
                  </a:srgbClr>
                </a:solidFill>
                <a:effectLst>
                  <a:glow rad="38100">
                    <a:srgbClr val="2C4E8C">
                      <a:alpha val="40000"/>
                    </a:srgbClr>
                  </a:glow>
                </a:effectLst>
              </a:rPr>
              <a:t>SEEING PEOPLE THROUGH JESUS’ EYES</a:t>
            </a:r>
            <a:endParaRPr lang="es-ES" sz="4000" b="1" spc="50" dirty="0">
              <a:ln w="9525" cmpd="sng">
                <a:solidFill>
                  <a:schemeClr val="accent1">
                    <a:lumMod val="50000"/>
                  </a:schemeClr>
                </a:solidFill>
                <a:prstDash val="solid"/>
              </a:ln>
              <a:solidFill>
                <a:srgbClr val="70AD47">
                  <a:tint val="1000"/>
                </a:srgbClr>
              </a:solidFill>
              <a:effectLst>
                <a:glow rad="38100">
                  <a:srgbClr val="2C4E8C">
                    <a:alpha val="40000"/>
                  </a:srgbClr>
                </a:glow>
              </a:effectLst>
            </a:endParaRPr>
          </a:p>
        </p:txBody>
      </p:sp>
      <p:sp>
        <p:nvSpPr>
          <p:cNvPr id="5" name="CuadroTexto 4">
            <a:extLst>
              <a:ext uri="{FF2B5EF4-FFF2-40B4-BE49-F238E27FC236}">
                <a16:creationId xmlns:a16="http://schemas.microsoft.com/office/drawing/2014/main" xmlns="" id="{50EAB1A8-EC82-431A-840F-3927E52EFD55}"/>
              </a:ext>
            </a:extLst>
          </p:cNvPr>
          <p:cNvSpPr txBox="1"/>
          <p:nvPr/>
        </p:nvSpPr>
        <p:spPr>
          <a:xfrm>
            <a:off x="2394857" y="6488668"/>
            <a:ext cx="3831772" cy="369332"/>
          </a:xfrm>
          <a:prstGeom prst="rect">
            <a:avLst/>
          </a:prstGeom>
          <a:noFill/>
        </p:spPr>
        <p:txBody>
          <a:bodyPr wrap="square" rtlCol="0">
            <a:spAutoFit/>
          </a:bodyPr>
          <a:lstStyle/>
          <a:p>
            <a:pPr algn="ctr"/>
            <a:r>
              <a:rPr lang="en-US" b="1">
                <a:solidFill>
                  <a:srgbClr val="E79681"/>
                </a:solidFill>
                <a:effectLst>
                  <a:outerShdw blurRad="38100" dist="38100" dir="2700000" algn="tl">
                    <a:srgbClr val="000000">
                      <a:alpha val="43137"/>
                    </a:srgbClr>
                  </a:outerShdw>
                </a:effectLst>
              </a:rPr>
              <a:t>Lesson 3 for July 18, 2020</a:t>
            </a:r>
            <a:endParaRPr lang="es-ES" b="1" dirty="0">
              <a:solidFill>
                <a:srgbClr val="E7968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33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93A2C30-963C-4B36-B544-25136DA1A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7636" y="148050"/>
            <a:ext cx="5634446" cy="4225835"/>
          </a:xfrm>
          <a:prstGeom prst="roundRect">
            <a:avLst>
              <a:gd name="adj" fmla="val 0"/>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CuadroTexto 1">
            <a:extLst>
              <a:ext uri="{FF2B5EF4-FFF2-40B4-BE49-F238E27FC236}">
                <a16:creationId xmlns:a16="http://schemas.microsoft.com/office/drawing/2014/main" xmlns="" id="{FCCAFD4F-0810-40D0-9392-B20F2EC4B893}"/>
              </a:ext>
            </a:extLst>
          </p:cNvPr>
          <p:cNvSpPr txBox="1"/>
          <p:nvPr/>
        </p:nvSpPr>
        <p:spPr>
          <a:xfrm>
            <a:off x="4801690" y="4500994"/>
            <a:ext cx="4288975" cy="2246769"/>
          </a:xfrm>
          <a:prstGeom prst="rect">
            <a:avLst/>
          </a:prstGeom>
          <a:noFill/>
        </p:spPr>
        <p:txBody>
          <a:bodyPr wrap="square" rtlCol="0">
            <a:spAutoFit/>
          </a:bodyPr>
          <a:lstStyle/>
          <a:p>
            <a:pPr>
              <a:spcBef>
                <a:spcPts val="600"/>
              </a:spcBef>
              <a:spcAft>
                <a:spcPts val="600"/>
              </a:spcAft>
            </a:pPr>
            <a:r>
              <a:rPr lang="es-ES" sz="2000" b="1">
                <a:effectLst>
                  <a:outerShdw blurRad="50800" dist="38100" dir="2700000" algn="tl" rotWithShape="0">
                    <a:prstClr val="black">
                      <a:alpha val="40000"/>
                    </a:prstClr>
                  </a:outerShdw>
                </a:effectLst>
              </a:rPr>
              <a:t>Leading others</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es-ES" sz="2000" b="1">
                <a:effectLst>
                  <a:outerShdw blurRad="50800" dist="38100" dir="2700000" algn="tl" rotWithShape="0">
                    <a:prstClr val="black">
                      <a:alpha val="40000"/>
                    </a:prstClr>
                  </a:outerShdw>
                </a:effectLst>
              </a:rPr>
              <a:t>Accepting everyone</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es-ES" sz="2000" b="1">
                <a:effectLst>
                  <a:outerShdw blurRad="50800" dist="38100" dir="2700000" algn="tl" rotWithShape="0">
                    <a:prstClr val="black">
                      <a:alpha val="40000"/>
                    </a:prstClr>
                  </a:outerShdw>
                </a:effectLst>
              </a:rPr>
              <a:t>Making friends</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en-US" sz="2000" b="1">
                <a:effectLst>
                  <a:outerShdw blurRad="50800" dist="38100" dir="2700000" algn="tl" rotWithShape="0">
                    <a:prstClr val="black">
                      <a:alpha val="40000"/>
                    </a:prstClr>
                  </a:outerShdw>
                </a:effectLst>
              </a:rPr>
              <a:t>Treating others in a special way</a:t>
            </a:r>
            <a:endParaRPr lang="es-ES" sz="2000" b="1" dirty="0">
              <a:effectLst>
                <a:outerShdw blurRad="50800" dist="38100" dir="2700000" algn="tl" rotWithShape="0">
                  <a:prstClr val="black">
                    <a:alpha val="40000"/>
                  </a:prstClr>
                </a:outerShdw>
              </a:effectLst>
            </a:endParaRPr>
          </a:p>
          <a:p>
            <a:pPr>
              <a:spcBef>
                <a:spcPts val="600"/>
              </a:spcBef>
              <a:spcAft>
                <a:spcPts val="600"/>
              </a:spcAft>
            </a:pPr>
            <a:r>
              <a:rPr lang="en-US" sz="2000" b="1">
                <a:effectLst>
                  <a:outerShdw blurRad="50800" dist="38100" dir="2700000" algn="tl" rotWithShape="0">
                    <a:prstClr val="black">
                      <a:alpha val="40000"/>
                    </a:prstClr>
                  </a:outerShdw>
                </a:effectLst>
              </a:rPr>
              <a:t>Taking advantage of every opportunity</a:t>
            </a:r>
            <a:endParaRPr lang="es-ES" sz="2000" b="1" dirty="0">
              <a:effectLst>
                <a:outerShdw blurRad="50800" dist="38100" dir="2700000" algn="tl" rotWithShape="0">
                  <a:prstClr val="black">
                    <a:alpha val="40000"/>
                  </a:prstClr>
                </a:outerShdw>
              </a:effectLst>
            </a:endParaRPr>
          </a:p>
        </p:txBody>
      </p:sp>
      <p:sp>
        <p:nvSpPr>
          <p:cNvPr id="3" name="CuadroTexto 2">
            <a:extLst>
              <a:ext uri="{FF2B5EF4-FFF2-40B4-BE49-F238E27FC236}">
                <a16:creationId xmlns:a16="http://schemas.microsoft.com/office/drawing/2014/main" xmlns="" id="{5EE3FA3B-EFB6-430F-9D73-BF4D609248C2}"/>
              </a:ext>
            </a:extLst>
          </p:cNvPr>
          <p:cNvSpPr txBox="1"/>
          <p:nvPr/>
        </p:nvSpPr>
        <p:spPr>
          <a:xfrm>
            <a:off x="121918" y="68922"/>
            <a:ext cx="3152505" cy="4632037"/>
          </a:xfrm>
          <a:prstGeom prst="rect">
            <a:avLst/>
          </a:prstGeom>
          <a:noFill/>
        </p:spPr>
        <p:txBody>
          <a:bodyPr wrap="square" rtlCol="0">
            <a:spAutoFit/>
          </a:bodyPr>
          <a:lstStyle/>
          <a:p>
            <a:pPr>
              <a:spcBef>
                <a:spcPts val="600"/>
              </a:spcBef>
            </a:pPr>
            <a:r>
              <a:rPr lang="en-US" sz="2000" b="1"/>
              <a:t>How did Jesus see people?</a:t>
            </a:r>
            <a:endParaRPr lang="es-ES" sz="2000" b="1" dirty="0"/>
          </a:p>
          <a:p>
            <a:pPr>
              <a:spcBef>
                <a:spcPts val="600"/>
              </a:spcBef>
            </a:pPr>
            <a:r>
              <a:rPr lang="en-US" sz="2000" b="1"/>
              <a:t>He saw people with sympathy. He considered each person a life to save. He saw what they would become if they accepted salvation.</a:t>
            </a:r>
            <a:endParaRPr lang="es-ES" sz="2000" b="1" dirty="0"/>
          </a:p>
          <a:p>
            <a:pPr>
              <a:spcBef>
                <a:spcPts val="600"/>
              </a:spcBef>
            </a:pPr>
            <a:r>
              <a:rPr lang="en-US" sz="2000" b="1"/>
              <a:t>Each person was valuable and unique for Jesus. Therefore, He treated everyone in a special way, and didn't despise anyone.</a:t>
            </a:r>
            <a:endParaRPr lang="es-ES" sz="2000" b="1"/>
          </a:p>
          <a:p>
            <a:pPr>
              <a:spcBef>
                <a:spcPts val="600"/>
              </a:spcBef>
            </a:pPr>
            <a:r>
              <a:rPr lang="en-US" sz="2000" b="1"/>
              <a:t>Let's learn to treat others like Jesus did.</a:t>
            </a:r>
            <a:endParaRPr lang="es-ES" sz="2000" b="1" dirty="0"/>
          </a:p>
        </p:txBody>
      </p:sp>
      <p:pic>
        <p:nvPicPr>
          <p:cNvPr id="7" name="Imagen 6">
            <a:extLst>
              <a:ext uri="{FF2B5EF4-FFF2-40B4-BE49-F238E27FC236}">
                <a16:creationId xmlns:a16="http://schemas.microsoft.com/office/drawing/2014/main" xmlns="" id="{623661F0-3B7D-4A0A-AA8D-E09D0AED13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398" y="4890170"/>
            <a:ext cx="4005211" cy="1819779"/>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981C0F0A-9A7C-4663-8439-0F27A57915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8076" y="4527804"/>
            <a:ext cx="392323" cy="362367"/>
          </a:xfrm>
          <a:prstGeom prst="rect">
            <a:avLst/>
          </a:prstGeom>
        </p:spPr>
      </p:pic>
      <p:pic>
        <p:nvPicPr>
          <p:cNvPr id="9" name="Imagen 8">
            <a:extLst>
              <a:ext uri="{FF2B5EF4-FFF2-40B4-BE49-F238E27FC236}">
                <a16:creationId xmlns:a16="http://schemas.microsoft.com/office/drawing/2014/main" xmlns="" id="{F0EEB328-FE64-4BC2-B914-E62AB870C6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8076" y="4989359"/>
            <a:ext cx="392323" cy="362367"/>
          </a:xfrm>
          <a:prstGeom prst="rect">
            <a:avLst/>
          </a:prstGeom>
        </p:spPr>
      </p:pic>
      <p:pic>
        <p:nvPicPr>
          <p:cNvPr id="10" name="Imagen 9">
            <a:extLst>
              <a:ext uri="{FF2B5EF4-FFF2-40B4-BE49-F238E27FC236}">
                <a16:creationId xmlns:a16="http://schemas.microsoft.com/office/drawing/2014/main" xmlns="" id="{CDAA4692-5D89-4EF9-92B9-4BF0A9EB0B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18076" y="5450914"/>
            <a:ext cx="392323" cy="362367"/>
          </a:xfrm>
          <a:prstGeom prst="rect">
            <a:avLst/>
          </a:prstGeom>
        </p:spPr>
      </p:pic>
      <p:pic>
        <p:nvPicPr>
          <p:cNvPr id="11" name="Imagen 10">
            <a:extLst>
              <a:ext uri="{FF2B5EF4-FFF2-40B4-BE49-F238E27FC236}">
                <a16:creationId xmlns:a16="http://schemas.microsoft.com/office/drawing/2014/main" xmlns="" id="{97784BAD-D4E0-4E04-ADFC-75522E8A001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18076" y="5912469"/>
            <a:ext cx="392323" cy="362367"/>
          </a:xfrm>
          <a:prstGeom prst="rect">
            <a:avLst/>
          </a:prstGeom>
        </p:spPr>
      </p:pic>
      <p:pic>
        <p:nvPicPr>
          <p:cNvPr id="12" name="Imagen 11">
            <a:extLst>
              <a:ext uri="{FF2B5EF4-FFF2-40B4-BE49-F238E27FC236}">
                <a16:creationId xmlns:a16="http://schemas.microsoft.com/office/drawing/2014/main" xmlns="" id="{4272C286-58CB-4737-A959-57BF3F8A62A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18076" y="6374023"/>
            <a:ext cx="392323" cy="362367"/>
          </a:xfrm>
          <a:prstGeom prst="rect">
            <a:avLst/>
          </a:prstGeom>
        </p:spPr>
      </p:pic>
    </p:spTree>
    <p:extLst>
      <p:ext uri="{BB962C8B-B14F-4D97-AF65-F5344CB8AC3E}">
        <p14:creationId xmlns:p14="http://schemas.microsoft.com/office/powerpoint/2010/main" val="39775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7"/>
                                        </p:tgtEl>
                                      </p:cBhvr>
                                    </p:animEffect>
                                  </p:childTnLst>
                                </p:cTn>
                              </p:par>
                            </p:childTnLst>
                          </p:cTn>
                        </p:par>
                        <p:par>
                          <p:cTn id="40" fill="hold">
                            <p:stCondLst>
                              <p:cond delay="1000"/>
                            </p:stCondLst>
                            <p:childTnLst>
                              <p:par>
                                <p:cTn id="41" presetID="47"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 calcmode="lin" valueType="num">
                                      <p:cBhvr>
                                        <p:cTn id="52" dur="500" fill="hold"/>
                                        <p:tgtEl>
                                          <p:spTgt spid="8"/>
                                        </p:tgtEl>
                                        <p:attrNameLst>
                                          <p:attrName>style.rotation</p:attrName>
                                        </p:attrNameLst>
                                      </p:cBhvr>
                                      <p:tavLst>
                                        <p:tav tm="0">
                                          <p:val>
                                            <p:fltVal val="90"/>
                                          </p:val>
                                        </p:tav>
                                        <p:tav tm="100000">
                                          <p:val>
                                            <p:fltVal val="0"/>
                                          </p:val>
                                        </p:tav>
                                      </p:tavLst>
                                    </p:anim>
                                    <p:animEffect transition="in" filter="fade">
                                      <p:cBhvr>
                                        <p:cTn id="53" dur="500"/>
                                        <p:tgtEl>
                                          <p:spTgt spid="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1"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 calcmode="lin" valueType="num">
                                      <p:cBhvr>
                                        <p:cTn id="63" dur="500" fill="hold"/>
                                        <p:tgtEl>
                                          <p:spTgt spid="9"/>
                                        </p:tgtEl>
                                        <p:attrNameLst>
                                          <p:attrName>style.rotation</p:attrName>
                                        </p:attrNameLst>
                                      </p:cBhvr>
                                      <p:tavLst>
                                        <p:tav tm="0">
                                          <p:val>
                                            <p:fltVal val="90"/>
                                          </p:val>
                                        </p:tav>
                                        <p:tav tm="100000">
                                          <p:val>
                                            <p:fltVal val="0"/>
                                          </p:val>
                                        </p:tav>
                                      </p:tavLst>
                                    </p:anim>
                                    <p:animEffect transition="in" filter="fade">
                                      <p:cBhvr>
                                        <p:cTn id="64" dur="500"/>
                                        <p:tgtEl>
                                          <p:spTgt spid="9"/>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2000"/>
                            </p:stCondLst>
                            <p:childTnLst>
                              <p:par>
                                <p:cTn id="70" presetID="31"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 calcmode="lin" valueType="num">
                                      <p:cBhvr>
                                        <p:cTn id="74" dur="500" fill="hold"/>
                                        <p:tgtEl>
                                          <p:spTgt spid="10"/>
                                        </p:tgtEl>
                                        <p:attrNameLst>
                                          <p:attrName>style.rotation</p:attrName>
                                        </p:attrNameLst>
                                      </p:cBhvr>
                                      <p:tavLst>
                                        <p:tav tm="0">
                                          <p:val>
                                            <p:fltVal val="90"/>
                                          </p:val>
                                        </p:tav>
                                        <p:tav tm="100000">
                                          <p:val>
                                            <p:fltVal val="0"/>
                                          </p:val>
                                        </p:tav>
                                      </p:tavLst>
                                    </p:anim>
                                    <p:animEffect transition="in" filter="fade">
                                      <p:cBhvr>
                                        <p:cTn id="75" dur="500"/>
                                        <p:tgtEl>
                                          <p:spTgt spid="10"/>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par>
                          <p:cTn id="80" fill="hold">
                            <p:stCondLst>
                              <p:cond delay="3000"/>
                            </p:stCondLst>
                            <p:childTnLst>
                              <p:par>
                                <p:cTn id="81" presetID="31" presetClass="entr" presetSubtype="0" fill="hold"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 calcmode="lin" valueType="num">
                                      <p:cBhvr>
                                        <p:cTn id="85" dur="500" fill="hold"/>
                                        <p:tgtEl>
                                          <p:spTgt spid="11"/>
                                        </p:tgtEl>
                                        <p:attrNameLst>
                                          <p:attrName>style.rotation</p:attrName>
                                        </p:attrNameLst>
                                      </p:cBhvr>
                                      <p:tavLst>
                                        <p:tav tm="0">
                                          <p:val>
                                            <p:fltVal val="90"/>
                                          </p:val>
                                        </p:tav>
                                        <p:tav tm="100000">
                                          <p:val>
                                            <p:fltVal val="0"/>
                                          </p:val>
                                        </p:tav>
                                      </p:tavLst>
                                    </p:anim>
                                    <p:animEffect transition="in" filter="fade">
                                      <p:cBhvr>
                                        <p:cTn id="86" dur="500"/>
                                        <p:tgtEl>
                                          <p:spTgt spid="11"/>
                                        </p:tgtEl>
                                      </p:cBhvr>
                                    </p:animEffect>
                                  </p:childTnLst>
                                </p:cTn>
                              </p:par>
                            </p:childTnLst>
                          </p:cTn>
                        </p:par>
                        <p:par>
                          <p:cTn id="87" fill="hold">
                            <p:stCondLst>
                              <p:cond delay="35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par>
                          <p:cTn id="91" fill="hold">
                            <p:stCondLst>
                              <p:cond delay="4000"/>
                            </p:stCondLst>
                            <p:childTnLst>
                              <p:par>
                                <p:cTn id="92" presetID="31"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 calcmode="lin" valueType="num">
                                      <p:cBhvr>
                                        <p:cTn id="96" dur="500" fill="hold"/>
                                        <p:tgtEl>
                                          <p:spTgt spid="12"/>
                                        </p:tgtEl>
                                        <p:attrNameLst>
                                          <p:attrName>style.rotation</p:attrName>
                                        </p:attrNameLst>
                                      </p:cBhvr>
                                      <p:tavLst>
                                        <p:tav tm="0">
                                          <p:val>
                                            <p:fltVal val="90"/>
                                          </p:val>
                                        </p:tav>
                                        <p:tav tm="100000">
                                          <p:val>
                                            <p:fltVal val="0"/>
                                          </p:val>
                                        </p:tav>
                                      </p:tavLst>
                                    </p:anim>
                                    <p:animEffect transition="in" filter="fade">
                                      <p:cBhvr>
                                        <p:cTn id="97" dur="500"/>
                                        <p:tgtEl>
                                          <p:spTgt spid="12"/>
                                        </p:tgtEl>
                                      </p:cBhvr>
                                    </p:animEffect>
                                  </p:childTnLst>
                                </p:cTn>
                              </p:par>
                            </p:childTnLst>
                          </p:cTn>
                        </p:par>
                        <p:par>
                          <p:cTn id="98" fill="hold">
                            <p:stCondLst>
                              <p:cond delay="4500"/>
                            </p:stCondLst>
                            <p:childTnLst>
                              <p:par>
                                <p:cTn id="99" presetID="22" presetClass="entr" presetSubtype="8" fill="hold" grpId="0" nodeType="afterEffect">
                                  <p:stCondLst>
                                    <p:cond delay="0"/>
                                  </p:stCondLst>
                                  <p:childTnLst>
                                    <p:set>
                                      <p:cBhvr>
                                        <p:cTn id="100" dur="1" fill="hold">
                                          <p:stCondLst>
                                            <p:cond delay="0"/>
                                          </p:stCondLst>
                                        </p:cTn>
                                        <p:tgtEl>
                                          <p:spTgt spid="2">
                                            <p:txEl>
                                              <p:pRg st="4" end="4"/>
                                            </p:txEl>
                                          </p:spTgt>
                                        </p:tgtEl>
                                        <p:attrNameLst>
                                          <p:attrName>style.visibility</p:attrName>
                                        </p:attrNameLst>
                                      </p:cBhvr>
                                      <p:to>
                                        <p:strVal val="visible"/>
                                      </p:to>
                                    </p:set>
                                    <p:animEffect transition="in" filter="wipe(left)">
                                      <p:cBhvr>
                                        <p:cTn id="10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0000"/>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887A37D-2483-4192-A733-9E383FBD54EB}"/>
              </a:ext>
            </a:extLst>
          </p:cNvPr>
          <p:cNvSpPr/>
          <p:nvPr/>
        </p:nvSpPr>
        <p:spPr>
          <a:xfrm>
            <a:off x="2964167" y="-8709"/>
            <a:ext cx="6179831" cy="769441"/>
          </a:xfrm>
          <a:prstGeom prst="rect">
            <a:avLst/>
          </a:prstGeom>
          <a:scene3d>
            <a:camera prst="orthographicFront"/>
            <a:lightRig rig="sunset" dir="t"/>
          </a:scene3d>
        </p:spPr>
        <p:txBody>
          <a:bodyPr wrap="square">
            <a:spAutoFit/>
            <a:scene3d>
              <a:camera prst="orthographicFront"/>
              <a:lightRig rig="threePt" dir="t"/>
            </a:scene3d>
            <a:sp3d extrusionH="57150">
              <a:bevelT w="50800" h="38100" prst="riblet"/>
            </a:sp3d>
          </a:bodyPr>
          <a:lstStyle/>
          <a:p>
            <a:pPr algn="ctr"/>
            <a:r>
              <a:rPr lang="es-E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LEADING OTHERS</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AC186399-F010-4AC2-AD3A-B8F4B8DED804}"/>
              </a:ext>
            </a:extLst>
          </p:cNvPr>
          <p:cNvSpPr/>
          <p:nvPr/>
        </p:nvSpPr>
        <p:spPr>
          <a:xfrm>
            <a:off x="2674584" y="710779"/>
            <a:ext cx="6345526" cy="615553"/>
          </a:xfrm>
          <a:prstGeom prst="rect">
            <a:avLst/>
          </a:prstGeom>
        </p:spPr>
        <p:txBody>
          <a:bodyPr wrap="square">
            <a:spAutoFit/>
          </a:bodyPr>
          <a:lstStyle/>
          <a:p>
            <a:pPr algn="ctr"/>
            <a:r>
              <a:rPr lang="es-ES" sz="1700" b="1">
                <a:solidFill>
                  <a:srgbClr val="334527"/>
                </a:solidFill>
                <a:latin typeface="Comic Sans MS" panose="030F0702030302020204" pitchFamily="66" charset="0"/>
              </a:rPr>
              <a:t>“</a:t>
            </a:r>
            <a:r>
              <a:rPr lang="en-US" sz="1700" b="1">
                <a:solidFill>
                  <a:srgbClr val="334527"/>
                </a:solidFill>
                <a:latin typeface="Comic Sans MS" panose="030F0702030302020204" pitchFamily="66" charset="0"/>
              </a:rPr>
              <a:t>Then He came to Bethsaida; and they brought a blind man to Him, and begged Him to touch him.</a:t>
            </a:r>
            <a:r>
              <a:rPr lang="es-ES" sz="1700" b="1">
                <a:solidFill>
                  <a:srgbClr val="334527"/>
                </a:solidFill>
                <a:latin typeface="Comic Sans MS" panose="030F0702030302020204" pitchFamily="66" charset="0"/>
              </a:rPr>
              <a:t>” </a:t>
            </a:r>
            <a:r>
              <a:rPr lang="es-ES" sz="1600" b="1">
                <a:solidFill>
                  <a:srgbClr val="334527"/>
                </a:solidFill>
                <a:latin typeface="Comic Sans MS" panose="030F0702030302020204" pitchFamily="66" charset="0"/>
              </a:rPr>
              <a:t>(Mark 8:22</a:t>
            </a:r>
            <a:r>
              <a:rPr lang="es-ES" sz="1600" b="1" dirty="0">
                <a:solidFill>
                  <a:srgbClr val="334527"/>
                </a:solidFill>
                <a:latin typeface="Comic Sans MS" panose="030F0702030302020204" pitchFamily="66" charset="0"/>
              </a:rPr>
              <a:t>)</a:t>
            </a:r>
          </a:p>
        </p:txBody>
      </p:sp>
      <p:pic>
        <p:nvPicPr>
          <p:cNvPr id="4" name="Imagen 3" descr="Imagen que contiene texto&#10;&#10;Descripción generada automáticamente">
            <a:extLst>
              <a:ext uri="{FF2B5EF4-FFF2-40B4-BE49-F238E27FC236}">
                <a16:creationId xmlns:a16="http://schemas.microsoft.com/office/drawing/2014/main" xmlns="" id="{1F371565-7FBE-4925-A1D8-828487CC24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1639" y="4137471"/>
            <a:ext cx="1311399" cy="1271582"/>
          </a:xfrm>
          <a:prstGeom prst="rect">
            <a:avLst/>
          </a:prstGeom>
        </p:spPr>
      </p:pic>
      <p:pic>
        <p:nvPicPr>
          <p:cNvPr id="5" name="Imagen 4">
            <a:extLst>
              <a:ext uri="{FF2B5EF4-FFF2-40B4-BE49-F238E27FC236}">
                <a16:creationId xmlns:a16="http://schemas.microsoft.com/office/drawing/2014/main" xmlns="" id="{01EF062D-A1DC-4247-AF2B-169F22495C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1638" y="2840326"/>
            <a:ext cx="1311400" cy="1272867"/>
          </a:xfrm>
          <a:prstGeom prst="rect">
            <a:avLst/>
          </a:prstGeom>
        </p:spPr>
      </p:pic>
      <p:pic>
        <p:nvPicPr>
          <p:cNvPr id="6" name="Imagen 5">
            <a:extLst>
              <a:ext uri="{FF2B5EF4-FFF2-40B4-BE49-F238E27FC236}">
                <a16:creationId xmlns:a16="http://schemas.microsoft.com/office/drawing/2014/main" xmlns="" id="{21B2806B-49B8-4ADB-8F92-0101572463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3043" y="2304712"/>
            <a:ext cx="1466333" cy="1164180"/>
          </a:xfrm>
          <a:prstGeom prst="rect">
            <a:avLst/>
          </a:prstGeom>
        </p:spPr>
      </p:pic>
      <p:pic>
        <p:nvPicPr>
          <p:cNvPr id="7" name="Imagen 6">
            <a:extLst>
              <a:ext uri="{FF2B5EF4-FFF2-40B4-BE49-F238E27FC236}">
                <a16:creationId xmlns:a16="http://schemas.microsoft.com/office/drawing/2014/main" xmlns="" id="{3CEE76FD-C9B0-4055-94CC-4C8E74848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7980" y="2302431"/>
            <a:ext cx="1428049" cy="1186160"/>
          </a:xfrm>
          <a:prstGeom prst="rect">
            <a:avLst/>
          </a:prstGeom>
        </p:spPr>
      </p:pic>
      <p:pic>
        <p:nvPicPr>
          <p:cNvPr id="8" name="Imagen 7">
            <a:extLst>
              <a:ext uri="{FF2B5EF4-FFF2-40B4-BE49-F238E27FC236}">
                <a16:creationId xmlns:a16="http://schemas.microsoft.com/office/drawing/2014/main" xmlns="" id="{41B4FD3E-D430-4EAA-B3DE-50FDF242D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55393" y="2858585"/>
            <a:ext cx="1311400" cy="1272867"/>
          </a:xfrm>
          <a:prstGeom prst="rect">
            <a:avLst/>
          </a:prstGeom>
        </p:spPr>
      </p:pic>
      <p:pic>
        <p:nvPicPr>
          <p:cNvPr id="9" name="Imagen 8">
            <a:extLst>
              <a:ext uri="{FF2B5EF4-FFF2-40B4-BE49-F238E27FC236}">
                <a16:creationId xmlns:a16="http://schemas.microsoft.com/office/drawing/2014/main" xmlns="" id="{C23B2BBE-30C3-4E94-BCC4-5BB479D542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4167" y="3394164"/>
            <a:ext cx="747625" cy="1707455"/>
          </a:xfrm>
          <a:prstGeom prst="rect">
            <a:avLst/>
          </a:prstGeom>
          <a:effectLst>
            <a:outerShdw blurRad="50800" dist="38100" dir="2700000" algn="tl" rotWithShape="0">
              <a:prstClr val="black">
                <a:alpha val="40000"/>
              </a:prstClr>
            </a:outerShdw>
          </a:effectLst>
        </p:spPr>
      </p:pic>
      <p:sp>
        <p:nvSpPr>
          <p:cNvPr id="10" name="CuadroTexto 9">
            <a:extLst>
              <a:ext uri="{FF2B5EF4-FFF2-40B4-BE49-F238E27FC236}">
                <a16:creationId xmlns:a16="http://schemas.microsoft.com/office/drawing/2014/main" xmlns="" id="{4FBF19E0-979C-4568-8973-FF16E39AF244}"/>
              </a:ext>
            </a:extLst>
          </p:cNvPr>
          <p:cNvSpPr txBox="1"/>
          <p:nvPr/>
        </p:nvSpPr>
        <p:spPr>
          <a:xfrm>
            <a:off x="211319" y="1361825"/>
            <a:ext cx="5155474" cy="400110"/>
          </a:xfrm>
          <a:prstGeom prst="rect">
            <a:avLst/>
          </a:prstGeom>
          <a:noFill/>
        </p:spPr>
        <p:txBody>
          <a:bodyPr wrap="square" rtlCol="0">
            <a:spAutoFit/>
          </a:bodyPr>
          <a:lstStyle/>
          <a:p>
            <a:pPr>
              <a:spcBef>
                <a:spcPts val="600"/>
              </a:spcBef>
            </a:pPr>
            <a:r>
              <a:rPr lang="en-US" sz="2000" b="1"/>
              <a:t>This was a special miracle in many ways.</a:t>
            </a:r>
            <a:endParaRPr lang="es-ES" sz="2000" b="1" dirty="0"/>
          </a:p>
        </p:txBody>
      </p:sp>
      <p:sp>
        <p:nvSpPr>
          <p:cNvPr id="11" name="CuadroTexto 10">
            <a:extLst>
              <a:ext uri="{FF2B5EF4-FFF2-40B4-BE49-F238E27FC236}">
                <a16:creationId xmlns:a16="http://schemas.microsoft.com/office/drawing/2014/main" xmlns="" id="{C5AEDBF8-3E8F-4E66-97EB-128F34A292DC}"/>
              </a:ext>
            </a:extLst>
          </p:cNvPr>
          <p:cNvSpPr txBox="1"/>
          <p:nvPr/>
        </p:nvSpPr>
        <p:spPr>
          <a:xfrm>
            <a:off x="213968" y="4148029"/>
            <a:ext cx="1233166" cy="213904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1900" b="1" dirty="0">
                <a:solidFill>
                  <a:srgbClr val="238991"/>
                </a:solidFill>
              </a:rPr>
              <a:t>1</a:t>
            </a:r>
            <a:r>
              <a:rPr lang="es-ES" sz="1900" b="1">
                <a:solidFill>
                  <a:srgbClr val="238991"/>
                </a:solidFill>
              </a:rPr>
              <a:t>. </a:t>
            </a:r>
            <a:r>
              <a:rPr lang="en-US" sz="1900" b="1"/>
              <a:t>Some friends brought a blind man and asked Jesus to heal him</a:t>
            </a:r>
            <a:endParaRPr lang="es-ES" sz="1900" b="1" dirty="0"/>
          </a:p>
        </p:txBody>
      </p:sp>
      <p:sp>
        <p:nvSpPr>
          <p:cNvPr id="12" name="CuadroTexto 11">
            <a:extLst>
              <a:ext uri="{FF2B5EF4-FFF2-40B4-BE49-F238E27FC236}">
                <a16:creationId xmlns:a16="http://schemas.microsoft.com/office/drawing/2014/main" xmlns="" id="{213940EC-E569-4269-BBD3-B7425BD16067}"/>
              </a:ext>
            </a:extLst>
          </p:cNvPr>
          <p:cNvSpPr txBox="1"/>
          <p:nvPr/>
        </p:nvSpPr>
        <p:spPr>
          <a:xfrm>
            <a:off x="213968" y="2995896"/>
            <a:ext cx="1233166" cy="969496"/>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1900" b="1" dirty="0">
                <a:solidFill>
                  <a:srgbClr val="2A8006"/>
                </a:solidFill>
              </a:rPr>
              <a:t>2</a:t>
            </a:r>
            <a:r>
              <a:rPr lang="es-ES" sz="1900" b="1">
                <a:solidFill>
                  <a:srgbClr val="2A8006"/>
                </a:solidFill>
              </a:rPr>
              <a:t>. </a:t>
            </a:r>
            <a:r>
              <a:rPr lang="es-ES" sz="1900" b="1"/>
              <a:t>Jesus took him aside</a:t>
            </a:r>
            <a:endParaRPr lang="es-ES" sz="1900" b="1" dirty="0"/>
          </a:p>
        </p:txBody>
      </p:sp>
      <p:sp>
        <p:nvSpPr>
          <p:cNvPr id="13" name="CuadroTexto 12">
            <a:extLst>
              <a:ext uri="{FF2B5EF4-FFF2-40B4-BE49-F238E27FC236}">
                <a16:creationId xmlns:a16="http://schemas.microsoft.com/office/drawing/2014/main" xmlns="" id="{3C8A74FE-E3CF-4047-9702-17EBF3D063EC}"/>
              </a:ext>
            </a:extLst>
          </p:cNvPr>
          <p:cNvSpPr txBox="1"/>
          <p:nvPr/>
        </p:nvSpPr>
        <p:spPr>
          <a:xfrm>
            <a:off x="241014" y="1721254"/>
            <a:ext cx="2297731" cy="126188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1900" b="1" dirty="0">
                <a:solidFill>
                  <a:srgbClr val="065281"/>
                </a:solidFill>
              </a:rPr>
              <a:t>3</a:t>
            </a:r>
            <a:r>
              <a:rPr lang="es-ES" sz="1900" b="1">
                <a:solidFill>
                  <a:srgbClr val="065281"/>
                </a:solidFill>
              </a:rPr>
              <a:t>. </a:t>
            </a:r>
            <a:r>
              <a:rPr lang="en-US" sz="1900" b="1"/>
              <a:t>After the first touch, He asked him if he could see </a:t>
            </a:r>
            <a:br>
              <a:rPr lang="en-US" sz="1900" b="1"/>
            </a:br>
            <a:r>
              <a:rPr lang="en-US" sz="1900" b="1"/>
              <a:t>anything</a:t>
            </a:r>
            <a:endParaRPr lang="es-ES" sz="1900" b="1" dirty="0"/>
          </a:p>
        </p:txBody>
      </p:sp>
      <p:sp>
        <p:nvSpPr>
          <p:cNvPr id="14" name="CuadroTexto 13">
            <a:extLst>
              <a:ext uri="{FF2B5EF4-FFF2-40B4-BE49-F238E27FC236}">
                <a16:creationId xmlns:a16="http://schemas.microsoft.com/office/drawing/2014/main" xmlns="" id="{DBDBF067-CAB4-4CF6-8457-0CF8C3C116BD}"/>
              </a:ext>
            </a:extLst>
          </p:cNvPr>
          <p:cNvSpPr txBox="1"/>
          <p:nvPr/>
        </p:nvSpPr>
        <p:spPr>
          <a:xfrm>
            <a:off x="3291035" y="1674754"/>
            <a:ext cx="2774584" cy="677108"/>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1900" b="1" dirty="0">
                <a:solidFill>
                  <a:srgbClr val="8A103C"/>
                </a:solidFill>
              </a:rPr>
              <a:t>4</a:t>
            </a:r>
            <a:r>
              <a:rPr lang="es-ES" sz="1900" b="1">
                <a:solidFill>
                  <a:srgbClr val="8A103C"/>
                </a:solidFill>
              </a:rPr>
              <a:t>. </a:t>
            </a:r>
            <a:r>
              <a:rPr lang="en-US" sz="1900" b="1"/>
              <a:t>The blind man saw men like trees</a:t>
            </a:r>
            <a:endParaRPr lang="es-ES" sz="1900" b="1" dirty="0"/>
          </a:p>
        </p:txBody>
      </p:sp>
      <p:sp>
        <p:nvSpPr>
          <p:cNvPr id="15" name="CuadroTexto 14">
            <a:extLst>
              <a:ext uri="{FF2B5EF4-FFF2-40B4-BE49-F238E27FC236}">
                <a16:creationId xmlns:a16="http://schemas.microsoft.com/office/drawing/2014/main" xmlns="" id="{D897042F-4094-46C2-B01E-BBF4FB49E8C4}"/>
              </a:ext>
            </a:extLst>
          </p:cNvPr>
          <p:cNvSpPr txBox="1"/>
          <p:nvPr/>
        </p:nvSpPr>
        <p:spPr>
          <a:xfrm>
            <a:off x="5005903" y="2366928"/>
            <a:ext cx="1634741" cy="1261884"/>
          </a:xfrm>
          <a:prstGeom prst="rect">
            <a:avLst/>
          </a:prstGeom>
          <a:noFill/>
        </p:spPr>
        <p:txBody>
          <a:bodyPr wrap="square" rtlCol="0">
            <a:spAutoFit/>
            <a:scene3d>
              <a:camera prst="orthographicFront"/>
              <a:lightRig rig="threePt" dir="t"/>
            </a:scene3d>
            <a:sp3d extrusionH="57150">
              <a:bevelT w="38100" h="38100"/>
            </a:sp3d>
          </a:bodyPr>
          <a:lstStyle/>
          <a:p>
            <a:pPr algn="r">
              <a:spcBef>
                <a:spcPts val="600"/>
              </a:spcBef>
            </a:pPr>
            <a:r>
              <a:rPr lang="es-ES" sz="1900" b="1" dirty="0">
                <a:solidFill>
                  <a:srgbClr val="C11E2C"/>
                </a:solidFill>
              </a:rPr>
              <a:t>5</a:t>
            </a:r>
            <a:r>
              <a:rPr lang="es-ES" sz="1900" b="1">
                <a:solidFill>
                  <a:srgbClr val="C11E2C"/>
                </a:solidFill>
              </a:rPr>
              <a:t>. </a:t>
            </a:r>
            <a:r>
              <a:rPr lang="en-US" sz="1900" b="1"/>
              <a:t>The second touch healed the blind man completely</a:t>
            </a:r>
            <a:endParaRPr lang="es-ES" sz="1900" b="1" dirty="0"/>
          </a:p>
        </p:txBody>
      </p:sp>
      <p:graphicFrame>
        <p:nvGraphicFramePr>
          <p:cNvPr id="18" name="Diagrama 17">
            <a:extLst>
              <a:ext uri="{FF2B5EF4-FFF2-40B4-BE49-F238E27FC236}">
                <a16:creationId xmlns:a16="http://schemas.microsoft.com/office/drawing/2014/main" xmlns="" id="{12EAC263-C4B7-4CED-A208-3CB70957E276}"/>
              </a:ext>
            </a:extLst>
          </p:cNvPr>
          <p:cNvGraphicFramePr/>
          <p:nvPr>
            <p:extLst>
              <p:ext uri="{D42A27DB-BD31-4B8C-83A1-F6EECF244321}">
                <p14:modId xmlns:p14="http://schemas.microsoft.com/office/powerpoint/2010/main" val="1671754975"/>
              </p:ext>
            </p:extLst>
          </p:nvPr>
        </p:nvGraphicFramePr>
        <p:xfrm>
          <a:off x="2409075" y="5212648"/>
          <a:ext cx="3059047" cy="159386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6" name="Diagrama 15">
            <a:extLst>
              <a:ext uri="{FF2B5EF4-FFF2-40B4-BE49-F238E27FC236}">
                <a16:creationId xmlns:a16="http://schemas.microsoft.com/office/drawing/2014/main" xmlns="" id="{CBF6A3B1-624C-48AC-BF76-FB8C460475CA}"/>
              </a:ext>
            </a:extLst>
          </p:cNvPr>
          <p:cNvGraphicFramePr/>
          <p:nvPr>
            <p:extLst>
              <p:ext uri="{D42A27DB-BD31-4B8C-83A1-F6EECF244321}">
                <p14:modId xmlns:p14="http://schemas.microsoft.com/office/powerpoint/2010/main" val="289052820"/>
              </p:ext>
            </p:extLst>
          </p:nvPr>
        </p:nvGraphicFramePr>
        <p:xfrm>
          <a:off x="6770838" y="1447289"/>
          <a:ext cx="2187726" cy="54014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1" name="Imagen 20">
            <a:extLst>
              <a:ext uri="{FF2B5EF4-FFF2-40B4-BE49-F238E27FC236}">
                <a16:creationId xmlns:a16="http://schemas.microsoft.com/office/drawing/2014/main" xmlns="" id="{3FEDD00B-2756-4FE7-8BCF-6C33608984B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27878" y="51489"/>
            <a:ext cx="2392247" cy="1346835"/>
          </a:xfrm>
          <a:prstGeom prst="rect">
            <a:avLst/>
          </a:prstGeom>
          <a:ln>
            <a:noFill/>
          </a:ln>
          <a:effectLst>
            <a:softEdge rad="112500"/>
          </a:effectLst>
        </p:spPr>
      </p:pic>
      <p:pic>
        <p:nvPicPr>
          <p:cNvPr id="24" name="Imagen 23">
            <a:extLst>
              <a:ext uri="{FF2B5EF4-FFF2-40B4-BE49-F238E27FC236}">
                <a16:creationId xmlns:a16="http://schemas.microsoft.com/office/drawing/2014/main" xmlns="" id="{67CC7D14-F90D-48C2-A1D6-6E0E3BDCB8C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21410389">
            <a:off x="5011626" y="4572213"/>
            <a:ext cx="1464444" cy="2031918"/>
          </a:xfrm>
          <a:prstGeom prst="rect">
            <a:avLst/>
          </a:prstGeom>
        </p:spPr>
      </p:pic>
      <p:pic>
        <p:nvPicPr>
          <p:cNvPr id="26" name="Imagen 25">
            <a:extLst>
              <a:ext uri="{FF2B5EF4-FFF2-40B4-BE49-F238E27FC236}">
                <a16:creationId xmlns:a16="http://schemas.microsoft.com/office/drawing/2014/main" xmlns="" id="{1691A93D-9759-4CC0-8012-099C93F8AAE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rot="21352842" flipH="1">
            <a:off x="1347561" y="5431637"/>
            <a:ext cx="1219553" cy="577684"/>
          </a:xfrm>
          <a:prstGeom prst="rect">
            <a:avLst/>
          </a:prstGeom>
        </p:spPr>
      </p:pic>
    </p:spTree>
    <p:extLst>
      <p:ext uri="{BB962C8B-B14F-4D97-AF65-F5344CB8AC3E}">
        <p14:creationId xmlns:p14="http://schemas.microsoft.com/office/powerpoint/2010/main" val="212395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anim calcmode="lin" valueType="num">
                                      <p:cBhvr>
                                        <p:cTn id="19" dur="500" fill="hold"/>
                                        <p:tgtEl>
                                          <p:spTgt spid="21"/>
                                        </p:tgtEl>
                                        <p:attrNameLst>
                                          <p:attrName>ppt_x</p:attrName>
                                        </p:attrNameLst>
                                      </p:cBhvr>
                                      <p:tavLst>
                                        <p:tav tm="0">
                                          <p:val>
                                            <p:fltVal val="0.5"/>
                                          </p:val>
                                        </p:tav>
                                        <p:tav tm="100000">
                                          <p:val>
                                            <p:strVal val="#ppt_x"/>
                                          </p:val>
                                        </p:tav>
                                      </p:tavLst>
                                    </p:anim>
                                    <p:anim calcmode="lin" valueType="num">
                                      <p:cBhvr>
                                        <p:cTn id="20" dur="500" fill="hold"/>
                                        <p:tgtEl>
                                          <p:spTgt spid="21"/>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3"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
                                        <p:tgtEl>
                                          <p:spTgt spid="10"/>
                                        </p:tgtEl>
                                      </p:cBhvr>
                                    </p:animEffect>
                                    <p:anim calcmode="lin" valueType="num">
                                      <p:cBhvr>
                                        <p:cTn id="39" dur="400" fill="hold"/>
                                        <p:tgtEl>
                                          <p:spTgt spid="10"/>
                                        </p:tgtEl>
                                        <p:attrNameLst>
                                          <p:attrName>ppt_x</p:attrName>
                                        </p:attrNameLst>
                                      </p:cBhvr>
                                      <p:tavLst>
                                        <p:tav tm="0">
                                          <p:val>
                                            <p:strVal val="#ppt_x"/>
                                          </p:val>
                                        </p:tav>
                                        <p:tav tm="100000">
                                          <p:val>
                                            <p:strVal val="#ppt_x"/>
                                          </p:val>
                                        </p:tav>
                                      </p:tavLst>
                                    </p:anim>
                                    <p:anim calcmode="lin" valueType="num">
                                      <p:cBhvr>
                                        <p:cTn id="40" dur="400" fill="hold"/>
                                        <p:tgtEl>
                                          <p:spTgt spid="10"/>
                                        </p:tgtEl>
                                        <p:attrNameLst>
                                          <p:attrName>ppt_y</p:attrName>
                                        </p:attrNameLst>
                                      </p:cBhvr>
                                      <p:tavLst>
                                        <p:tav tm="0">
                                          <p:val>
                                            <p:strVal val="#ppt_y+0.31"/>
                                          </p:val>
                                        </p:tav>
                                        <p:tav tm="100000">
                                          <p:val>
                                            <p:strVal val="#ppt_y+0.31"/>
                                          </p:val>
                                        </p:tav>
                                      </p:tavLst>
                                    </p:anim>
                                    <p:anim calcmode="lin" valueType="num">
                                      <p:cBhvr>
                                        <p:cTn id="4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randombar(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anim calcmode="lin" valueType="num">
                                      <p:cBhvr>
                                        <p:cTn id="63" dur="500" fill="hold"/>
                                        <p:tgtEl>
                                          <p:spTgt spid="5"/>
                                        </p:tgtEl>
                                        <p:attrNameLst>
                                          <p:attrName>ppt_x</p:attrName>
                                        </p:attrNameLst>
                                      </p:cBhvr>
                                      <p:tavLst>
                                        <p:tav tm="0">
                                          <p:val>
                                            <p:fltVal val="0.5"/>
                                          </p:val>
                                        </p:tav>
                                        <p:tav tm="100000">
                                          <p:val>
                                            <p:strVal val="#ppt_x"/>
                                          </p:val>
                                        </p:tav>
                                      </p:tavLst>
                                    </p:anim>
                                    <p:anim calcmode="lin" valueType="num">
                                      <p:cBhvr>
                                        <p:cTn id="64" dur="500" fill="hold"/>
                                        <p:tgtEl>
                                          <p:spTgt spid="5"/>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anim calcmode="lin" valueType="num">
                                      <p:cBhvr>
                                        <p:cTn id="76" dur="500" fill="hold"/>
                                        <p:tgtEl>
                                          <p:spTgt spid="6"/>
                                        </p:tgtEl>
                                        <p:attrNameLst>
                                          <p:attrName>ppt_x</p:attrName>
                                        </p:attrNameLst>
                                      </p:cBhvr>
                                      <p:tavLst>
                                        <p:tav tm="0">
                                          <p:val>
                                            <p:fltVal val="0.5"/>
                                          </p:val>
                                        </p:tav>
                                        <p:tav tm="100000">
                                          <p:val>
                                            <p:strVal val="#ppt_x"/>
                                          </p:val>
                                        </p:tav>
                                      </p:tavLst>
                                    </p:anim>
                                    <p:anim calcmode="lin" valueType="num">
                                      <p:cBhvr>
                                        <p:cTn id="77" dur="500" fill="hold"/>
                                        <p:tgtEl>
                                          <p:spTgt spid="6"/>
                                        </p:tgtEl>
                                        <p:attrNameLst>
                                          <p:attrName>ppt_y</p:attrName>
                                        </p:attrNameLst>
                                      </p:cBhvr>
                                      <p:tavLst>
                                        <p:tav tm="0">
                                          <p:val>
                                            <p:fltVal val="0.5"/>
                                          </p:val>
                                        </p:tav>
                                        <p:tav tm="100000">
                                          <p:val>
                                            <p:strVal val="#ppt_y"/>
                                          </p:val>
                                        </p:tav>
                                      </p:tavLst>
                                    </p:anim>
                                  </p:childTnLst>
                                </p:cTn>
                              </p:par>
                            </p:childTnLst>
                          </p:cTn>
                        </p:par>
                        <p:par>
                          <p:cTn id="78" fill="hold">
                            <p:stCondLst>
                              <p:cond delay="500"/>
                            </p:stCondLst>
                            <p:childTnLst>
                              <p:par>
                                <p:cTn id="79" presetID="14" presetClass="entr" presetSubtype="1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randombar(horizontal)">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500" fill="hold"/>
                                        <p:tgtEl>
                                          <p:spTgt spid="7"/>
                                        </p:tgtEl>
                                        <p:attrNameLst>
                                          <p:attrName>ppt_w</p:attrName>
                                        </p:attrNameLst>
                                      </p:cBhvr>
                                      <p:tavLst>
                                        <p:tav tm="0">
                                          <p:val>
                                            <p:fltVal val="0"/>
                                          </p:val>
                                        </p:tav>
                                        <p:tav tm="100000">
                                          <p:val>
                                            <p:strVal val="#ppt_w"/>
                                          </p:val>
                                        </p:tav>
                                      </p:tavLst>
                                    </p:anim>
                                    <p:anim calcmode="lin" valueType="num">
                                      <p:cBhvr>
                                        <p:cTn id="87" dur="500" fill="hold"/>
                                        <p:tgtEl>
                                          <p:spTgt spid="7"/>
                                        </p:tgtEl>
                                        <p:attrNameLst>
                                          <p:attrName>ppt_h</p:attrName>
                                        </p:attrNameLst>
                                      </p:cBhvr>
                                      <p:tavLst>
                                        <p:tav tm="0">
                                          <p:val>
                                            <p:fltVal val="0"/>
                                          </p:val>
                                        </p:tav>
                                        <p:tav tm="100000">
                                          <p:val>
                                            <p:strVal val="#ppt_h"/>
                                          </p:val>
                                        </p:tav>
                                      </p:tavLst>
                                    </p:anim>
                                    <p:animEffect transition="in" filter="fade">
                                      <p:cBhvr>
                                        <p:cTn id="88" dur="500"/>
                                        <p:tgtEl>
                                          <p:spTgt spid="7"/>
                                        </p:tgtEl>
                                      </p:cBhvr>
                                    </p:animEffect>
                                    <p:anim calcmode="lin" valueType="num">
                                      <p:cBhvr>
                                        <p:cTn id="89" dur="500" fill="hold"/>
                                        <p:tgtEl>
                                          <p:spTgt spid="7"/>
                                        </p:tgtEl>
                                        <p:attrNameLst>
                                          <p:attrName>ppt_x</p:attrName>
                                        </p:attrNameLst>
                                      </p:cBhvr>
                                      <p:tavLst>
                                        <p:tav tm="0">
                                          <p:val>
                                            <p:fltVal val="0.5"/>
                                          </p:val>
                                        </p:tav>
                                        <p:tav tm="100000">
                                          <p:val>
                                            <p:strVal val="#ppt_x"/>
                                          </p:val>
                                        </p:tav>
                                      </p:tavLst>
                                    </p:anim>
                                    <p:anim calcmode="lin" valueType="num">
                                      <p:cBhvr>
                                        <p:cTn id="90" dur="500" fill="hold"/>
                                        <p:tgtEl>
                                          <p:spTgt spid="7"/>
                                        </p:tgtEl>
                                        <p:attrNameLst>
                                          <p:attrName>ppt_y</p:attrName>
                                        </p:attrNameLst>
                                      </p:cBhvr>
                                      <p:tavLst>
                                        <p:tav tm="0">
                                          <p:val>
                                            <p:fltVal val="0.5"/>
                                          </p:val>
                                        </p:tav>
                                        <p:tav tm="100000">
                                          <p:val>
                                            <p:strVal val="#ppt_y"/>
                                          </p:val>
                                        </p:tav>
                                      </p:tavLst>
                                    </p:anim>
                                  </p:childTnLst>
                                </p:cTn>
                              </p:par>
                            </p:childTnLst>
                          </p:cTn>
                        </p:par>
                        <p:par>
                          <p:cTn id="91" fill="hold">
                            <p:stCondLst>
                              <p:cond delay="500"/>
                            </p:stCondLst>
                            <p:childTnLst>
                              <p:par>
                                <p:cTn id="92" presetID="14" presetClass="entr" presetSubtype="1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randombar(horizontal)">
                                      <p:cBhvr>
                                        <p:cTn id="94" dur="500"/>
                                        <p:tgtEl>
                                          <p:spTgt spid="14"/>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anim calcmode="lin" valueType="num">
                                      <p:cBhvr>
                                        <p:cTn id="102" dur="500" fill="hold"/>
                                        <p:tgtEl>
                                          <p:spTgt spid="8"/>
                                        </p:tgtEl>
                                        <p:attrNameLst>
                                          <p:attrName>ppt_x</p:attrName>
                                        </p:attrNameLst>
                                      </p:cBhvr>
                                      <p:tavLst>
                                        <p:tav tm="0">
                                          <p:val>
                                            <p:fltVal val="0.5"/>
                                          </p:val>
                                        </p:tav>
                                        <p:tav tm="100000">
                                          <p:val>
                                            <p:strVal val="#ppt_x"/>
                                          </p:val>
                                        </p:tav>
                                      </p:tavLst>
                                    </p:anim>
                                    <p:anim calcmode="lin" valueType="num">
                                      <p:cBhvr>
                                        <p:cTn id="103" dur="500" fill="hold"/>
                                        <p:tgtEl>
                                          <p:spTgt spid="8"/>
                                        </p:tgtEl>
                                        <p:attrNameLst>
                                          <p:attrName>ppt_y</p:attrName>
                                        </p:attrNameLst>
                                      </p:cBhvr>
                                      <p:tavLst>
                                        <p:tav tm="0">
                                          <p:val>
                                            <p:fltVal val="0.5"/>
                                          </p:val>
                                        </p:tav>
                                        <p:tav tm="100000">
                                          <p:val>
                                            <p:strVal val="#ppt_y"/>
                                          </p:val>
                                        </p:tav>
                                      </p:tavLst>
                                    </p:anim>
                                  </p:childTnLst>
                                </p:cTn>
                              </p:par>
                            </p:childTnLst>
                          </p:cTn>
                        </p:par>
                        <p:par>
                          <p:cTn id="104" fill="hold">
                            <p:stCondLst>
                              <p:cond delay="500"/>
                            </p:stCondLst>
                            <p:childTnLst>
                              <p:par>
                                <p:cTn id="105" presetID="14" presetClass="entr" presetSubtype="10"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randombar(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8">
                                            <p:graphicEl>
                                              <a:dgm id="{D9087786-6835-4208-8EB1-E21E60BE299A}"/>
                                            </p:graphicEl>
                                          </p:spTgt>
                                        </p:tgtEl>
                                        <p:attrNameLst>
                                          <p:attrName>style.visibility</p:attrName>
                                        </p:attrNameLst>
                                      </p:cBhvr>
                                      <p:to>
                                        <p:strVal val="visible"/>
                                      </p:to>
                                    </p:set>
                                    <p:anim calcmode="lin" valueType="num">
                                      <p:cBhvr>
                                        <p:cTn id="112" dur="500" fill="hold"/>
                                        <p:tgtEl>
                                          <p:spTgt spid="18">
                                            <p:graphicEl>
                                              <a:dgm id="{D9087786-6835-4208-8EB1-E21E60BE299A}"/>
                                            </p:graphicEl>
                                          </p:spTgt>
                                        </p:tgtEl>
                                        <p:attrNameLst>
                                          <p:attrName>ppt_w</p:attrName>
                                        </p:attrNameLst>
                                      </p:cBhvr>
                                      <p:tavLst>
                                        <p:tav tm="0">
                                          <p:val>
                                            <p:fltVal val="0"/>
                                          </p:val>
                                        </p:tav>
                                        <p:tav tm="100000">
                                          <p:val>
                                            <p:strVal val="#ppt_w"/>
                                          </p:val>
                                        </p:tav>
                                      </p:tavLst>
                                    </p:anim>
                                    <p:anim calcmode="lin" valueType="num">
                                      <p:cBhvr>
                                        <p:cTn id="113" dur="500" fill="hold"/>
                                        <p:tgtEl>
                                          <p:spTgt spid="18">
                                            <p:graphicEl>
                                              <a:dgm id="{D9087786-6835-4208-8EB1-E21E60BE299A}"/>
                                            </p:graphicEl>
                                          </p:spTgt>
                                        </p:tgtEl>
                                        <p:attrNameLst>
                                          <p:attrName>ppt_h</p:attrName>
                                        </p:attrNameLst>
                                      </p:cBhvr>
                                      <p:tavLst>
                                        <p:tav tm="0">
                                          <p:val>
                                            <p:fltVal val="0"/>
                                          </p:val>
                                        </p:tav>
                                        <p:tav tm="100000">
                                          <p:val>
                                            <p:strVal val="#ppt_h"/>
                                          </p:val>
                                        </p:tav>
                                      </p:tavLst>
                                    </p:anim>
                                    <p:animEffect transition="in" filter="fade">
                                      <p:cBhvr>
                                        <p:cTn id="114" dur="500"/>
                                        <p:tgtEl>
                                          <p:spTgt spid="18">
                                            <p:graphicEl>
                                              <a:dgm id="{D9087786-6835-4208-8EB1-E21E60BE299A}"/>
                                            </p:graphicEl>
                                          </p:spTgt>
                                        </p:tgtEl>
                                      </p:cBhvr>
                                    </p:animEffect>
                                  </p:childTnLst>
                                </p:cTn>
                              </p:par>
                            </p:childTnLst>
                          </p:cTn>
                        </p:par>
                        <p:par>
                          <p:cTn id="115" fill="hold">
                            <p:stCondLst>
                              <p:cond delay="500"/>
                            </p:stCondLst>
                            <p:childTnLst>
                              <p:par>
                                <p:cTn id="116" presetID="17"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p:cTn id="118" dur="500" fill="hold"/>
                                        <p:tgtEl>
                                          <p:spTgt spid="26"/>
                                        </p:tgtEl>
                                        <p:attrNameLst>
                                          <p:attrName>ppt_x</p:attrName>
                                        </p:attrNameLst>
                                      </p:cBhvr>
                                      <p:tavLst>
                                        <p:tav tm="0">
                                          <p:val>
                                            <p:strVal val="#ppt_x+#ppt_w/2"/>
                                          </p:val>
                                        </p:tav>
                                        <p:tav tm="100000">
                                          <p:val>
                                            <p:strVal val="#ppt_x"/>
                                          </p:val>
                                        </p:tav>
                                      </p:tavLst>
                                    </p:anim>
                                    <p:anim calcmode="lin" valueType="num">
                                      <p:cBhvr>
                                        <p:cTn id="119" dur="500" fill="hold"/>
                                        <p:tgtEl>
                                          <p:spTgt spid="26"/>
                                        </p:tgtEl>
                                        <p:attrNameLst>
                                          <p:attrName>ppt_y</p:attrName>
                                        </p:attrNameLst>
                                      </p:cBhvr>
                                      <p:tavLst>
                                        <p:tav tm="0">
                                          <p:val>
                                            <p:strVal val="#ppt_y"/>
                                          </p:val>
                                        </p:tav>
                                        <p:tav tm="100000">
                                          <p:val>
                                            <p:strVal val="#ppt_y"/>
                                          </p:val>
                                        </p:tav>
                                      </p:tavLst>
                                    </p:anim>
                                    <p:anim calcmode="lin" valueType="num">
                                      <p:cBhvr>
                                        <p:cTn id="120" dur="500" fill="hold"/>
                                        <p:tgtEl>
                                          <p:spTgt spid="26"/>
                                        </p:tgtEl>
                                        <p:attrNameLst>
                                          <p:attrName>ppt_w</p:attrName>
                                        </p:attrNameLst>
                                      </p:cBhvr>
                                      <p:tavLst>
                                        <p:tav tm="0">
                                          <p:val>
                                            <p:fltVal val="0"/>
                                          </p:val>
                                        </p:tav>
                                        <p:tav tm="100000">
                                          <p:val>
                                            <p:strVal val="#ppt_w"/>
                                          </p:val>
                                        </p:tav>
                                      </p:tavLst>
                                    </p:anim>
                                    <p:anim calcmode="lin" valueType="num">
                                      <p:cBhvr>
                                        <p:cTn id="121"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18">
                                            <p:graphicEl>
                                              <a:dgm id="{23CBD3D4-11BE-4181-877A-585632D63142}"/>
                                            </p:graphicEl>
                                          </p:spTgt>
                                        </p:tgtEl>
                                        <p:attrNameLst>
                                          <p:attrName>style.visibility</p:attrName>
                                        </p:attrNameLst>
                                      </p:cBhvr>
                                      <p:to>
                                        <p:strVal val="visible"/>
                                      </p:to>
                                    </p:set>
                                    <p:anim calcmode="lin" valueType="num">
                                      <p:cBhvr>
                                        <p:cTn id="126" dur="500" fill="hold"/>
                                        <p:tgtEl>
                                          <p:spTgt spid="18">
                                            <p:graphicEl>
                                              <a:dgm id="{23CBD3D4-11BE-4181-877A-585632D63142}"/>
                                            </p:graphicEl>
                                          </p:spTgt>
                                        </p:tgtEl>
                                        <p:attrNameLst>
                                          <p:attrName>ppt_w</p:attrName>
                                        </p:attrNameLst>
                                      </p:cBhvr>
                                      <p:tavLst>
                                        <p:tav tm="0">
                                          <p:val>
                                            <p:fltVal val="0"/>
                                          </p:val>
                                        </p:tav>
                                        <p:tav tm="100000">
                                          <p:val>
                                            <p:strVal val="#ppt_w"/>
                                          </p:val>
                                        </p:tav>
                                      </p:tavLst>
                                    </p:anim>
                                    <p:anim calcmode="lin" valueType="num">
                                      <p:cBhvr>
                                        <p:cTn id="127" dur="500" fill="hold"/>
                                        <p:tgtEl>
                                          <p:spTgt spid="18">
                                            <p:graphicEl>
                                              <a:dgm id="{23CBD3D4-11BE-4181-877A-585632D63142}"/>
                                            </p:graphicEl>
                                          </p:spTgt>
                                        </p:tgtEl>
                                        <p:attrNameLst>
                                          <p:attrName>ppt_h</p:attrName>
                                        </p:attrNameLst>
                                      </p:cBhvr>
                                      <p:tavLst>
                                        <p:tav tm="0">
                                          <p:val>
                                            <p:fltVal val="0"/>
                                          </p:val>
                                        </p:tav>
                                        <p:tav tm="100000">
                                          <p:val>
                                            <p:strVal val="#ppt_h"/>
                                          </p:val>
                                        </p:tav>
                                      </p:tavLst>
                                    </p:anim>
                                    <p:animEffect transition="in" filter="fade">
                                      <p:cBhvr>
                                        <p:cTn id="128" dur="500"/>
                                        <p:tgtEl>
                                          <p:spTgt spid="18">
                                            <p:graphicEl>
                                              <a:dgm id="{23CBD3D4-11BE-4181-877A-585632D63142}"/>
                                            </p:graphicEl>
                                          </p:spTgt>
                                        </p:tgtEl>
                                      </p:cBhvr>
                                    </p:animEffect>
                                  </p:childTnLst>
                                </p:cTn>
                              </p:par>
                            </p:childTnLst>
                          </p:cTn>
                        </p:par>
                        <p:par>
                          <p:cTn id="129" fill="hold">
                            <p:stCondLst>
                              <p:cond delay="500"/>
                            </p:stCondLst>
                            <p:childTnLst>
                              <p:par>
                                <p:cTn id="130" presetID="17" presetClass="entr" presetSubtype="4" fill="hold" nodeType="afterEffect">
                                  <p:stCondLst>
                                    <p:cond delay="0"/>
                                  </p:stCondLst>
                                  <p:childTnLst>
                                    <p:set>
                                      <p:cBhvr>
                                        <p:cTn id="131" dur="1" fill="hold">
                                          <p:stCondLst>
                                            <p:cond delay="0"/>
                                          </p:stCondLst>
                                        </p:cTn>
                                        <p:tgtEl>
                                          <p:spTgt spid="24"/>
                                        </p:tgtEl>
                                        <p:attrNameLst>
                                          <p:attrName>style.visibility</p:attrName>
                                        </p:attrNameLst>
                                      </p:cBhvr>
                                      <p:to>
                                        <p:strVal val="visible"/>
                                      </p:to>
                                    </p:set>
                                    <p:anim calcmode="lin" valueType="num">
                                      <p:cBhvr>
                                        <p:cTn id="132" dur="500" fill="hold"/>
                                        <p:tgtEl>
                                          <p:spTgt spid="24"/>
                                        </p:tgtEl>
                                        <p:attrNameLst>
                                          <p:attrName>ppt_x</p:attrName>
                                        </p:attrNameLst>
                                      </p:cBhvr>
                                      <p:tavLst>
                                        <p:tav tm="0">
                                          <p:val>
                                            <p:strVal val="#ppt_x"/>
                                          </p:val>
                                        </p:tav>
                                        <p:tav tm="100000">
                                          <p:val>
                                            <p:strVal val="#ppt_x"/>
                                          </p:val>
                                        </p:tav>
                                      </p:tavLst>
                                    </p:anim>
                                    <p:anim calcmode="lin" valueType="num">
                                      <p:cBhvr>
                                        <p:cTn id="133" dur="500" fill="hold"/>
                                        <p:tgtEl>
                                          <p:spTgt spid="24"/>
                                        </p:tgtEl>
                                        <p:attrNameLst>
                                          <p:attrName>ppt_y</p:attrName>
                                        </p:attrNameLst>
                                      </p:cBhvr>
                                      <p:tavLst>
                                        <p:tav tm="0">
                                          <p:val>
                                            <p:strVal val="#ppt_y+#ppt_h/2"/>
                                          </p:val>
                                        </p:tav>
                                        <p:tav tm="100000">
                                          <p:val>
                                            <p:strVal val="#ppt_y"/>
                                          </p:val>
                                        </p:tav>
                                      </p:tavLst>
                                    </p:anim>
                                    <p:anim calcmode="lin" valueType="num">
                                      <p:cBhvr>
                                        <p:cTn id="134" dur="500" fill="hold"/>
                                        <p:tgtEl>
                                          <p:spTgt spid="24"/>
                                        </p:tgtEl>
                                        <p:attrNameLst>
                                          <p:attrName>ppt_w</p:attrName>
                                        </p:attrNameLst>
                                      </p:cBhvr>
                                      <p:tavLst>
                                        <p:tav tm="0">
                                          <p:val>
                                            <p:strVal val="#ppt_w"/>
                                          </p:val>
                                        </p:tav>
                                        <p:tav tm="100000">
                                          <p:val>
                                            <p:strVal val="#ppt_w"/>
                                          </p:val>
                                        </p:tav>
                                      </p:tavLst>
                                    </p:anim>
                                    <p:anim calcmode="lin" valueType="num">
                                      <p:cBhvr>
                                        <p:cTn id="135"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16">
                                            <p:graphicEl>
                                              <a:dgm id="{F050D1AF-60B9-4303-ACF2-465674D567F0}"/>
                                            </p:graphicEl>
                                          </p:spTgt>
                                        </p:tgtEl>
                                        <p:attrNameLst>
                                          <p:attrName>style.visibility</p:attrName>
                                        </p:attrNameLst>
                                      </p:cBhvr>
                                      <p:to>
                                        <p:strVal val="visible"/>
                                      </p:to>
                                    </p:set>
                                    <p:animEffect transition="in" filter="fade">
                                      <p:cBhvr>
                                        <p:cTn id="140" dur="1000"/>
                                        <p:tgtEl>
                                          <p:spTgt spid="16">
                                            <p:graphicEl>
                                              <a:dgm id="{F050D1AF-60B9-4303-ACF2-465674D567F0}"/>
                                            </p:graphicEl>
                                          </p:spTgt>
                                        </p:tgtEl>
                                      </p:cBhvr>
                                    </p:animEffect>
                                    <p:anim calcmode="lin" valueType="num">
                                      <p:cBhvr>
                                        <p:cTn id="141" dur="1000" fill="hold"/>
                                        <p:tgtEl>
                                          <p:spTgt spid="16">
                                            <p:graphicEl>
                                              <a:dgm id="{F050D1AF-60B9-4303-ACF2-465674D567F0}"/>
                                            </p:graphicEl>
                                          </p:spTgt>
                                        </p:tgtEl>
                                        <p:attrNameLst>
                                          <p:attrName>ppt_x</p:attrName>
                                        </p:attrNameLst>
                                      </p:cBhvr>
                                      <p:tavLst>
                                        <p:tav tm="0">
                                          <p:val>
                                            <p:strVal val="#ppt_x"/>
                                          </p:val>
                                        </p:tav>
                                        <p:tav tm="100000">
                                          <p:val>
                                            <p:strVal val="#ppt_x"/>
                                          </p:val>
                                        </p:tav>
                                      </p:tavLst>
                                    </p:anim>
                                    <p:anim calcmode="lin" valueType="num">
                                      <p:cBhvr>
                                        <p:cTn id="142" dur="1000" fill="hold"/>
                                        <p:tgtEl>
                                          <p:spTgt spid="16">
                                            <p:graphicEl>
                                              <a:dgm id="{F050D1AF-60B9-4303-ACF2-465674D567F0}"/>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6">
                                            <p:graphicEl>
                                              <a:dgm id="{11BEC216-BBC1-46E1-BBDC-38BBA4D6EF4C}"/>
                                            </p:graphicEl>
                                          </p:spTgt>
                                        </p:tgtEl>
                                        <p:attrNameLst>
                                          <p:attrName>style.visibility</p:attrName>
                                        </p:attrNameLst>
                                      </p:cBhvr>
                                      <p:to>
                                        <p:strVal val="visible"/>
                                      </p:to>
                                    </p:set>
                                    <p:animEffect transition="in" filter="fade">
                                      <p:cBhvr>
                                        <p:cTn id="147" dur="1000"/>
                                        <p:tgtEl>
                                          <p:spTgt spid="16">
                                            <p:graphicEl>
                                              <a:dgm id="{11BEC216-BBC1-46E1-BBDC-38BBA4D6EF4C}"/>
                                            </p:graphicEl>
                                          </p:spTgt>
                                        </p:tgtEl>
                                      </p:cBhvr>
                                    </p:animEffect>
                                    <p:anim calcmode="lin" valueType="num">
                                      <p:cBhvr>
                                        <p:cTn id="148" dur="1000" fill="hold"/>
                                        <p:tgtEl>
                                          <p:spTgt spid="16">
                                            <p:graphicEl>
                                              <a:dgm id="{11BEC216-BBC1-46E1-BBDC-38BBA4D6EF4C}"/>
                                            </p:graphicEl>
                                          </p:spTgt>
                                        </p:tgtEl>
                                        <p:attrNameLst>
                                          <p:attrName>ppt_x</p:attrName>
                                        </p:attrNameLst>
                                      </p:cBhvr>
                                      <p:tavLst>
                                        <p:tav tm="0">
                                          <p:val>
                                            <p:strVal val="#ppt_x"/>
                                          </p:val>
                                        </p:tav>
                                        <p:tav tm="100000">
                                          <p:val>
                                            <p:strVal val="#ppt_x"/>
                                          </p:val>
                                        </p:tav>
                                      </p:tavLst>
                                    </p:anim>
                                    <p:anim calcmode="lin" valueType="num">
                                      <p:cBhvr>
                                        <p:cTn id="149" dur="1000" fill="hold"/>
                                        <p:tgtEl>
                                          <p:spTgt spid="16">
                                            <p:graphicEl>
                                              <a:dgm id="{11BEC216-BBC1-46E1-BBDC-38BBA4D6EF4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3" grpId="0"/>
      <p:bldP spid="14" grpId="0"/>
      <p:bldP spid="15" grpId="0"/>
      <p:bldGraphic spid="18" grpId="0" uiExpand="1">
        <p:bldSub>
          <a:bldDgm bld="one"/>
        </p:bldSub>
      </p:bldGraphic>
      <p:bldGraphic spid="1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xmlns="" id="{9BE77F94-346D-4377-A2A3-91962340E3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50" y="1002559"/>
            <a:ext cx="2892192" cy="21691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ángulo 1">
            <a:extLst>
              <a:ext uri="{FF2B5EF4-FFF2-40B4-BE49-F238E27FC236}">
                <a16:creationId xmlns:a16="http://schemas.microsoft.com/office/drawing/2014/main" xmlns="" id="{C4F6D654-0FAB-417E-825E-73EC49168807}"/>
              </a:ext>
            </a:extLst>
          </p:cNvPr>
          <p:cNvSpPr/>
          <p:nvPr/>
        </p:nvSpPr>
        <p:spPr>
          <a:xfrm>
            <a:off x="1" y="0"/>
            <a:ext cx="7193280" cy="769441"/>
          </a:xfrm>
          <a:prstGeom prst="rect">
            <a:avLst/>
          </a:prstGeom>
        </p:spPr>
        <p:txBody>
          <a:bodyPr wrap="square">
            <a:spAutoFit/>
          </a:bodyPr>
          <a:lstStyle/>
          <a:p>
            <a:pPr algn="ctr"/>
            <a:r>
              <a:rPr lang="es-ES" sz="4400" b="1">
                <a:ln w="6600">
                  <a:solidFill>
                    <a:schemeClr val="accent2"/>
                  </a:solidFill>
                  <a:prstDash val="solid"/>
                </a:ln>
                <a:solidFill>
                  <a:srgbClr val="FFFFFF"/>
                </a:solidFill>
                <a:effectLst>
                  <a:outerShdw dist="38100" dir="2700000" algn="tl" rotWithShape="0">
                    <a:schemeClr val="accent2"/>
                  </a:outerShdw>
                </a:effectLst>
              </a:rPr>
              <a:t>ACCEPTING EVERYONE</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1E45C7DA-E95B-4BE1-B7B0-4E074E2DB66E}"/>
              </a:ext>
            </a:extLst>
          </p:cNvPr>
          <p:cNvSpPr/>
          <p:nvPr/>
        </p:nvSpPr>
        <p:spPr>
          <a:xfrm>
            <a:off x="638139" y="584775"/>
            <a:ext cx="5917004" cy="369332"/>
          </a:xfrm>
          <a:prstGeom prst="rect">
            <a:avLst/>
          </a:prstGeom>
        </p:spPr>
        <p:txBody>
          <a:bodyPr wrap="none">
            <a:spAutoFit/>
          </a:bodyPr>
          <a:lstStyle/>
          <a:p>
            <a:pPr algn="ctr"/>
            <a:r>
              <a:rPr lang="es-ES" b="1">
                <a:solidFill>
                  <a:srgbClr val="002060"/>
                </a:solidFill>
                <a:latin typeface="Comic Sans MS" panose="030F0702030302020204" pitchFamily="66" charset="0"/>
              </a:rPr>
              <a:t>“</a:t>
            </a:r>
            <a:r>
              <a:rPr lang="en-US" b="1">
                <a:solidFill>
                  <a:srgbClr val="002060"/>
                </a:solidFill>
                <a:latin typeface="Comic Sans MS" panose="030F0702030302020204" pitchFamily="66" charset="0"/>
              </a:rPr>
              <a:t>But He needed to go through Samaria.</a:t>
            </a:r>
            <a:r>
              <a:rPr lang="es-ES" b="1">
                <a:solidFill>
                  <a:srgbClr val="002060"/>
                </a:solidFill>
                <a:latin typeface="Comic Sans MS" panose="030F0702030302020204" pitchFamily="66" charset="0"/>
              </a:rPr>
              <a:t>” </a:t>
            </a:r>
            <a:r>
              <a:rPr lang="es-ES" sz="1600" b="1">
                <a:solidFill>
                  <a:srgbClr val="002060"/>
                </a:solidFill>
                <a:latin typeface="Comic Sans MS" panose="030F0702030302020204" pitchFamily="66" charset="0"/>
              </a:rPr>
              <a:t>(John 4:4</a:t>
            </a:r>
            <a:r>
              <a:rPr lang="es-ES" sz="1600" b="1" dirty="0">
                <a:solidFill>
                  <a:srgbClr val="002060"/>
                </a:solidFill>
                <a:latin typeface="Comic Sans MS" panose="030F0702030302020204" pitchFamily="66" charset="0"/>
              </a:rPr>
              <a:t>)</a:t>
            </a:r>
          </a:p>
        </p:txBody>
      </p:sp>
      <p:sp>
        <p:nvSpPr>
          <p:cNvPr id="4" name="CuadroTexto 3">
            <a:extLst>
              <a:ext uri="{FF2B5EF4-FFF2-40B4-BE49-F238E27FC236}">
                <a16:creationId xmlns:a16="http://schemas.microsoft.com/office/drawing/2014/main" xmlns="" id="{D7323B5E-540C-46F1-A51C-22EA6D156C4F}"/>
              </a:ext>
            </a:extLst>
          </p:cNvPr>
          <p:cNvSpPr txBox="1"/>
          <p:nvPr/>
        </p:nvSpPr>
        <p:spPr>
          <a:xfrm>
            <a:off x="3082834" y="1187566"/>
            <a:ext cx="4249459" cy="1631216"/>
          </a:xfrm>
          <a:prstGeom prst="rect">
            <a:avLst/>
          </a:prstGeom>
          <a:noFill/>
        </p:spPr>
        <p:txBody>
          <a:bodyPr wrap="square" rtlCol="0">
            <a:spAutoFit/>
          </a:bodyPr>
          <a:lstStyle/>
          <a:p>
            <a:pPr>
              <a:spcBef>
                <a:spcPts val="600"/>
              </a:spcBef>
            </a:pPr>
            <a:r>
              <a:rPr lang="en-US" sz="2000" b="1"/>
              <a:t>The relationship between Jews and Samaritans was quite tense. The Jews used to take a detour to get from Judea to Galilee, to not to go through Samaritan land.</a:t>
            </a:r>
            <a:endParaRPr lang="es-ES" sz="2000" b="1" dirty="0"/>
          </a:p>
        </p:txBody>
      </p:sp>
      <p:grpSp>
        <p:nvGrpSpPr>
          <p:cNvPr id="15" name="Grupo 14">
            <a:extLst>
              <a:ext uri="{FF2B5EF4-FFF2-40B4-BE49-F238E27FC236}">
                <a16:creationId xmlns:a16="http://schemas.microsoft.com/office/drawing/2014/main" xmlns="" id="{E10E69AE-102F-4523-B3D4-AA688A3D4E03}"/>
              </a:ext>
            </a:extLst>
          </p:cNvPr>
          <p:cNvGrpSpPr/>
          <p:nvPr/>
        </p:nvGrpSpPr>
        <p:grpSpPr>
          <a:xfrm>
            <a:off x="7296048" y="174169"/>
            <a:ext cx="1708613" cy="2368731"/>
            <a:chOff x="7296048" y="148043"/>
            <a:chExt cx="1708613" cy="2368731"/>
          </a:xfrm>
        </p:grpSpPr>
        <p:pic>
          <p:nvPicPr>
            <p:cNvPr id="6" name="Imagen 5">
              <a:extLst>
                <a:ext uri="{FF2B5EF4-FFF2-40B4-BE49-F238E27FC236}">
                  <a16:creationId xmlns:a16="http://schemas.microsoft.com/office/drawing/2014/main" xmlns="" id="{0EE40D47-C40C-4A1D-8259-3895C3751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2293" y="148043"/>
              <a:ext cx="1672368" cy="2368731"/>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xmlns="" id="{65763E0E-815D-479F-AE87-72BB35ED704A}"/>
                </a:ext>
              </a:extLst>
            </p:cNvPr>
            <p:cNvSpPr txBox="1"/>
            <p:nvPr/>
          </p:nvSpPr>
          <p:spPr>
            <a:xfrm>
              <a:off x="7296048" y="247360"/>
              <a:ext cx="771365" cy="338554"/>
            </a:xfrm>
            <a:prstGeom prst="rect">
              <a:avLst/>
            </a:prstGeom>
            <a:noFill/>
          </p:spPr>
          <p:txBody>
            <a:bodyPr wrap="none" rtlCol="0">
              <a:spAutoFit/>
            </a:bodyPr>
            <a:lstStyle/>
            <a:p>
              <a:pPr algn="ctr"/>
              <a:r>
                <a:rPr lang="es-ES" sz="1600" b="1"/>
                <a:t>Galilee</a:t>
              </a:r>
              <a:endParaRPr lang="es-ES" sz="1600" b="1" dirty="0"/>
            </a:p>
          </p:txBody>
        </p:sp>
        <p:sp>
          <p:nvSpPr>
            <p:cNvPr id="8" name="CuadroTexto 7">
              <a:extLst>
                <a:ext uri="{FF2B5EF4-FFF2-40B4-BE49-F238E27FC236}">
                  <a16:creationId xmlns:a16="http://schemas.microsoft.com/office/drawing/2014/main" xmlns="" id="{68D4DA4F-2879-48F8-963E-B4440F1B799E}"/>
                </a:ext>
              </a:extLst>
            </p:cNvPr>
            <p:cNvSpPr txBox="1"/>
            <p:nvPr/>
          </p:nvSpPr>
          <p:spPr>
            <a:xfrm>
              <a:off x="7322976" y="945398"/>
              <a:ext cx="875560" cy="338554"/>
            </a:xfrm>
            <a:prstGeom prst="rect">
              <a:avLst/>
            </a:prstGeom>
            <a:noFill/>
          </p:spPr>
          <p:txBody>
            <a:bodyPr wrap="none" rtlCol="0">
              <a:spAutoFit/>
            </a:bodyPr>
            <a:lstStyle/>
            <a:p>
              <a:pPr algn="ctr"/>
              <a:r>
                <a:rPr lang="es-ES" sz="1600" b="1" dirty="0"/>
                <a:t>Samaria</a:t>
              </a:r>
            </a:p>
          </p:txBody>
        </p:sp>
        <p:sp>
          <p:nvSpPr>
            <p:cNvPr id="9" name="CuadroTexto 8">
              <a:extLst>
                <a:ext uri="{FF2B5EF4-FFF2-40B4-BE49-F238E27FC236}">
                  <a16:creationId xmlns:a16="http://schemas.microsoft.com/office/drawing/2014/main" xmlns="" id="{8D717BB1-2794-4985-8FCC-7E5D9F43C6FF}"/>
                </a:ext>
              </a:extLst>
            </p:cNvPr>
            <p:cNvSpPr txBox="1"/>
            <p:nvPr/>
          </p:nvSpPr>
          <p:spPr>
            <a:xfrm>
              <a:off x="7574240" y="1559486"/>
              <a:ext cx="676787" cy="338554"/>
            </a:xfrm>
            <a:prstGeom prst="rect">
              <a:avLst/>
            </a:prstGeom>
            <a:noFill/>
          </p:spPr>
          <p:txBody>
            <a:bodyPr wrap="none" rtlCol="0">
              <a:spAutoFit/>
            </a:bodyPr>
            <a:lstStyle/>
            <a:p>
              <a:pPr algn="ctr"/>
              <a:r>
                <a:rPr lang="es-ES" sz="1600" b="1" dirty="0"/>
                <a:t>Judea</a:t>
              </a:r>
            </a:p>
          </p:txBody>
        </p:sp>
        <p:cxnSp>
          <p:nvCxnSpPr>
            <p:cNvPr id="11" name="Conector recto de flecha 10">
              <a:extLst>
                <a:ext uri="{FF2B5EF4-FFF2-40B4-BE49-F238E27FC236}">
                  <a16:creationId xmlns:a16="http://schemas.microsoft.com/office/drawing/2014/main" xmlns="" id="{0F0AD7E9-C00F-42D5-91C0-AF2DEFD6FDFE}"/>
                </a:ext>
              </a:extLst>
            </p:cNvPr>
            <p:cNvCxnSpPr>
              <a:cxnSpLocks/>
            </p:cNvCxnSpPr>
            <p:nvPr/>
          </p:nvCxnSpPr>
          <p:spPr>
            <a:xfrm>
              <a:off x="7778174" y="527386"/>
              <a:ext cx="444867" cy="2336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0" name="Rectángulo 19">
            <a:extLst>
              <a:ext uri="{FF2B5EF4-FFF2-40B4-BE49-F238E27FC236}">
                <a16:creationId xmlns:a16="http://schemas.microsoft.com/office/drawing/2014/main" xmlns="" id="{AB98625F-0B1F-46C2-8EF5-153167067FA3}"/>
              </a:ext>
            </a:extLst>
          </p:cNvPr>
          <p:cNvSpPr/>
          <p:nvPr/>
        </p:nvSpPr>
        <p:spPr>
          <a:xfrm>
            <a:off x="3094338" y="4467800"/>
            <a:ext cx="5953867" cy="2323713"/>
          </a:xfrm>
          <a:prstGeom prst="rect">
            <a:avLst/>
          </a:prstGeom>
        </p:spPr>
        <p:txBody>
          <a:bodyPr wrap="square">
            <a:spAutoFit/>
          </a:bodyPr>
          <a:lstStyle/>
          <a:p>
            <a:pPr>
              <a:spcBef>
                <a:spcPts val="600"/>
              </a:spcBef>
            </a:pPr>
            <a:r>
              <a:rPr lang="en-US" sz="2000" b="1"/>
              <a:t>When we see others with God's sympathy, every barrier is brought down. Then there's no more separation, because we see them as potential citizens of the Kingdom of Heaven.</a:t>
            </a:r>
            <a:endParaRPr lang="es-ES" sz="2000" b="1" dirty="0"/>
          </a:p>
          <a:p>
            <a:pPr>
              <a:spcBef>
                <a:spcPts val="600"/>
              </a:spcBef>
            </a:pPr>
            <a:r>
              <a:rPr lang="en-US" sz="2000" b="1"/>
              <a:t>We may not share or accept their political or religious ideas, but we always love them and want the best for them.</a:t>
            </a:r>
            <a:endParaRPr lang="es-ES" sz="2000" b="1" dirty="0"/>
          </a:p>
        </p:txBody>
      </p:sp>
      <p:pic>
        <p:nvPicPr>
          <p:cNvPr id="22" name="Imagen 21">
            <a:extLst>
              <a:ext uri="{FF2B5EF4-FFF2-40B4-BE49-F238E27FC236}">
                <a16:creationId xmlns:a16="http://schemas.microsoft.com/office/drawing/2014/main" xmlns="" id="{4630F696-6FCE-4D1F-A880-27D731BC99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7534" y="2724210"/>
            <a:ext cx="3366026" cy="168301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23" name="Rectángulo 22">
            <a:extLst>
              <a:ext uri="{FF2B5EF4-FFF2-40B4-BE49-F238E27FC236}">
                <a16:creationId xmlns:a16="http://schemas.microsoft.com/office/drawing/2014/main" xmlns="" id="{0A3D29E4-2F3E-4675-82C7-EA431E3F7B7A}"/>
              </a:ext>
            </a:extLst>
          </p:cNvPr>
          <p:cNvSpPr/>
          <p:nvPr/>
        </p:nvSpPr>
        <p:spPr>
          <a:xfrm>
            <a:off x="78568" y="3178771"/>
            <a:ext cx="5437139" cy="1323439"/>
          </a:xfrm>
          <a:prstGeom prst="rect">
            <a:avLst/>
          </a:prstGeom>
        </p:spPr>
        <p:txBody>
          <a:bodyPr wrap="square">
            <a:spAutoFit/>
          </a:bodyPr>
          <a:lstStyle/>
          <a:p>
            <a:pPr>
              <a:spcBef>
                <a:spcPts val="600"/>
              </a:spcBef>
            </a:pPr>
            <a:r>
              <a:rPr lang="en-US" sz="2000" b="1"/>
              <a:t>However, Jesus sees beyond race, culture, sex and religion. He knew that there were people in Samaria who needed salvation, so His mission was to bring it to them.</a:t>
            </a:r>
            <a:endParaRPr lang="es-ES" sz="2000" b="1" dirty="0"/>
          </a:p>
        </p:txBody>
      </p:sp>
      <p:pic>
        <p:nvPicPr>
          <p:cNvPr id="25" name="Imagen 24">
            <a:extLst>
              <a:ext uri="{FF2B5EF4-FFF2-40B4-BE49-F238E27FC236}">
                <a16:creationId xmlns:a16="http://schemas.microsoft.com/office/drawing/2014/main" xmlns="" id="{4B53F3CD-EDE2-4545-8EF3-5437027BA3E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350" y="4539355"/>
            <a:ext cx="2931885" cy="2198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991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9" dur="1000" fill="hold"/>
                                        <p:tgtEl>
                                          <p:spTgt spid="1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7"/>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par>
                                <p:cTn id="43" presetID="14"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ipe(left)">
                                      <p:cBhvr>
                                        <p:cTn id="55" dur="500"/>
                                        <p:tgtEl>
                                          <p:spTgt spid="2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0">
                                            <p:txEl>
                                              <p:pRg st="1" end="1"/>
                                            </p:txEl>
                                          </p:spTgt>
                                        </p:tgtEl>
                                        <p:attrNameLst>
                                          <p:attrName>style.visibility</p:attrName>
                                        </p:attrNameLst>
                                      </p:cBhvr>
                                      <p:to>
                                        <p:strVal val="visible"/>
                                      </p:to>
                                    </p:set>
                                    <p:animEffect transition="in" filter="wipe(left)">
                                      <p:cBhvr>
                                        <p:cTn id="60"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20" grpId="0" uiExpand="1" build="p"/>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2F34362D-EAF8-4CFE-AA78-CD1DAFDC2B9B}"/>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6353951" y="2637051"/>
            <a:ext cx="2671552" cy="26715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CF2F8193-CE88-4A46-AEB1-281409FDB28A}"/>
              </a:ext>
            </a:extLst>
          </p:cNvPr>
          <p:cNvSpPr/>
          <p:nvPr/>
        </p:nvSpPr>
        <p:spPr>
          <a:xfrm>
            <a:off x="2297974" y="-95799"/>
            <a:ext cx="6846025" cy="769441"/>
          </a:xfrm>
          <a:prstGeom prst="rect">
            <a:avLst/>
          </a:prstGeom>
        </p:spPr>
        <p:txBody>
          <a:bodyPr wrap="square">
            <a:spAutoFit/>
          </a:bodyPr>
          <a:lstStyle/>
          <a:p>
            <a:pPr algn="ctr"/>
            <a:r>
              <a:rPr lang="es-ES" sz="4400">
                <a:ln w="0"/>
                <a:effectLst>
                  <a:outerShdw blurRad="38100" dist="19050" dir="2700000" algn="tl" rotWithShape="0">
                    <a:schemeClr val="dk1">
                      <a:alpha val="40000"/>
                    </a:schemeClr>
                  </a:outerShdw>
                </a:effectLst>
              </a:rPr>
              <a:t>MAKING FRIENDS</a:t>
            </a:r>
            <a:endParaRPr lang="es-ES" sz="4400" dirty="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41BD1A6A-9DFF-4DD0-9284-81D74EA30FCC}"/>
              </a:ext>
            </a:extLst>
          </p:cNvPr>
          <p:cNvSpPr/>
          <p:nvPr/>
        </p:nvSpPr>
        <p:spPr>
          <a:xfrm>
            <a:off x="2372540" y="579357"/>
            <a:ext cx="6771459" cy="861774"/>
          </a:xfrm>
          <a:prstGeom prst="rect">
            <a:avLst/>
          </a:prstGeom>
          <a:solidFill>
            <a:srgbClr val="4F1858"/>
          </a:solidFill>
        </p:spPr>
        <p:txBody>
          <a:bodyPr wrap="square">
            <a:spAutoFit/>
          </a:bodyPr>
          <a:lstStyle/>
          <a:p>
            <a:r>
              <a:rPr lang="es-ES" sz="1700" b="1">
                <a:solidFill>
                  <a:schemeClr val="bg1"/>
                </a:solidFill>
                <a:latin typeface="Comic Sans MS" panose="030F0702030302020204" pitchFamily="66" charset="0"/>
              </a:rPr>
              <a:t>“</a:t>
            </a:r>
            <a:r>
              <a:rPr lang="en-US" sz="1700" b="1">
                <a:solidFill>
                  <a:schemeClr val="bg1"/>
                </a:solidFill>
                <a:latin typeface="Comic Sans MS" panose="030F0702030302020204" pitchFamily="66" charset="0"/>
              </a:rPr>
              <a:t>He first found his own brother Simon, and said to him, ‘We have found the Messiah’ (which is translated, the Christ).</a:t>
            </a:r>
            <a:r>
              <a:rPr lang="es-ES" sz="1700" b="1">
                <a:solidFill>
                  <a:schemeClr val="bg1"/>
                </a:solidFill>
                <a:latin typeface="Comic Sans MS" panose="030F0702030302020204" pitchFamily="66" charset="0"/>
              </a:rPr>
              <a:t>” </a:t>
            </a:r>
            <a:r>
              <a:rPr lang="es-ES" sz="1600" b="1">
                <a:solidFill>
                  <a:schemeClr val="bg1"/>
                </a:solidFill>
                <a:latin typeface="Comic Sans MS" panose="030F0702030302020204" pitchFamily="66" charset="0"/>
              </a:rPr>
              <a:t>(John 1:41</a:t>
            </a:r>
            <a:r>
              <a:rPr lang="es-ES" sz="1600" b="1" dirty="0">
                <a:solidFill>
                  <a:schemeClr val="bg1"/>
                </a:solidFill>
                <a:latin typeface="Comic Sans MS" panose="030F0702030302020204" pitchFamily="66" charset="0"/>
              </a:rPr>
              <a:t>)</a:t>
            </a:r>
          </a:p>
        </p:txBody>
      </p:sp>
      <p:sp>
        <p:nvSpPr>
          <p:cNvPr id="4" name="CuadroTexto 3">
            <a:extLst>
              <a:ext uri="{FF2B5EF4-FFF2-40B4-BE49-F238E27FC236}">
                <a16:creationId xmlns:a16="http://schemas.microsoft.com/office/drawing/2014/main" xmlns="" id="{E67DDD9C-2318-4E01-B338-AA219E7CC752}"/>
              </a:ext>
            </a:extLst>
          </p:cNvPr>
          <p:cNvSpPr txBox="1"/>
          <p:nvPr/>
        </p:nvSpPr>
        <p:spPr>
          <a:xfrm>
            <a:off x="2372540" y="1471540"/>
            <a:ext cx="6771459" cy="1015663"/>
          </a:xfrm>
          <a:prstGeom prst="rect">
            <a:avLst/>
          </a:prstGeom>
          <a:noFill/>
        </p:spPr>
        <p:txBody>
          <a:bodyPr wrap="square" rtlCol="0">
            <a:spAutoFit/>
          </a:bodyPr>
          <a:lstStyle/>
          <a:p>
            <a:pPr>
              <a:spcBef>
                <a:spcPts val="600"/>
              </a:spcBef>
            </a:pPr>
            <a:r>
              <a:rPr lang="en-US" sz="2000" b="1"/>
              <a:t>When Jesus said goodbye to His disciples, He asked them to preach the gospel in increasing areas: “in Jerusalem, and in all Judea and Samaria, and to the end of the earth.” (Acts 1:8).</a:t>
            </a:r>
            <a:endParaRPr lang="es-ES" sz="2000" b="1" dirty="0"/>
          </a:p>
        </p:txBody>
      </p:sp>
      <p:pic>
        <p:nvPicPr>
          <p:cNvPr id="12" name="Imagen 11">
            <a:extLst>
              <a:ext uri="{FF2B5EF4-FFF2-40B4-BE49-F238E27FC236}">
                <a16:creationId xmlns:a16="http://schemas.microsoft.com/office/drawing/2014/main" xmlns="" id="{23AFA75B-DC4C-4409-B380-7A12A7F448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1251" y="4322341"/>
            <a:ext cx="2126723" cy="24427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xmlns="" id="{0D0FAB1E-09A8-4720-8007-A6D804127E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50395" y="212963"/>
            <a:ext cx="2168434" cy="2161059"/>
          </a:xfrm>
          <a:prstGeom prst="snip2DiagRect">
            <a:avLst>
              <a:gd name="adj1" fmla="val 19746"/>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Rectángulo 14">
            <a:extLst>
              <a:ext uri="{FF2B5EF4-FFF2-40B4-BE49-F238E27FC236}">
                <a16:creationId xmlns:a16="http://schemas.microsoft.com/office/drawing/2014/main" xmlns="" id="{DB1DC692-568F-4574-B96E-0D0F9BCA0C8A}"/>
              </a:ext>
            </a:extLst>
          </p:cNvPr>
          <p:cNvSpPr/>
          <p:nvPr/>
        </p:nvSpPr>
        <p:spPr>
          <a:xfrm>
            <a:off x="86540" y="2620471"/>
            <a:ext cx="6226628" cy="1400383"/>
          </a:xfrm>
          <a:prstGeom prst="rect">
            <a:avLst/>
          </a:prstGeom>
        </p:spPr>
        <p:txBody>
          <a:bodyPr wrap="square">
            <a:spAutoFit/>
          </a:bodyPr>
          <a:lstStyle/>
          <a:p>
            <a:pPr>
              <a:spcBef>
                <a:spcPts val="600"/>
              </a:spcBef>
            </a:pPr>
            <a:r>
              <a:rPr lang="en-US" sz="2000" b="1"/>
              <a:t>The apostle Andrew set an example of this method. First, he told his brother about Jesus [Judea].</a:t>
            </a:r>
            <a:endParaRPr lang="es-ES" sz="2000" b="1" dirty="0"/>
          </a:p>
          <a:p>
            <a:pPr>
              <a:spcBef>
                <a:spcPts val="600"/>
              </a:spcBef>
            </a:pPr>
            <a:r>
              <a:rPr lang="en-US" sz="2000" b="1"/>
              <a:t>Later, he befriended a lad [Samaria] and Jesus made a great miracle through him (John 6:5-11).</a:t>
            </a:r>
            <a:endParaRPr lang="es-ES" sz="2000" b="1" dirty="0"/>
          </a:p>
        </p:txBody>
      </p:sp>
      <p:sp>
        <p:nvSpPr>
          <p:cNvPr id="16" name="Rectángulo 15">
            <a:extLst>
              <a:ext uri="{FF2B5EF4-FFF2-40B4-BE49-F238E27FC236}">
                <a16:creationId xmlns:a16="http://schemas.microsoft.com/office/drawing/2014/main" xmlns="" id="{27CFE367-F98D-4CF7-A19C-F9BAC326DC72}"/>
              </a:ext>
            </a:extLst>
          </p:cNvPr>
          <p:cNvSpPr/>
          <p:nvPr/>
        </p:nvSpPr>
        <p:spPr>
          <a:xfrm>
            <a:off x="2372540" y="4138087"/>
            <a:ext cx="3940628" cy="1631216"/>
          </a:xfrm>
          <a:prstGeom prst="rect">
            <a:avLst/>
          </a:prstGeom>
        </p:spPr>
        <p:txBody>
          <a:bodyPr wrap="square">
            <a:spAutoFit/>
          </a:bodyPr>
          <a:lstStyle/>
          <a:p>
            <a:pPr>
              <a:spcBef>
                <a:spcPts val="600"/>
              </a:spcBef>
            </a:pPr>
            <a:r>
              <a:rPr lang="en-US" sz="2000" b="1"/>
              <a:t>He eventually shared the Gospel with strangers [to the end of the earth], like the Greek men who were looking for Jesus </a:t>
            </a:r>
            <a:br>
              <a:rPr lang="en-US" sz="2000" b="1"/>
            </a:br>
            <a:r>
              <a:rPr lang="en-US" sz="2000" b="1"/>
              <a:t>(John 12:20-26).</a:t>
            </a:r>
            <a:endParaRPr lang="es-ES" sz="2000" b="1" dirty="0"/>
          </a:p>
        </p:txBody>
      </p:sp>
      <p:sp>
        <p:nvSpPr>
          <p:cNvPr id="17" name="Rectángulo 16">
            <a:extLst>
              <a:ext uri="{FF2B5EF4-FFF2-40B4-BE49-F238E27FC236}">
                <a16:creationId xmlns:a16="http://schemas.microsoft.com/office/drawing/2014/main" xmlns="" id="{A978B18E-C8A9-4BA0-9DD4-7BC1EA4C6650}"/>
              </a:ext>
            </a:extLst>
          </p:cNvPr>
          <p:cNvSpPr/>
          <p:nvPr/>
        </p:nvSpPr>
        <p:spPr>
          <a:xfrm>
            <a:off x="2372540" y="5836277"/>
            <a:ext cx="6652963" cy="1015663"/>
          </a:xfrm>
          <a:prstGeom prst="rect">
            <a:avLst/>
          </a:prstGeom>
        </p:spPr>
        <p:txBody>
          <a:bodyPr wrap="square">
            <a:spAutoFit/>
          </a:bodyPr>
          <a:lstStyle/>
          <a:p>
            <a:pPr>
              <a:spcBef>
                <a:spcPts val="600"/>
              </a:spcBef>
            </a:pPr>
            <a:r>
              <a:rPr lang="en-US" sz="2000" b="1"/>
              <a:t>We can learn an effective method of bringing souls to Jesus from Andrew's example: building affectionate relationships with others.</a:t>
            </a:r>
            <a:endParaRPr lang="es-ES" sz="2000" b="1" dirty="0"/>
          </a:p>
        </p:txBody>
      </p:sp>
    </p:spTree>
    <p:extLst>
      <p:ext uri="{BB962C8B-B14F-4D97-AF65-F5344CB8AC3E}">
        <p14:creationId xmlns:p14="http://schemas.microsoft.com/office/powerpoint/2010/main" val="224752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17"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ppt_w/2"/>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left)">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900" decel="100000" fill="hold"/>
                                        <p:tgtEl>
                                          <p:spTgt spid="1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left)">
                                      <p:cBhvr>
                                        <p:cTn id="47" dur="500"/>
                                        <p:tgtEl>
                                          <p:spTgt spid="1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fltVal val="0"/>
                                          </p:val>
                                        </p:tav>
                                        <p:tav tm="100000">
                                          <p:val>
                                            <p:strVal val="#ppt_w"/>
                                          </p:val>
                                        </p:tav>
                                      </p:tavLst>
                                    </p:anim>
                                    <p:anim calcmode="lin" valueType="num">
                                      <p:cBhvr>
                                        <p:cTn id="53" dur="1000" fill="hold"/>
                                        <p:tgtEl>
                                          <p:spTgt spid="12"/>
                                        </p:tgtEl>
                                        <p:attrNameLst>
                                          <p:attrName>ppt_h</p:attrName>
                                        </p:attrNameLst>
                                      </p:cBhvr>
                                      <p:tavLst>
                                        <p:tav tm="0">
                                          <p:val>
                                            <p:fltVal val="0"/>
                                          </p:val>
                                        </p:tav>
                                        <p:tav tm="100000">
                                          <p:val>
                                            <p:strVal val="#ppt_h"/>
                                          </p:val>
                                        </p:tav>
                                      </p:tavLst>
                                    </p:anim>
                                    <p:anim calcmode="lin" valueType="num">
                                      <p:cBhvr>
                                        <p:cTn id="54" dur="1000" fill="hold"/>
                                        <p:tgtEl>
                                          <p:spTgt spid="12"/>
                                        </p:tgtEl>
                                        <p:attrNameLst>
                                          <p:attrName>style.rotation</p:attrName>
                                        </p:attrNameLst>
                                      </p:cBhvr>
                                      <p:tavLst>
                                        <p:tav tm="0">
                                          <p:val>
                                            <p:fltVal val="90"/>
                                          </p:val>
                                        </p:tav>
                                        <p:tav tm="100000">
                                          <p:val>
                                            <p:fltVal val="0"/>
                                          </p:val>
                                        </p:tav>
                                      </p:tavLst>
                                    </p:anim>
                                    <p:animEffect transition="in" filter="fade">
                                      <p:cBhvr>
                                        <p:cTn id="55" dur="1000"/>
                                        <p:tgtEl>
                                          <p:spTgt spid="12"/>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15" grpId="0" uiExpand="1" build="p"/>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5">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5834C2C-3D60-4E4E-A1C9-4E08D6619FCA}"/>
              </a:ext>
            </a:extLst>
          </p:cNvPr>
          <p:cNvSpPr/>
          <p:nvPr/>
        </p:nvSpPr>
        <p:spPr>
          <a:xfrm>
            <a:off x="1" y="-104508"/>
            <a:ext cx="9143998" cy="769441"/>
          </a:xfrm>
          <a:prstGeom prst="rect">
            <a:avLst/>
          </a:prstGeom>
        </p:spPr>
        <p:txBody>
          <a:bodyPr wrap="square">
            <a:spAutoFit/>
          </a:bodyPr>
          <a:lstStyle/>
          <a:p>
            <a:pPr algn="ctr"/>
            <a:r>
              <a:rPr lang="en-US" sz="440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reflection blurRad="6350" stA="53000" endA="300" endPos="35500" dir="5400000" sy="-90000" algn="bl" rotWithShape="0"/>
                </a:effectLst>
              </a:rPr>
              <a:t>TREATING OTHERS IN A SPECIAL WAY</a:t>
            </a:r>
            <a:endParaRPr lang="es-ES" sz="4400" dirty="0">
              <a:ln w="1587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gradFill>
                <a:gsLst>
                  <a:gs pos="0">
                    <a:srgbClr val="153553"/>
                  </a:gs>
                  <a:gs pos="50000">
                    <a:srgbClr val="317CC1"/>
                  </a:gs>
                  <a:gs pos="100000">
                    <a:srgbClr val="66A2D8"/>
                  </a:gs>
                </a:gsLst>
                <a:lin ang="5400000"/>
              </a:gradFill>
              <a:effectLst>
                <a:reflection blurRad="6350" stA="53000" endA="300" endPos="35500" dir="5400000" sy="-90000" algn="bl" rotWithShape="0"/>
              </a:effectLst>
            </a:endParaRPr>
          </a:p>
        </p:txBody>
      </p:sp>
      <p:sp>
        <p:nvSpPr>
          <p:cNvPr id="3" name="Rectángulo 2">
            <a:extLst>
              <a:ext uri="{FF2B5EF4-FFF2-40B4-BE49-F238E27FC236}">
                <a16:creationId xmlns:a16="http://schemas.microsoft.com/office/drawing/2014/main" xmlns="" id="{86E6BA2D-B95C-45DC-B60A-B4B2994CCAA3}"/>
              </a:ext>
            </a:extLst>
          </p:cNvPr>
          <p:cNvSpPr/>
          <p:nvPr/>
        </p:nvSpPr>
        <p:spPr>
          <a:xfrm>
            <a:off x="8792" y="651693"/>
            <a:ext cx="9135292" cy="615553"/>
          </a:xfrm>
          <a:prstGeom prst="rect">
            <a:avLst/>
          </a:prstGeom>
        </p:spPr>
        <p:txBody>
          <a:bodyPr wrap="square">
            <a:spAutoFit/>
          </a:bodyPr>
          <a:lstStyle/>
          <a:p>
            <a:r>
              <a:rPr lang="es-ES" sz="1700" b="1">
                <a:solidFill>
                  <a:srgbClr val="960000"/>
                </a:solidFill>
                <a:latin typeface="Comic Sans MS" panose="030F0702030302020204" pitchFamily="66" charset="0"/>
              </a:rPr>
              <a:t>“</a:t>
            </a:r>
            <a:r>
              <a:rPr lang="en-US" sz="1700" b="1">
                <a:solidFill>
                  <a:srgbClr val="960000"/>
                </a:solidFill>
                <a:latin typeface="Comic Sans MS" panose="030F0702030302020204" pitchFamily="66" charset="0"/>
              </a:rPr>
              <a:t>Now when Jesus saw that he answered wisely, He said to him, ‘You are not far from the kingdom of God.’ But after that no one dared question Him.</a:t>
            </a:r>
            <a:r>
              <a:rPr lang="es-ES" sz="1700" b="1">
                <a:solidFill>
                  <a:srgbClr val="960000"/>
                </a:solidFill>
                <a:latin typeface="Comic Sans MS" panose="030F0702030302020204" pitchFamily="66" charset="0"/>
              </a:rPr>
              <a:t>” </a:t>
            </a:r>
            <a:r>
              <a:rPr lang="es-ES" sz="1600" b="1">
                <a:solidFill>
                  <a:srgbClr val="960000"/>
                </a:solidFill>
                <a:latin typeface="Comic Sans MS" panose="030F0702030302020204" pitchFamily="66" charset="0"/>
              </a:rPr>
              <a:t>(Mark 12:34</a:t>
            </a:r>
            <a:r>
              <a:rPr lang="es-ES" sz="1600" b="1" dirty="0">
                <a:solidFill>
                  <a:srgbClr val="960000"/>
                </a:solidFill>
                <a:latin typeface="Comic Sans MS" panose="030F0702030302020204" pitchFamily="66" charset="0"/>
              </a:rPr>
              <a:t>)</a:t>
            </a:r>
            <a:endParaRPr lang="es-ES" b="1" dirty="0">
              <a:solidFill>
                <a:srgbClr val="96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5E922461-DEB6-4D75-B56F-DF5218CDF06C}"/>
              </a:ext>
            </a:extLst>
          </p:cNvPr>
          <p:cNvSpPr txBox="1"/>
          <p:nvPr/>
        </p:nvSpPr>
        <p:spPr>
          <a:xfrm>
            <a:off x="222066" y="1278338"/>
            <a:ext cx="5033555" cy="400110"/>
          </a:xfrm>
          <a:prstGeom prst="rect">
            <a:avLst/>
          </a:prstGeom>
          <a:noFill/>
        </p:spPr>
        <p:txBody>
          <a:bodyPr wrap="square" rtlCol="0">
            <a:spAutoFit/>
          </a:bodyPr>
          <a:lstStyle/>
          <a:p>
            <a:pPr>
              <a:spcBef>
                <a:spcPts val="600"/>
              </a:spcBef>
            </a:pPr>
            <a:r>
              <a:rPr lang="en-US" sz="2000" b="1"/>
              <a:t>How did Jesus deal with difficult people?</a:t>
            </a:r>
            <a:endParaRPr lang="es-ES" sz="2000" b="1" dirty="0"/>
          </a:p>
        </p:txBody>
      </p:sp>
      <p:graphicFrame>
        <p:nvGraphicFramePr>
          <p:cNvPr id="7" name="Diagrama 6">
            <a:extLst>
              <a:ext uri="{FF2B5EF4-FFF2-40B4-BE49-F238E27FC236}">
                <a16:creationId xmlns:a16="http://schemas.microsoft.com/office/drawing/2014/main" xmlns="" id="{6ED58063-FD26-4995-96FF-CCD4D4794681}"/>
              </a:ext>
            </a:extLst>
          </p:cNvPr>
          <p:cNvGraphicFramePr/>
          <p:nvPr>
            <p:extLst>
              <p:ext uri="{D42A27DB-BD31-4B8C-83A1-F6EECF244321}">
                <p14:modId xmlns:p14="http://schemas.microsoft.com/office/powerpoint/2010/main" val="3619688310"/>
              </p:ext>
            </p:extLst>
          </p:nvPr>
        </p:nvGraphicFramePr>
        <p:xfrm>
          <a:off x="143690" y="1725981"/>
          <a:ext cx="8913224"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E8EF6542-3542-41B9-B59C-8F6E06181812}"/>
              </a:ext>
            </a:extLst>
          </p:cNvPr>
          <p:cNvSpPr txBox="1"/>
          <p:nvPr/>
        </p:nvSpPr>
        <p:spPr>
          <a:xfrm>
            <a:off x="3509148" y="4492067"/>
            <a:ext cx="3749041" cy="2246769"/>
          </a:xfrm>
          <a:prstGeom prst="rect">
            <a:avLst/>
          </a:prstGeom>
          <a:noFill/>
        </p:spPr>
        <p:txBody>
          <a:bodyPr wrap="square" rtlCol="0">
            <a:spAutoFit/>
          </a:bodyPr>
          <a:lstStyle/>
          <a:p>
            <a:pPr>
              <a:spcBef>
                <a:spcPts val="600"/>
              </a:spcBef>
            </a:pPr>
            <a:r>
              <a:rPr lang="en-US" sz="2000" b="1"/>
              <a:t>Seeing others through Jesus’ eyes means to see everyone as a candidate for the Kingdom of Heaven, and treating them accordingly. To be successful witnesses, we must ask the Holy Spirit for this kind of vision.</a:t>
            </a:r>
            <a:endParaRPr lang="es-ES" sz="2000" b="1" dirty="0"/>
          </a:p>
        </p:txBody>
      </p:sp>
      <p:pic>
        <p:nvPicPr>
          <p:cNvPr id="11" name="Imagen 10">
            <a:extLst>
              <a:ext uri="{FF2B5EF4-FFF2-40B4-BE49-F238E27FC236}">
                <a16:creationId xmlns:a16="http://schemas.microsoft.com/office/drawing/2014/main" xmlns="" id="{4B989641-760E-42C1-ADFD-6FC3DBF201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2066" y="4468551"/>
            <a:ext cx="3210544" cy="2270285"/>
          </a:xfrm>
          <a:prstGeom prst="rect">
            <a:avLst/>
          </a:prstGeom>
          <a:solidFill>
            <a:srgbClr val="FFFFFF">
              <a:shade val="85000"/>
            </a:srgbClr>
          </a:solidFill>
          <a:ln w="57150" cap="sq">
            <a:solidFill>
              <a:srgbClr val="76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xmlns="" id="{3B0E4D99-796C-4485-BDB4-AC7438CCC7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34727" y="4468551"/>
            <a:ext cx="1663896" cy="2267986"/>
          </a:xfrm>
          <a:prstGeom prst="rect">
            <a:avLst/>
          </a:prstGeom>
          <a:solidFill>
            <a:srgbClr val="FFFFFF">
              <a:shade val="85000"/>
            </a:srgbClr>
          </a:solidFill>
          <a:ln w="57150" cap="sq">
            <a:solidFill>
              <a:srgbClr val="76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xmlns="" id="{E96DF13D-85A5-4E98-B905-8E0C31CDFF2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12361" y="1537956"/>
            <a:ext cx="2094411" cy="20944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946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5"/>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graphicEl>
                                              <a:dgm id="{4819AE25-1A8C-4F21-A1E0-45775C3E814C}"/>
                                            </p:graphicEl>
                                          </p:spTgt>
                                        </p:tgtEl>
                                        <p:attrNameLst>
                                          <p:attrName>style.visibility</p:attrName>
                                        </p:attrNameLst>
                                      </p:cBhvr>
                                      <p:to>
                                        <p:strVal val="visible"/>
                                      </p:to>
                                    </p:set>
                                    <p:anim calcmode="lin" valueType="num">
                                      <p:cBhvr>
                                        <p:cTn id="41" dur="500" fill="hold"/>
                                        <p:tgtEl>
                                          <p:spTgt spid="7">
                                            <p:graphicEl>
                                              <a:dgm id="{4819AE25-1A8C-4F21-A1E0-45775C3E814C}"/>
                                            </p:graphicEl>
                                          </p:spTgt>
                                        </p:tgtEl>
                                        <p:attrNameLst>
                                          <p:attrName>ppt_w</p:attrName>
                                        </p:attrNameLst>
                                      </p:cBhvr>
                                      <p:tavLst>
                                        <p:tav tm="0">
                                          <p:val>
                                            <p:fltVal val="0"/>
                                          </p:val>
                                        </p:tav>
                                        <p:tav tm="100000">
                                          <p:val>
                                            <p:strVal val="#ppt_w"/>
                                          </p:val>
                                        </p:tav>
                                      </p:tavLst>
                                    </p:anim>
                                    <p:anim calcmode="lin" valueType="num">
                                      <p:cBhvr>
                                        <p:cTn id="42" dur="500" fill="hold"/>
                                        <p:tgtEl>
                                          <p:spTgt spid="7">
                                            <p:graphicEl>
                                              <a:dgm id="{4819AE25-1A8C-4F21-A1E0-45775C3E814C}"/>
                                            </p:graphicEl>
                                          </p:spTgt>
                                        </p:tgtEl>
                                        <p:attrNameLst>
                                          <p:attrName>ppt_h</p:attrName>
                                        </p:attrNameLst>
                                      </p:cBhvr>
                                      <p:tavLst>
                                        <p:tav tm="0">
                                          <p:val>
                                            <p:fltVal val="0"/>
                                          </p:val>
                                        </p:tav>
                                        <p:tav tm="100000">
                                          <p:val>
                                            <p:strVal val="#ppt_h"/>
                                          </p:val>
                                        </p:tav>
                                      </p:tavLst>
                                    </p:anim>
                                    <p:animEffect transition="in" filter="fade">
                                      <p:cBhvr>
                                        <p:cTn id="43" dur="500"/>
                                        <p:tgtEl>
                                          <p:spTgt spid="7">
                                            <p:graphicEl>
                                              <a:dgm id="{4819AE25-1A8C-4F21-A1E0-45775C3E814C}"/>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ACADA62B-DD63-4BAE-B969-7DFD36CDF4D2}"/>
                                            </p:graphicEl>
                                          </p:spTgt>
                                        </p:tgtEl>
                                        <p:attrNameLst>
                                          <p:attrName>style.visibility</p:attrName>
                                        </p:attrNameLst>
                                      </p:cBhvr>
                                      <p:to>
                                        <p:strVal val="visible"/>
                                      </p:to>
                                    </p:set>
                                    <p:animEffect transition="in" filter="wipe(left)">
                                      <p:cBhvr>
                                        <p:cTn id="46" dur="500"/>
                                        <p:tgtEl>
                                          <p:spTgt spid="7">
                                            <p:graphicEl>
                                              <a:dgm id="{ACADA62B-DD63-4BAE-B969-7DFD36CDF4D2}"/>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7">
                                            <p:graphicEl>
                                              <a:dgm id="{96259374-B613-4FAC-8986-A4EB8F691F09}"/>
                                            </p:graphicEl>
                                          </p:spTgt>
                                        </p:tgtEl>
                                        <p:attrNameLst>
                                          <p:attrName>style.visibility</p:attrName>
                                        </p:attrNameLst>
                                      </p:cBhvr>
                                      <p:to>
                                        <p:strVal val="visible"/>
                                      </p:to>
                                    </p:set>
                                    <p:anim calcmode="lin" valueType="num">
                                      <p:cBhvr>
                                        <p:cTn id="51" dur="500" fill="hold"/>
                                        <p:tgtEl>
                                          <p:spTgt spid="7">
                                            <p:graphicEl>
                                              <a:dgm id="{96259374-B613-4FAC-8986-A4EB8F691F09}"/>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96259374-B613-4FAC-8986-A4EB8F691F09}"/>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96259374-B613-4FAC-8986-A4EB8F691F09}"/>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7E0AE222-2DBF-4684-A549-C69BD012EE98}"/>
                                            </p:graphicEl>
                                          </p:spTgt>
                                        </p:tgtEl>
                                        <p:attrNameLst>
                                          <p:attrName>style.visibility</p:attrName>
                                        </p:attrNameLst>
                                      </p:cBhvr>
                                      <p:to>
                                        <p:strVal val="visible"/>
                                      </p:to>
                                    </p:set>
                                    <p:animEffect transition="in" filter="wipe(left)">
                                      <p:cBhvr>
                                        <p:cTn id="56" dur="500"/>
                                        <p:tgtEl>
                                          <p:spTgt spid="7">
                                            <p:graphicEl>
                                              <a:dgm id="{7E0AE222-2DBF-4684-A549-C69BD012EE98}"/>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7">
                                            <p:graphicEl>
                                              <a:dgm id="{A91E9782-06CC-4012-AA89-B11A073C1DCA}"/>
                                            </p:graphicEl>
                                          </p:spTgt>
                                        </p:tgtEl>
                                        <p:attrNameLst>
                                          <p:attrName>style.visibility</p:attrName>
                                        </p:attrNameLst>
                                      </p:cBhvr>
                                      <p:to>
                                        <p:strVal val="visible"/>
                                      </p:to>
                                    </p:set>
                                    <p:anim calcmode="lin" valueType="num">
                                      <p:cBhvr>
                                        <p:cTn id="61" dur="500" fill="hold"/>
                                        <p:tgtEl>
                                          <p:spTgt spid="7">
                                            <p:graphicEl>
                                              <a:dgm id="{A91E9782-06CC-4012-AA89-B11A073C1DCA}"/>
                                            </p:graphicEl>
                                          </p:spTgt>
                                        </p:tgtEl>
                                        <p:attrNameLst>
                                          <p:attrName>ppt_w</p:attrName>
                                        </p:attrNameLst>
                                      </p:cBhvr>
                                      <p:tavLst>
                                        <p:tav tm="0">
                                          <p:val>
                                            <p:fltVal val="0"/>
                                          </p:val>
                                        </p:tav>
                                        <p:tav tm="100000">
                                          <p:val>
                                            <p:strVal val="#ppt_w"/>
                                          </p:val>
                                        </p:tav>
                                      </p:tavLst>
                                    </p:anim>
                                    <p:anim calcmode="lin" valueType="num">
                                      <p:cBhvr>
                                        <p:cTn id="62" dur="500" fill="hold"/>
                                        <p:tgtEl>
                                          <p:spTgt spid="7">
                                            <p:graphicEl>
                                              <a:dgm id="{A91E9782-06CC-4012-AA89-B11A073C1DCA}"/>
                                            </p:graphicEl>
                                          </p:spTgt>
                                        </p:tgtEl>
                                        <p:attrNameLst>
                                          <p:attrName>ppt_h</p:attrName>
                                        </p:attrNameLst>
                                      </p:cBhvr>
                                      <p:tavLst>
                                        <p:tav tm="0">
                                          <p:val>
                                            <p:fltVal val="0"/>
                                          </p:val>
                                        </p:tav>
                                        <p:tav tm="100000">
                                          <p:val>
                                            <p:strVal val="#ppt_h"/>
                                          </p:val>
                                        </p:tav>
                                      </p:tavLst>
                                    </p:anim>
                                    <p:animEffect transition="in" filter="fade">
                                      <p:cBhvr>
                                        <p:cTn id="63" dur="500"/>
                                        <p:tgtEl>
                                          <p:spTgt spid="7">
                                            <p:graphicEl>
                                              <a:dgm id="{A91E9782-06CC-4012-AA89-B11A073C1DCA}"/>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7">
                                            <p:graphicEl>
                                              <a:dgm id="{C5E3EF51-B667-4579-B1F2-DADE7C6D5605}"/>
                                            </p:graphicEl>
                                          </p:spTgt>
                                        </p:tgtEl>
                                        <p:attrNameLst>
                                          <p:attrName>style.visibility</p:attrName>
                                        </p:attrNameLst>
                                      </p:cBhvr>
                                      <p:to>
                                        <p:strVal val="visible"/>
                                      </p:to>
                                    </p:set>
                                    <p:animEffect transition="in" filter="wipe(left)">
                                      <p:cBhvr>
                                        <p:cTn id="66" dur="500"/>
                                        <p:tgtEl>
                                          <p:spTgt spid="7">
                                            <p:graphicEl>
                                              <a:dgm id="{C5E3EF51-B667-4579-B1F2-DADE7C6D560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752B2BFA-955E-423F-BAF0-F5AD5186FE9A}"/>
                                            </p:graphicEl>
                                          </p:spTgt>
                                        </p:tgtEl>
                                        <p:attrNameLst>
                                          <p:attrName>style.visibility</p:attrName>
                                        </p:attrNameLst>
                                      </p:cBhvr>
                                      <p:to>
                                        <p:strVal val="visible"/>
                                      </p:to>
                                    </p:set>
                                    <p:anim calcmode="lin" valueType="num">
                                      <p:cBhvr>
                                        <p:cTn id="71" dur="500" fill="hold"/>
                                        <p:tgtEl>
                                          <p:spTgt spid="7">
                                            <p:graphicEl>
                                              <a:dgm id="{752B2BFA-955E-423F-BAF0-F5AD5186FE9A}"/>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752B2BFA-955E-423F-BAF0-F5AD5186FE9A}"/>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752B2BFA-955E-423F-BAF0-F5AD5186FE9A}"/>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
                                            <p:graphicEl>
                                              <a:dgm id="{8B66735C-764E-4A55-A0D4-C93F8CCDE2E8}"/>
                                            </p:graphicEl>
                                          </p:spTgt>
                                        </p:tgtEl>
                                        <p:attrNameLst>
                                          <p:attrName>style.visibility</p:attrName>
                                        </p:attrNameLst>
                                      </p:cBhvr>
                                      <p:to>
                                        <p:strVal val="visible"/>
                                      </p:to>
                                    </p:set>
                                    <p:animEffect transition="in" filter="wipe(left)">
                                      <p:cBhvr>
                                        <p:cTn id="76" dur="500"/>
                                        <p:tgtEl>
                                          <p:spTgt spid="7">
                                            <p:graphicEl>
                                              <a:dgm id="{8B66735C-764E-4A55-A0D4-C93F8CCDE2E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7">
                                            <p:graphicEl>
                                              <a:dgm id="{A26BDF7A-BC1A-4F50-A19B-84A2DFF582EA}"/>
                                            </p:graphicEl>
                                          </p:spTgt>
                                        </p:tgtEl>
                                        <p:attrNameLst>
                                          <p:attrName>style.visibility</p:attrName>
                                        </p:attrNameLst>
                                      </p:cBhvr>
                                      <p:to>
                                        <p:strVal val="visible"/>
                                      </p:to>
                                    </p:set>
                                    <p:anim calcmode="lin" valueType="num">
                                      <p:cBhvr>
                                        <p:cTn id="81" dur="500" fill="hold"/>
                                        <p:tgtEl>
                                          <p:spTgt spid="7">
                                            <p:graphicEl>
                                              <a:dgm id="{A26BDF7A-BC1A-4F50-A19B-84A2DFF582EA}"/>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A26BDF7A-BC1A-4F50-A19B-84A2DFF582EA}"/>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A26BDF7A-BC1A-4F50-A19B-84A2DFF582EA}"/>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
                                            <p:graphicEl>
                                              <a:dgm id="{72319C83-5648-45E5-A12F-250AE3BA81D4}"/>
                                            </p:graphicEl>
                                          </p:spTgt>
                                        </p:tgtEl>
                                        <p:attrNameLst>
                                          <p:attrName>style.visibility</p:attrName>
                                        </p:attrNameLst>
                                      </p:cBhvr>
                                      <p:to>
                                        <p:strVal val="visible"/>
                                      </p:to>
                                    </p:set>
                                    <p:animEffect transition="in" filter="wipe(left)">
                                      <p:cBhvr>
                                        <p:cTn id="86" dur="500"/>
                                        <p:tgtEl>
                                          <p:spTgt spid="7">
                                            <p:graphicEl>
                                              <a:dgm id="{72319C83-5648-45E5-A12F-250AE3BA81D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A031695C-EB6F-4AB5-90CD-A980A34F3DB9}"/>
                                            </p:graphicEl>
                                          </p:spTgt>
                                        </p:tgtEl>
                                        <p:attrNameLst>
                                          <p:attrName>style.visibility</p:attrName>
                                        </p:attrNameLst>
                                      </p:cBhvr>
                                      <p:to>
                                        <p:strVal val="visible"/>
                                      </p:to>
                                    </p:set>
                                    <p:anim calcmode="lin" valueType="num">
                                      <p:cBhvr>
                                        <p:cTn id="91" dur="500" fill="hold"/>
                                        <p:tgtEl>
                                          <p:spTgt spid="7">
                                            <p:graphicEl>
                                              <a:dgm id="{A031695C-EB6F-4AB5-90CD-A980A34F3DB9}"/>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A031695C-EB6F-4AB5-90CD-A980A34F3DB9}"/>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A031695C-EB6F-4AB5-90CD-A980A34F3DB9}"/>
                                            </p:graphicEl>
                                          </p:spTgt>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7">
                                            <p:graphicEl>
                                              <a:dgm id="{4B642A86-F675-4B92-86F9-0BCD1AB24AA0}"/>
                                            </p:graphicEl>
                                          </p:spTgt>
                                        </p:tgtEl>
                                        <p:attrNameLst>
                                          <p:attrName>style.visibility</p:attrName>
                                        </p:attrNameLst>
                                      </p:cBhvr>
                                      <p:to>
                                        <p:strVal val="visible"/>
                                      </p:to>
                                    </p:set>
                                    <p:animEffect transition="in" filter="wipe(left)">
                                      <p:cBhvr>
                                        <p:cTn id="96" dur="500"/>
                                        <p:tgtEl>
                                          <p:spTgt spid="7">
                                            <p:graphicEl>
                                              <a:dgm id="{4B642A86-F675-4B92-86F9-0BCD1AB24AA0}"/>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7">
                                            <p:graphicEl>
                                              <a:dgm id="{01FEBB2F-1CFA-4938-850A-C5BA1C30795E}"/>
                                            </p:graphicEl>
                                          </p:spTgt>
                                        </p:tgtEl>
                                        <p:attrNameLst>
                                          <p:attrName>style.visibility</p:attrName>
                                        </p:attrNameLst>
                                      </p:cBhvr>
                                      <p:to>
                                        <p:strVal val="visible"/>
                                      </p:to>
                                    </p:set>
                                    <p:anim calcmode="lin" valueType="num">
                                      <p:cBhvr>
                                        <p:cTn id="101" dur="500" fill="hold"/>
                                        <p:tgtEl>
                                          <p:spTgt spid="7">
                                            <p:graphicEl>
                                              <a:dgm id="{01FEBB2F-1CFA-4938-850A-C5BA1C30795E}"/>
                                            </p:graphicEl>
                                          </p:spTgt>
                                        </p:tgtEl>
                                        <p:attrNameLst>
                                          <p:attrName>ppt_w</p:attrName>
                                        </p:attrNameLst>
                                      </p:cBhvr>
                                      <p:tavLst>
                                        <p:tav tm="0">
                                          <p:val>
                                            <p:fltVal val="0"/>
                                          </p:val>
                                        </p:tav>
                                        <p:tav tm="100000">
                                          <p:val>
                                            <p:strVal val="#ppt_w"/>
                                          </p:val>
                                        </p:tav>
                                      </p:tavLst>
                                    </p:anim>
                                    <p:anim calcmode="lin" valueType="num">
                                      <p:cBhvr>
                                        <p:cTn id="102" dur="500" fill="hold"/>
                                        <p:tgtEl>
                                          <p:spTgt spid="7">
                                            <p:graphicEl>
                                              <a:dgm id="{01FEBB2F-1CFA-4938-850A-C5BA1C30795E}"/>
                                            </p:graphicEl>
                                          </p:spTgt>
                                        </p:tgtEl>
                                        <p:attrNameLst>
                                          <p:attrName>ppt_h</p:attrName>
                                        </p:attrNameLst>
                                      </p:cBhvr>
                                      <p:tavLst>
                                        <p:tav tm="0">
                                          <p:val>
                                            <p:fltVal val="0"/>
                                          </p:val>
                                        </p:tav>
                                        <p:tav tm="100000">
                                          <p:val>
                                            <p:strVal val="#ppt_h"/>
                                          </p:val>
                                        </p:tav>
                                      </p:tavLst>
                                    </p:anim>
                                    <p:animEffect transition="in" filter="fade">
                                      <p:cBhvr>
                                        <p:cTn id="103" dur="500"/>
                                        <p:tgtEl>
                                          <p:spTgt spid="7">
                                            <p:graphicEl>
                                              <a:dgm id="{01FEBB2F-1CFA-4938-850A-C5BA1C30795E}"/>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7">
                                            <p:graphicEl>
                                              <a:dgm id="{E0184B22-1CDB-490A-BAEF-6320E20BCF76}"/>
                                            </p:graphicEl>
                                          </p:spTgt>
                                        </p:tgtEl>
                                        <p:attrNameLst>
                                          <p:attrName>style.visibility</p:attrName>
                                        </p:attrNameLst>
                                      </p:cBhvr>
                                      <p:to>
                                        <p:strVal val="visible"/>
                                      </p:to>
                                    </p:set>
                                    <p:animEffect transition="in" filter="wipe(left)">
                                      <p:cBhvr>
                                        <p:cTn id="106" dur="500"/>
                                        <p:tgtEl>
                                          <p:spTgt spid="7">
                                            <p:graphicEl>
                                              <a:dgm id="{E0184B22-1CDB-490A-BAEF-6320E20BCF76}"/>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7">
                                            <p:graphicEl>
                                              <a:dgm id="{E55BF215-9070-4277-9F50-FB0E5B6F26AA}"/>
                                            </p:graphicEl>
                                          </p:spTgt>
                                        </p:tgtEl>
                                        <p:attrNameLst>
                                          <p:attrName>style.visibility</p:attrName>
                                        </p:attrNameLst>
                                      </p:cBhvr>
                                      <p:to>
                                        <p:strVal val="visible"/>
                                      </p:to>
                                    </p:set>
                                    <p:anim calcmode="lin" valueType="num">
                                      <p:cBhvr>
                                        <p:cTn id="111" dur="500" fill="hold"/>
                                        <p:tgtEl>
                                          <p:spTgt spid="7">
                                            <p:graphicEl>
                                              <a:dgm id="{E55BF215-9070-4277-9F50-FB0E5B6F26AA}"/>
                                            </p:graphicEl>
                                          </p:spTgt>
                                        </p:tgtEl>
                                        <p:attrNameLst>
                                          <p:attrName>ppt_w</p:attrName>
                                        </p:attrNameLst>
                                      </p:cBhvr>
                                      <p:tavLst>
                                        <p:tav tm="0">
                                          <p:val>
                                            <p:fltVal val="0"/>
                                          </p:val>
                                        </p:tav>
                                        <p:tav tm="100000">
                                          <p:val>
                                            <p:strVal val="#ppt_w"/>
                                          </p:val>
                                        </p:tav>
                                      </p:tavLst>
                                    </p:anim>
                                    <p:anim calcmode="lin" valueType="num">
                                      <p:cBhvr>
                                        <p:cTn id="112" dur="500" fill="hold"/>
                                        <p:tgtEl>
                                          <p:spTgt spid="7">
                                            <p:graphicEl>
                                              <a:dgm id="{E55BF215-9070-4277-9F50-FB0E5B6F26AA}"/>
                                            </p:graphicEl>
                                          </p:spTgt>
                                        </p:tgtEl>
                                        <p:attrNameLst>
                                          <p:attrName>ppt_h</p:attrName>
                                        </p:attrNameLst>
                                      </p:cBhvr>
                                      <p:tavLst>
                                        <p:tav tm="0">
                                          <p:val>
                                            <p:fltVal val="0"/>
                                          </p:val>
                                        </p:tav>
                                        <p:tav tm="100000">
                                          <p:val>
                                            <p:strVal val="#ppt_h"/>
                                          </p:val>
                                        </p:tav>
                                      </p:tavLst>
                                    </p:anim>
                                    <p:animEffect transition="in" filter="fade">
                                      <p:cBhvr>
                                        <p:cTn id="113" dur="500"/>
                                        <p:tgtEl>
                                          <p:spTgt spid="7">
                                            <p:graphicEl>
                                              <a:dgm id="{E55BF215-9070-4277-9F50-FB0E5B6F26AA}"/>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BB9F5194-A879-4E30-8B42-BCC5CC3F290D}"/>
                                            </p:graphicEl>
                                          </p:spTgt>
                                        </p:tgtEl>
                                        <p:attrNameLst>
                                          <p:attrName>style.visibility</p:attrName>
                                        </p:attrNameLst>
                                      </p:cBhvr>
                                      <p:to>
                                        <p:strVal val="visible"/>
                                      </p:to>
                                    </p:set>
                                    <p:animEffect transition="in" filter="wipe(left)">
                                      <p:cBhvr>
                                        <p:cTn id="116" dur="500"/>
                                        <p:tgtEl>
                                          <p:spTgt spid="7">
                                            <p:graphicEl>
                                              <a:dgm id="{BB9F5194-A879-4E30-8B42-BCC5CC3F290D}"/>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1000"/>
                                        <p:tgtEl>
                                          <p:spTgt spid="6"/>
                                        </p:tgtEl>
                                      </p:cBhvr>
                                    </p:animEffect>
                                    <p:anim calcmode="lin" valueType="num">
                                      <p:cBhvr>
                                        <p:cTn id="127" dur="1000" fill="hold"/>
                                        <p:tgtEl>
                                          <p:spTgt spid="6"/>
                                        </p:tgtEl>
                                        <p:attrNameLst>
                                          <p:attrName>ppt_x</p:attrName>
                                        </p:attrNameLst>
                                      </p:cBhvr>
                                      <p:tavLst>
                                        <p:tav tm="0">
                                          <p:val>
                                            <p:strVal val="#ppt_x"/>
                                          </p:val>
                                        </p:tav>
                                        <p:tav tm="100000">
                                          <p:val>
                                            <p:strVal val="#ppt_x"/>
                                          </p:val>
                                        </p:tav>
                                      </p:tavLst>
                                    </p:anim>
                                    <p:anim calcmode="lin" valueType="num">
                                      <p:cBhvr>
                                        <p:cTn id="128" dur="1000" fill="hold"/>
                                        <p:tgtEl>
                                          <p:spTgt spid="6"/>
                                        </p:tgtEl>
                                        <p:attrNameLst>
                                          <p:attrName>ppt_y</p:attrName>
                                        </p:attrNameLst>
                                      </p:cBhvr>
                                      <p:tavLst>
                                        <p:tav tm="0">
                                          <p:val>
                                            <p:strVal val="#ppt_y-.1"/>
                                          </p:val>
                                        </p:tav>
                                        <p:tav tm="100000">
                                          <p:val>
                                            <p:strVal val="#ppt_y"/>
                                          </p:val>
                                        </p:tav>
                                      </p:tavLst>
                                    </p:anim>
                                  </p:childTnLst>
                                </p:cTn>
                              </p:par>
                              <p:par>
                                <p:cTn id="129" presetID="47" presetClass="entr" presetSubtype="0" fill="hold" nodeType="with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1000"/>
                                        <p:tgtEl>
                                          <p:spTgt spid="13"/>
                                        </p:tgtEl>
                                      </p:cBhvr>
                                    </p:animEffect>
                                    <p:anim calcmode="lin" valueType="num">
                                      <p:cBhvr>
                                        <p:cTn id="132" dur="1000" fill="hold"/>
                                        <p:tgtEl>
                                          <p:spTgt spid="13"/>
                                        </p:tgtEl>
                                        <p:attrNameLst>
                                          <p:attrName>ppt_x</p:attrName>
                                        </p:attrNameLst>
                                      </p:cBhvr>
                                      <p:tavLst>
                                        <p:tav tm="0">
                                          <p:val>
                                            <p:strVal val="#ppt_x"/>
                                          </p:val>
                                        </p:tav>
                                        <p:tav tm="100000">
                                          <p:val>
                                            <p:strVal val="#ppt_x"/>
                                          </p:val>
                                        </p:tav>
                                      </p:tavLst>
                                    </p:anim>
                                    <p:anim calcmode="lin" valueType="num">
                                      <p:cBhvr>
                                        <p:cTn id="1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2A4136C-C65B-497A-947A-DE99C2716C0C}"/>
              </a:ext>
            </a:extLst>
          </p:cNvPr>
          <p:cNvSpPr/>
          <p:nvPr/>
        </p:nvSpPr>
        <p:spPr>
          <a:xfrm>
            <a:off x="0" y="0"/>
            <a:ext cx="9143999" cy="64633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US" sz="3600" b="1">
                <a:ln/>
                <a:solidFill>
                  <a:schemeClr val="bg1"/>
                </a:solidFill>
                <a:effectLst>
                  <a:glow rad="241300">
                    <a:srgbClr val="8743B0"/>
                  </a:glow>
                </a:effectLst>
              </a:rPr>
              <a:t>TAKING ADVANTAGE OF EVERY OPPORTUNITY</a:t>
            </a:r>
            <a:endParaRPr lang="es-ES" sz="3600" b="1" dirty="0">
              <a:ln/>
              <a:solidFill>
                <a:schemeClr val="bg1"/>
              </a:solidFill>
              <a:effectLst>
                <a:glow rad="241300">
                  <a:srgbClr val="8743B0"/>
                </a:glow>
              </a:effectLst>
            </a:endParaRPr>
          </a:p>
        </p:txBody>
      </p:sp>
      <p:sp>
        <p:nvSpPr>
          <p:cNvPr id="4" name="Rectángulo 3">
            <a:extLst>
              <a:ext uri="{FF2B5EF4-FFF2-40B4-BE49-F238E27FC236}">
                <a16:creationId xmlns:a16="http://schemas.microsoft.com/office/drawing/2014/main" xmlns="" id="{2BC025F6-1E08-41BF-B39E-111A4E5C0756}"/>
              </a:ext>
            </a:extLst>
          </p:cNvPr>
          <p:cNvSpPr/>
          <p:nvPr/>
        </p:nvSpPr>
        <p:spPr>
          <a:xfrm>
            <a:off x="1114696" y="600279"/>
            <a:ext cx="6914606" cy="646331"/>
          </a:xfrm>
          <a:prstGeom prst="rect">
            <a:avLst/>
          </a:prstGeom>
        </p:spPr>
        <p:txBody>
          <a:bodyPr wrap="square">
            <a:spAutoFit/>
          </a:bodyPr>
          <a:lstStyle/>
          <a:p>
            <a:r>
              <a:rPr lang="es-ES" b="1">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a:t>
            </a:r>
            <a:r>
              <a:rPr lang="en-US" b="1">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I know your works. See, I have set before you an open door, and no one can shut it.</a:t>
            </a:r>
            <a:r>
              <a:rPr lang="es-ES" b="1">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 </a:t>
            </a:r>
            <a:r>
              <a:rPr lang="es-ES" sz="1600" b="1">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(Revelation 3:8</a:t>
            </a:r>
            <a:r>
              <a:rPr lang="es-ES" sz="1600" b="1" dirty="0">
                <a:solidFill>
                  <a:srgbClr val="F6CB7C"/>
                </a:solidFill>
                <a:effectLst>
                  <a:glow rad="127000">
                    <a:srgbClr val="8743B0"/>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xmlns="" id="{841627D9-ECA1-4C0E-BF4C-7BB719EA1421}"/>
              </a:ext>
            </a:extLst>
          </p:cNvPr>
          <p:cNvSpPr txBox="1"/>
          <p:nvPr/>
        </p:nvSpPr>
        <p:spPr>
          <a:xfrm>
            <a:off x="34836" y="1597393"/>
            <a:ext cx="4746171" cy="4924425"/>
          </a:xfrm>
          <a:prstGeom prst="rect">
            <a:avLst/>
          </a:prstGeom>
          <a:noFill/>
        </p:spPr>
        <p:txBody>
          <a:bodyPr wrap="square" rtlCol="0">
            <a:spAutoFit/>
          </a:bodyPr>
          <a:lstStyle/>
          <a:p>
            <a:pPr>
              <a:spcBef>
                <a:spcPts val="600"/>
              </a:spcBef>
              <a:spcAft>
                <a:spcPts val="600"/>
              </a:spcAft>
            </a:pPr>
            <a:r>
              <a:rPr lang="en-US" sz="2100" b="1"/>
              <a:t>God opens doors to give us providential opportunities to share the Gospel.</a:t>
            </a:r>
            <a:endParaRPr lang="es-ES" sz="2100" b="1" dirty="0"/>
          </a:p>
          <a:p>
            <a:pPr>
              <a:spcBef>
                <a:spcPts val="600"/>
              </a:spcBef>
              <a:spcAft>
                <a:spcPts val="600"/>
              </a:spcAft>
            </a:pPr>
            <a:r>
              <a:rPr lang="en-US" sz="2100" b="1"/>
              <a:t>See Philip's example. God carried him to a specific place so he could meet a person reading a specific passage of the Scriptures. That person needed just a little push to surrender his heart to our Savior (Acts 8:26-39).</a:t>
            </a:r>
            <a:endParaRPr lang="es-ES" sz="2100" b="1" dirty="0"/>
          </a:p>
          <a:p>
            <a:pPr>
              <a:spcBef>
                <a:spcPts val="600"/>
              </a:spcBef>
              <a:spcAft>
                <a:spcPts val="600"/>
              </a:spcAft>
            </a:pPr>
            <a:r>
              <a:rPr lang="en-US" sz="2100" b="1"/>
              <a:t>There are invisible angels eager to lead us through those "open doors." Ask God to give you judgment to recognize those providential opportunities, and to give you the appropriate words in those moments.</a:t>
            </a:r>
            <a:endParaRPr lang="es-ES" sz="2100" b="1" dirty="0"/>
          </a:p>
        </p:txBody>
      </p:sp>
      <p:pic>
        <p:nvPicPr>
          <p:cNvPr id="6" name="Imagen 5">
            <a:extLst>
              <a:ext uri="{FF2B5EF4-FFF2-40B4-BE49-F238E27FC236}">
                <a16:creationId xmlns:a16="http://schemas.microsoft.com/office/drawing/2014/main" xmlns="" id="{6609ED6A-FAE0-4149-9D7F-202EBCBDE1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1395000"/>
            <a:ext cx="4167850" cy="5366332"/>
          </a:xfrm>
          <a:prstGeom prst="rect">
            <a:avLst/>
          </a:prstGeom>
          <a:ln w="127000" cap="rnd">
            <a:solidFill>
              <a:srgbClr val="FFFFFF"/>
            </a:solidFill>
          </a:ln>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813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2)">
                                      <p:cBhvr>
                                        <p:cTn id="32" dur="750"/>
                                        <p:tgtEl>
                                          <p:spTgt spid="6"/>
                                        </p:tgtEl>
                                      </p:cBhvr>
                                    </p:animEffect>
                                  </p:childTnLst>
                                </p:cTn>
                              </p:par>
                            </p:childTnLst>
                          </p:cTn>
                        </p:par>
                        <p:par>
                          <p:cTn id="33" fill="hold">
                            <p:stCondLst>
                              <p:cond delay="750"/>
                            </p:stCondLst>
                            <p:childTnLst>
                              <p:par>
                                <p:cTn id="34" presetID="37" presetClass="entr" presetSubtype="0" fill="hold" grpId="0" nodeType="after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1000"/>
                                        <p:tgtEl>
                                          <p:spTgt spid="5">
                                            <p:txEl>
                                              <p:pRg st="1" end="1"/>
                                            </p:txEl>
                                          </p:spTgt>
                                        </p:tgtEl>
                                      </p:cBhvr>
                                    </p:animEffect>
                                    <p:anim calcmode="lin" valueType="num">
                                      <p:cBhvr>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1000"/>
                                        <p:tgtEl>
                                          <p:spTgt spid="5">
                                            <p:txEl>
                                              <p:pRg st="2" end="2"/>
                                            </p:txEl>
                                          </p:spTgt>
                                        </p:tgtEl>
                                      </p:cBhvr>
                                    </p:animEffect>
                                    <p:anim calcmode="lin" valueType="num">
                                      <p:cBhvr>
                                        <p:cTn id="4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D90E861-39F6-46E9-9928-BBA83D4D8656}"/>
              </a:ext>
            </a:extLst>
          </p:cNvPr>
          <p:cNvSpPr/>
          <p:nvPr/>
        </p:nvSpPr>
        <p:spPr>
          <a:xfrm>
            <a:off x="1284513" y="1067931"/>
            <a:ext cx="6439989" cy="4662815"/>
          </a:xfrm>
          <a:prstGeom prst="rect">
            <a:avLst/>
          </a:prstGeom>
        </p:spPr>
        <p:txBody>
          <a:bodyPr wrap="square">
            <a:spAutoFit/>
          </a:bodyPr>
          <a:lstStyle/>
          <a:p>
            <a:pPr>
              <a:spcBef>
                <a:spcPts val="600"/>
              </a:spcBef>
            </a:pPr>
            <a:r>
              <a:rPr lang="es-ES" sz="2700">
                <a:latin typeface="Cooper Black" panose="0208090404030B020404" pitchFamily="18" charset="0"/>
              </a:rPr>
              <a:t>“</a:t>
            </a:r>
            <a:r>
              <a:rPr lang="en-US" sz="2700">
                <a:latin typeface="Cooper Black" panose="0208090404030B020404" pitchFamily="18" charset="0"/>
              </a:rPr>
              <a:t>Jesus came in personal contact with men. He did not stand aloof and apart from those who needed His help. He entered the homes of men, comforted the mourner, healed the sick, aroused the careless, and went about doing good. And if we follow in the footsteps of Jesus, we must do as He did. We must give men the same kind of help that He did.</a:t>
            </a:r>
            <a:r>
              <a:rPr lang="es-ES" sz="2700">
                <a:latin typeface="Cooper Black" panose="0208090404030B020404" pitchFamily="18" charset="0"/>
              </a:rPr>
              <a:t>”</a:t>
            </a:r>
            <a:endParaRPr lang="es-ES" sz="27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3A649EA4-26A8-45AE-A834-16A6B77CBC13}"/>
              </a:ext>
            </a:extLst>
          </p:cNvPr>
          <p:cNvSpPr txBox="1"/>
          <p:nvPr/>
        </p:nvSpPr>
        <p:spPr>
          <a:xfrm>
            <a:off x="5173070" y="6445123"/>
            <a:ext cx="3850862" cy="369332"/>
          </a:xfrm>
          <a:prstGeom prst="rect">
            <a:avLst/>
          </a:prstGeom>
          <a:noFill/>
        </p:spPr>
        <p:txBody>
          <a:bodyPr wrap="none" rtlCol="0">
            <a:spAutoFit/>
          </a:bodyPr>
          <a:lstStyle/>
          <a:p>
            <a:pPr algn="r"/>
            <a:r>
              <a:rPr lang="en-US" b="1">
                <a:solidFill>
                  <a:schemeClr val="bg1"/>
                </a:solidFill>
                <a:effectLst>
                  <a:outerShdw blurRad="38100" dist="38100" dir="2700000" algn="tl">
                    <a:srgbClr val="000000">
                      <a:alpha val="43137"/>
                    </a:srgbClr>
                  </a:outerShdw>
                </a:effectLst>
              </a:rPr>
              <a:t>E.G.W. (Our Father Cares, February 17)</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070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927</Words>
  <Application>Microsoft Office PowerPoint</Application>
  <PresentationFormat>画面に合わせる (4:3)</PresentationFormat>
  <Paragraphs>58</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徳前 直美</cp:lastModifiedBy>
  <cp:revision>64</cp:revision>
  <dcterms:created xsi:type="dcterms:W3CDTF">2020-06-25T14:36:15Z</dcterms:created>
  <dcterms:modified xsi:type="dcterms:W3CDTF">2020-07-15T08:49:36Z</dcterms:modified>
</cp:coreProperties>
</file>