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67" r:id="rId4"/>
    <p:sldId id="259" r:id="rId5"/>
    <p:sldId id="260" r:id="rId6"/>
    <p:sldId id="261" r:id="rId7"/>
    <p:sldId id="262"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1DA"/>
    <a:srgbClr val="FFD1D1"/>
    <a:srgbClr val="499399"/>
    <a:srgbClr val="C9A942"/>
    <a:srgbClr val="1D3B3D"/>
    <a:srgbClr val="EFD5C3"/>
    <a:srgbClr val="FAF28A"/>
    <a:srgbClr val="132F5E"/>
    <a:srgbClr val="644045"/>
    <a:srgbClr val="8052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11822-CE55-442D-AE11-D63EF70C0FB6}"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35800AB-FE7E-4227-9D5A-FC8A87B962A0}">
      <dgm:prSet custT="1">
        <dgm:style>
          <a:lnRef idx="3">
            <a:schemeClr val="lt1"/>
          </a:lnRef>
          <a:fillRef idx="1">
            <a:schemeClr val="accent5"/>
          </a:fillRef>
          <a:effectRef idx="1">
            <a:schemeClr val="accent5"/>
          </a:effectRef>
          <a:fontRef idx="minor">
            <a:schemeClr val="lt1"/>
          </a:fontRef>
        </dgm:style>
      </dgm:prSet>
      <dgm:spPr/>
      <dgm:t>
        <a:bodyPr/>
        <a:lstStyle/>
        <a:p>
          <a:r>
            <a:rPr lang="en-US" sz="1900" b="1"/>
            <a:t>Through the work of the Holy Spirit (Acts 5:32)</a:t>
          </a:r>
          <a:endParaRPr lang="es-ES" sz="1900" b="1" dirty="0"/>
        </a:p>
      </dgm:t>
    </dgm:pt>
    <dgm:pt modelId="{BE08564E-BADA-48F2-91AB-CE854A280389}" type="parTrans" cxnId="{5EF7ACDB-212B-4621-BA2A-2547279A42B1}">
      <dgm:prSet/>
      <dgm:spPr/>
      <dgm:t>
        <a:bodyPr/>
        <a:lstStyle/>
        <a:p>
          <a:endParaRPr lang="es-ES" sz="2000" b="1"/>
        </a:p>
      </dgm:t>
    </dgm:pt>
    <dgm:pt modelId="{6DAF24B7-661A-470C-A66D-5281E3D21C2D}" type="sibTrans" cxnId="{5EF7ACDB-212B-4621-BA2A-2547279A42B1}">
      <dgm:prSet/>
      <dgm:spPr/>
      <dgm:t>
        <a:bodyPr/>
        <a:lstStyle/>
        <a:p>
          <a:endParaRPr lang="es-ES" sz="2000" b="1"/>
        </a:p>
      </dgm:t>
    </dgm:pt>
    <dgm:pt modelId="{4A7C4429-CD0B-4DBB-B31E-E8FB5765E3D6}">
      <dgm:prSet custT="1">
        <dgm:style>
          <a:lnRef idx="3">
            <a:schemeClr val="lt1"/>
          </a:lnRef>
          <a:fillRef idx="1">
            <a:schemeClr val="accent6"/>
          </a:fillRef>
          <a:effectRef idx="1">
            <a:schemeClr val="accent6"/>
          </a:effectRef>
          <a:fontRef idx="minor">
            <a:schemeClr val="lt1"/>
          </a:fontRef>
        </dgm:style>
      </dgm:prSet>
      <dgm:spPr/>
      <dgm:t>
        <a:bodyPr/>
        <a:lstStyle/>
        <a:p>
          <a:r>
            <a:rPr lang="en-US" sz="1900" b="1"/>
            <a:t>Through nature </a:t>
          </a:r>
          <a:br>
            <a:rPr lang="en-US" sz="1900" b="1"/>
          </a:br>
          <a:r>
            <a:rPr lang="en-US" sz="1900" b="1"/>
            <a:t>(Psalm 19:1)</a:t>
          </a:r>
          <a:endParaRPr lang="es-ES" sz="1900" b="1" dirty="0"/>
        </a:p>
      </dgm:t>
    </dgm:pt>
    <dgm:pt modelId="{8567C748-08F5-449B-9827-CB5A35762276}" type="parTrans" cxnId="{8AF5E971-9F29-4AFC-BD4C-0524C44665AF}">
      <dgm:prSet/>
      <dgm:spPr/>
      <dgm:t>
        <a:bodyPr/>
        <a:lstStyle/>
        <a:p>
          <a:endParaRPr lang="es-ES" sz="2000" b="1"/>
        </a:p>
      </dgm:t>
    </dgm:pt>
    <dgm:pt modelId="{EB334C8D-35C0-45A9-A3A0-C64B69B29BFD}" type="sibTrans" cxnId="{8AF5E971-9F29-4AFC-BD4C-0524C44665AF}">
      <dgm:prSet/>
      <dgm:spPr/>
      <dgm:t>
        <a:bodyPr/>
        <a:lstStyle/>
        <a:p>
          <a:endParaRPr lang="es-ES" sz="2000" b="1"/>
        </a:p>
      </dgm:t>
    </dgm:pt>
    <dgm:pt modelId="{6A31B4A9-BC2C-4A8C-8DF0-BF18F6EE6E2C}">
      <dgm:prSet custT="1">
        <dgm:style>
          <a:lnRef idx="3">
            <a:schemeClr val="lt1"/>
          </a:lnRef>
          <a:fillRef idx="1">
            <a:schemeClr val="accent2"/>
          </a:fillRef>
          <a:effectRef idx="1">
            <a:schemeClr val="accent2"/>
          </a:effectRef>
          <a:fontRef idx="minor">
            <a:schemeClr val="lt1"/>
          </a:fontRef>
        </dgm:style>
      </dgm:prSet>
      <dgm:spPr/>
      <dgm:t>
        <a:bodyPr/>
        <a:lstStyle/>
        <a:p>
          <a:r>
            <a:rPr lang="en-US" sz="1900" b="1"/>
            <a:t>Through special or providential circumstances (1 Chronicles 16:12)</a:t>
          </a:r>
          <a:endParaRPr lang="es-ES" sz="1900" b="1" dirty="0"/>
        </a:p>
      </dgm:t>
    </dgm:pt>
    <dgm:pt modelId="{5A535F35-C93D-4293-BAD5-81003A5C4D85}" type="parTrans" cxnId="{93BCABC2-2D9F-46FD-AB67-E0F5FCFBBA17}">
      <dgm:prSet/>
      <dgm:spPr/>
      <dgm:t>
        <a:bodyPr/>
        <a:lstStyle/>
        <a:p>
          <a:endParaRPr lang="es-ES" sz="2000" b="1"/>
        </a:p>
      </dgm:t>
    </dgm:pt>
    <dgm:pt modelId="{B7CFEA52-D2E0-429B-8555-6EBC4F79A9C7}" type="sibTrans" cxnId="{93BCABC2-2D9F-46FD-AB67-E0F5FCFBBA17}">
      <dgm:prSet/>
      <dgm:spPr/>
      <dgm:t>
        <a:bodyPr/>
        <a:lstStyle/>
        <a:p>
          <a:endParaRPr lang="es-ES" sz="2000" b="1"/>
        </a:p>
      </dgm:t>
    </dgm:pt>
    <dgm:pt modelId="{FB93363C-0601-4100-8167-2F9C30B6930B}">
      <dgm:prSet custT="1">
        <dgm:style>
          <a:lnRef idx="3">
            <a:schemeClr val="lt1"/>
          </a:lnRef>
          <a:fillRef idx="1">
            <a:schemeClr val="dk1"/>
          </a:fillRef>
          <a:effectRef idx="1">
            <a:schemeClr val="dk1"/>
          </a:effectRef>
          <a:fontRef idx="minor">
            <a:schemeClr val="lt1"/>
          </a:fontRef>
        </dgm:style>
      </dgm:prSet>
      <dgm:spPr>
        <a:solidFill>
          <a:srgbClr val="AC75D5"/>
        </a:solidFill>
      </dgm:spPr>
      <dgm:t>
        <a:bodyPr/>
        <a:lstStyle/>
        <a:p>
          <a:r>
            <a:rPr lang="en-US" sz="1900" b="1"/>
            <a:t>Through the life and ministry of Jesus</a:t>
          </a:r>
          <a:br>
            <a:rPr lang="en-US" sz="1900" b="1"/>
          </a:br>
          <a:r>
            <a:rPr lang="en-US" sz="1900" b="1"/>
            <a:t>(John 1:18)</a:t>
          </a:r>
          <a:endParaRPr lang="es-ES" sz="1900" b="1" dirty="0"/>
        </a:p>
      </dgm:t>
    </dgm:pt>
    <dgm:pt modelId="{96782089-A347-4148-8092-6529EAD23882}" type="parTrans" cxnId="{2D512C3E-80D3-46CA-90E3-8F59E657B2D0}">
      <dgm:prSet/>
      <dgm:spPr/>
      <dgm:t>
        <a:bodyPr/>
        <a:lstStyle/>
        <a:p>
          <a:endParaRPr lang="es-ES" sz="2000" b="1"/>
        </a:p>
      </dgm:t>
    </dgm:pt>
    <dgm:pt modelId="{EE708C73-0563-4D49-A6BD-10332D25B2E2}" type="sibTrans" cxnId="{2D512C3E-80D3-46CA-90E3-8F59E657B2D0}">
      <dgm:prSet/>
      <dgm:spPr/>
      <dgm:t>
        <a:bodyPr/>
        <a:lstStyle/>
        <a:p>
          <a:endParaRPr lang="es-ES" sz="2000" b="1"/>
        </a:p>
      </dgm:t>
    </dgm:pt>
    <dgm:pt modelId="{F4AEF8BA-821C-4A24-90CC-99A560E8F0D5}" type="pres">
      <dgm:prSet presAssocID="{E8F11822-CE55-442D-AE11-D63EF70C0FB6}" presName="Name0" presStyleCnt="0">
        <dgm:presLayoutVars>
          <dgm:dir/>
          <dgm:resizeHandles val="exact"/>
        </dgm:presLayoutVars>
      </dgm:prSet>
      <dgm:spPr/>
      <dgm:t>
        <a:bodyPr/>
        <a:lstStyle/>
        <a:p>
          <a:endParaRPr kumimoji="1" lang="ja-JP" altLang="en-US"/>
        </a:p>
      </dgm:t>
    </dgm:pt>
    <dgm:pt modelId="{F8DE69F4-4E6E-458D-AA01-3FE9D30C23B1}" type="pres">
      <dgm:prSet presAssocID="{935800AB-FE7E-4227-9D5A-FC8A87B962A0}" presName="composite" presStyleCnt="0"/>
      <dgm:spPr/>
    </dgm:pt>
    <dgm:pt modelId="{FD72D8A7-1749-40D1-9502-C66470925327}" type="pres">
      <dgm:prSet presAssocID="{935800AB-FE7E-4227-9D5A-FC8A87B962A0}" presName="rect1" presStyleLbl="trAlignAcc1" presStyleIdx="0" presStyleCnt="4" custScaleX="107629" custLinFactNeighborX="-6841">
        <dgm:presLayoutVars>
          <dgm:bulletEnabled val="1"/>
        </dgm:presLayoutVars>
      </dgm:prSet>
      <dgm:spPr/>
      <dgm:t>
        <a:bodyPr/>
        <a:lstStyle/>
        <a:p>
          <a:endParaRPr kumimoji="1" lang="ja-JP" altLang="en-US"/>
        </a:p>
      </dgm:t>
    </dgm:pt>
    <dgm:pt modelId="{D2BB509D-254C-4307-8833-D8C5BB754CE2}" type="pres">
      <dgm:prSet presAssocID="{935800AB-FE7E-4227-9D5A-FC8A87B962A0}" presName="rect2" presStyleLbl="fgImgPlace1" presStyleIdx="0" presStyleCnt="4" custLinFactNeighborX="-5001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FDE02150-2B38-4A73-AEB0-BF64B65D572A}" type="pres">
      <dgm:prSet presAssocID="{6DAF24B7-661A-470C-A66D-5281E3D21C2D}" presName="sibTrans" presStyleCnt="0"/>
      <dgm:spPr/>
    </dgm:pt>
    <dgm:pt modelId="{F20510D9-9FDD-42BF-969B-9A2947DCB89E}" type="pres">
      <dgm:prSet presAssocID="{4A7C4429-CD0B-4DBB-B31E-E8FB5765E3D6}" presName="composite" presStyleCnt="0"/>
      <dgm:spPr/>
    </dgm:pt>
    <dgm:pt modelId="{EC1B98EF-2F81-45C8-A345-AE84807AF303}" type="pres">
      <dgm:prSet presAssocID="{4A7C4429-CD0B-4DBB-B31E-E8FB5765E3D6}" presName="rect1" presStyleLbl="trAlignAcc1" presStyleIdx="1" presStyleCnt="4" custScaleX="107490" custLinFactNeighborX="3985">
        <dgm:presLayoutVars>
          <dgm:bulletEnabled val="1"/>
        </dgm:presLayoutVars>
      </dgm:prSet>
      <dgm:spPr/>
      <dgm:t>
        <a:bodyPr/>
        <a:lstStyle/>
        <a:p>
          <a:endParaRPr kumimoji="1" lang="ja-JP" altLang="en-US"/>
        </a:p>
      </dgm:t>
    </dgm:pt>
    <dgm:pt modelId="{8680A2B0-8DEC-4087-91A9-DE72B6DA1552}" type="pres">
      <dgm:prSet presAssocID="{4A7C4429-CD0B-4DBB-B31E-E8FB5765E3D6}" presName="rect2" presStyleLbl="fgImgPlace1" presStyleIdx="1" presStyleCnt="4" custLinFactNeighborY="2427"/>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E7B0A229-A809-4FAE-865D-6F81A69926CE}" type="pres">
      <dgm:prSet presAssocID="{EB334C8D-35C0-45A9-A3A0-C64B69B29BFD}" presName="sibTrans" presStyleCnt="0"/>
      <dgm:spPr/>
    </dgm:pt>
    <dgm:pt modelId="{30B7E6C3-3FDE-4339-B16C-F53F07E39A5D}" type="pres">
      <dgm:prSet presAssocID="{6A31B4A9-BC2C-4A8C-8DF0-BF18F6EE6E2C}" presName="composite" presStyleCnt="0"/>
      <dgm:spPr/>
    </dgm:pt>
    <dgm:pt modelId="{5130AB50-5DA2-42B8-9251-1FF64D3C4CAC}" type="pres">
      <dgm:prSet presAssocID="{6A31B4A9-BC2C-4A8C-8DF0-BF18F6EE6E2C}" presName="rect1" presStyleLbl="trAlignAcc1" presStyleIdx="2" presStyleCnt="4" custScaleX="107419" custLinFactNeighborX="-6641">
        <dgm:presLayoutVars>
          <dgm:bulletEnabled val="1"/>
        </dgm:presLayoutVars>
      </dgm:prSet>
      <dgm:spPr/>
      <dgm:t>
        <a:bodyPr/>
        <a:lstStyle/>
        <a:p>
          <a:endParaRPr kumimoji="1" lang="ja-JP" altLang="en-US"/>
        </a:p>
      </dgm:t>
    </dgm:pt>
    <dgm:pt modelId="{35B22A7A-16F9-4033-9660-86E859E2DC56}" type="pres">
      <dgm:prSet presAssocID="{6A31B4A9-BC2C-4A8C-8DF0-BF18F6EE6E2C}" presName="rect2" presStyleLbl="fgImgPlace1" presStyleIdx="2" presStyleCnt="4" custLinFactNeighborX="-48560"/>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EEE16F65-4BCD-4231-84DE-03E9B1341690}" type="pres">
      <dgm:prSet presAssocID="{B7CFEA52-D2E0-429B-8555-6EBC4F79A9C7}" presName="sibTrans" presStyleCnt="0"/>
      <dgm:spPr/>
    </dgm:pt>
    <dgm:pt modelId="{5F3C74CB-631A-4D30-87E5-CDF7F9117268}" type="pres">
      <dgm:prSet presAssocID="{FB93363C-0601-4100-8167-2F9C30B6930B}" presName="composite" presStyleCnt="0"/>
      <dgm:spPr/>
    </dgm:pt>
    <dgm:pt modelId="{8402D579-375E-4611-8560-669063843E65}" type="pres">
      <dgm:prSet presAssocID="{FB93363C-0601-4100-8167-2F9C30B6930B}" presName="rect1" presStyleLbl="trAlignAcc1" presStyleIdx="3" presStyleCnt="4" custScaleX="107350" custLinFactNeighborX="3985">
        <dgm:presLayoutVars>
          <dgm:bulletEnabled val="1"/>
        </dgm:presLayoutVars>
      </dgm:prSet>
      <dgm:spPr/>
      <dgm:t>
        <a:bodyPr/>
        <a:lstStyle/>
        <a:p>
          <a:endParaRPr kumimoji="1" lang="ja-JP" altLang="en-US"/>
        </a:p>
      </dgm:t>
    </dgm:pt>
    <dgm:pt modelId="{D225DC68-53F4-4A1F-8F05-42AAE970EA41}" type="pres">
      <dgm:prSet presAssocID="{FB93363C-0601-4100-8167-2F9C30B6930B}" presName="rect2" presStyleLbl="fgImgPlace1" presStyleIdx="3" presStyleCnt="4"/>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68583448-6360-4A90-87C3-A43C9AA94B13}" type="presOf" srcId="{E8F11822-CE55-442D-AE11-D63EF70C0FB6}" destId="{F4AEF8BA-821C-4A24-90CC-99A560E8F0D5}" srcOrd="0" destOrd="0" presId="urn:microsoft.com/office/officeart/2008/layout/PictureStrips"/>
    <dgm:cxn modelId="{D368B899-FE80-44A7-BA06-C6785194E0D1}" type="presOf" srcId="{FB93363C-0601-4100-8167-2F9C30B6930B}" destId="{8402D579-375E-4611-8560-669063843E65}" srcOrd="0" destOrd="0" presId="urn:microsoft.com/office/officeart/2008/layout/PictureStrips"/>
    <dgm:cxn modelId="{2D512C3E-80D3-46CA-90E3-8F59E657B2D0}" srcId="{E8F11822-CE55-442D-AE11-D63EF70C0FB6}" destId="{FB93363C-0601-4100-8167-2F9C30B6930B}" srcOrd="3" destOrd="0" parTransId="{96782089-A347-4148-8092-6529EAD23882}" sibTransId="{EE708C73-0563-4D49-A6BD-10332D25B2E2}"/>
    <dgm:cxn modelId="{5EF7ACDB-212B-4621-BA2A-2547279A42B1}" srcId="{E8F11822-CE55-442D-AE11-D63EF70C0FB6}" destId="{935800AB-FE7E-4227-9D5A-FC8A87B962A0}" srcOrd="0" destOrd="0" parTransId="{BE08564E-BADA-48F2-91AB-CE854A280389}" sibTransId="{6DAF24B7-661A-470C-A66D-5281E3D21C2D}"/>
    <dgm:cxn modelId="{93BCABC2-2D9F-46FD-AB67-E0F5FCFBBA17}" srcId="{E8F11822-CE55-442D-AE11-D63EF70C0FB6}" destId="{6A31B4A9-BC2C-4A8C-8DF0-BF18F6EE6E2C}" srcOrd="2" destOrd="0" parTransId="{5A535F35-C93D-4293-BAD5-81003A5C4D85}" sibTransId="{B7CFEA52-D2E0-429B-8555-6EBC4F79A9C7}"/>
    <dgm:cxn modelId="{83220C6E-D461-49E5-8AEC-FECBF0C84528}" type="presOf" srcId="{4A7C4429-CD0B-4DBB-B31E-E8FB5765E3D6}" destId="{EC1B98EF-2F81-45C8-A345-AE84807AF303}" srcOrd="0" destOrd="0" presId="urn:microsoft.com/office/officeart/2008/layout/PictureStrips"/>
    <dgm:cxn modelId="{7E14FF8E-055A-4FE1-8FE6-01A1D18262BF}" type="presOf" srcId="{935800AB-FE7E-4227-9D5A-FC8A87B962A0}" destId="{FD72D8A7-1749-40D1-9502-C66470925327}" srcOrd="0" destOrd="0" presId="urn:microsoft.com/office/officeart/2008/layout/PictureStrips"/>
    <dgm:cxn modelId="{1B665896-74CF-42FE-9E3D-26B6044136C2}" type="presOf" srcId="{6A31B4A9-BC2C-4A8C-8DF0-BF18F6EE6E2C}" destId="{5130AB50-5DA2-42B8-9251-1FF64D3C4CAC}" srcOrd="0" destOrd="0" presId="urn:microsoft.com/office/officeart/2008/layout/PictureStrips"/>
    <dgm:cxn modelId="{8AF5E971-9F29-4AFC-BD4C-0524C44665AF}" srcId="{E8F11822-CE55-442D-AE11-D63EF70C0FB6}" destId="{4A7C4429-CD0B-4DBB-B31E-E8FB5765E3D6}" srcOrd="1" destOrd="0" parTransId="{8567C748-08F5-449B-9827-CB5A35762276}" sibTransId="{EB334C8D-35C0-45A9-A3A0-C64B69B29BFD}"/>
    <dgm:cxn modelId="{685CDC03-A8B6-44C2-A900-6515A402B986}" type="presParOf" srcId="{F4AEF8BA-821C-4A24-90CC-99A560E8F0D5}" destId="{F8DE69F4-4E6E-458D-AA01-3FE9D30C23B1}" srcOrd="0" destOrd="0" presId="urn:microsoft.com/office/officeart/2008/layout/PictureStrips"/>
    <dgm:cxn modelId="{16A329EE-5BF0-4A4C-8759-BFE981BDEF3A}" type="presParOf" srcId="{F8DE69F4-4E6E-458D-AA01-3FE9D30C23B1}" destId="{FD72D8A7-1749-40D1-9502-C66470925327}" srcOrd="0" destOrd="0" presId="urn:microsoft.com/office/officeart/2008/layout/PictureStrips"/>
    <dgm:cxn modelId="{2A2B1CF7-77D4-4605-A62F-768D06F3F614}" type="presParOf" srcId="{F8DE69F4-4E6E-458D-AA01-3FE9D30C23B1}" destId="{D2BB509D-254C-4307-8833-D8C5BB754CE2}" srcOrd="1" destOrd="0" presId="urn:microsoft.com/office/officeart/2008/layout/PictureStrips"/>
    <dgm:cxn modelId="{F9F86DBE-4AA1-4C6D-A1E2-9AE4844945D7}" type="presParOf" srcId="{F4AEF8BA-821C-4A24-90CC-99A560E8F0D5}" destId="{FDE02150-2B38-4A73-AEB0-BF64B65D572A}" srcOrd="1" destOrd="0" presId="urn:microsoft.com/office/officeart/2008/layout/PictureStrips"/>
    <dgm:cxn modelId="{EE222ACC-64A4-4DE0-9C46-61BAF9CFAEC1}" type="presParOf" srcId="{F4AEF8BA-821C-4A24-90CC-99A560E8F0D5}" destId="{F20510D9-9FDD-42BF-969B-9A2947DCB89E}" srcOrd="2" destOrd="0" presId="urn:microsoft.com/office/officeart/2008/layout/PictureStrips"/>
    <dgm:cxn modelId="{8E9D3913-EA62-4AAC-95D8-EB5B82E0AD1F}" type="presParOf" srcId="{F20510D9-9FDD-42BF-969B-9A2947DCB89E}" destId="{EC1B98EF-2F81-45C8-A345-AE84807AF303}" srcOrd="0" destOrd="0" presId="urn:microsoft.com/office/officeart/2008/layout/PictureStrips"/>
    <dgm:cxn modelId="{6DCA2D09-1035-4F92-A689-5C1E910CCC1B}" type="presParOf" srcId="{F20510D9-9FDD-42BF-969B-9A2947DCB89E}" destId="{8680A2B0-8DEC-4087-91A9-DE72B6DA1552}" srcOrd="1" destOrd="0" presId="urn:microsoft.com/office/officeart/2008/layout/PictureStrips"/>
    <dgm:cxn modelId="{4DDD3B4E-165B-4880-9EA6-DD8EBFEDD9C6}" type="presParOf" srcId="{F4AEF8BA-821C-4A24-90CC-99A560E8F0D5}" destId="{E7B0A229-A809-4FAE-865D-6F81A69926CE}" srcOrd="3" destOrd="0" presId="urn:microsoft.com/office/officeart/2008/layout/PictureStrips"/>
    <dgm:cxn modelId="{A6BE467A-E318-4357-AC08-660BE6F53078}" type="presParOf" srcId="{F4AEF8BA-821C-4A24-90CC-99A560E8F0D5}" destId="{30B7E6C3-3FDE-4339-B16C-F53F07E39A5D}" srcOrd="4" destOrd="0" presId="urn:microsoft.com/office/officeart/2008/layout/PictureStrips"/>
    <dgm:cxn modelId="{0AA9550F-42C0-4E78-A076-A3D3178B161A}" type="presParOf" srcId="{30B7E6C3-3FDE-4339-B16C-F53F07E39A5D}" destId="{5130AB50-5DA2-42B8-9251-1FF64D3C4CAC}" srcOrd="0" destOrd="0" presId="urn:microsoft.com/office/officeart/2008/layout/PictureStrips"/>
    <dgm:cxn modelId="{C7DEFE9B-BE67-4A53-B564-8C261C22CD77}" type="presParOf" srcId="{30B7E6C3-3FDE-4339-B16C-F53F07E39A5D}" destId="{35B22A7A-16F9-4033-9660-86E859E2DC56}" srcOrd="1" destOrd="0" presId="urn:microsoft.com/office/officeart/2008/layout/PictureStrips"/>
    <dgm:cxn modelId="{191AD2C2-0692-4938-B989-793C6181E02E}" type="presParOf" srcId="{F4AEF8BA-821C-4A24-90CC-99A560E8F0D5}" destId="{EEE16F65-4BCD-4231-84DE-03E9B1341690}" srcOrd="5" destOrd="0" presId="urn:microsoft.com/office/officeart/2008/layout/PictureStrips"/>
    <dgm:cxn modelId="{0B56491D-81C5-4228-ABF1-72974E868616}" type="presParOf" srcId="{F4AEF8BA-821C-4A24-90CC-99A560E8F0D5}" destId="{5F3C74CB-631A-4D30-87E5-CDF7F9117268}" srcOrd="6" destOrd="0" presId="urn:microsoft.com/office/officeart/2008/layout/PictureStrips"/>
    <dgm:cxn modelId="{B968D0AA-2F05-4D74-88BD-ECCE74769945}" type="presParOf" srcId="{5F3C74CB-631A-4D30-87E5-CDF7F9117268}" destId="{8402D579-375E-4611-8560-669063843E65}" srcOrd="0" destOrd="0" presId="urn:microsoft.com/office/officeart/2008/layout/PictureStrips"/>
    <dgm:cxn modelId="{2CEDDD66-8879-4E8E-B667-1361970B2B02}" type="presParOf" srcId="{5F3C74CB-631A-4D30-87E5-CDF7F9117268}" destId="{D225DC68-53F4-4A1F-8F05-42AAE970EA4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09/07/2020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40592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09/07/2020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56944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09/07/2020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86933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F4E6F6-08F5-41FE-BB22-CBD58A046244}" type="datetimeFigureOut">
              <a:rPr lang="es-ES" smtClean="0"/>
              <a:t>09/07/2020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221755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0F4E6F6-08F5-41FE-BB22-CBD58A046244}" type="datetimeFigureOut">
              <a:rPr lang="es-ES" smtClean="0"/>
              <a:t>09/07/2020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9089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0F4E6F6-08F5-41FE-BB22-CBD58A046244}" type="datetimeFigureOut">
              <a:rPr lang="es-ES" smtClean="0"/>
              <a:t>09/07/2020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87172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0F4E6F6-08F5-41FE-BB22-CBD58A046244}" type="datetimeFigureOut">
              <a:rPr lang="es-ES" smtClean="0"/>
              <a:t>09/07/2020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184433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0F4E6F6-08F5-41FE-BB22-CBD58A046244}" type="datetimeFigureOut">
              <a:rPr lang="es-ES" smtClean="0"/>
              <a:t>09/07/2020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97599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4E6F6-08F5-41FE-BB22-CBD58A046244}" type="datetimeFigureOut">
              <a:rPr lang="es-ES" smtClean="0"/>
              <a:t>09/07/2020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6241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F4E6F6-08F5-41FE-BB22-CBD58A046244}" type="datetimeFigureOut">
              <a:rPr lang="es-ES" smtClean="0"/>
              <a:t>09/07/2020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193760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F4E6F6-08F5-41FE-BB22-CBD58A046244}" type="datetimeFigureOut">
              <a:rPr lang="es-ES" smtClean="0"/>
              <a:t>09/07/2020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AE42D11-1CD6-4CE6-9FD2-63B9DF632BE1}" type="slidenum">
              <a:rPr lang="es-ES" smtClean="0"/>
              <a:t>‹#›</a:t>
            </a:fld>
            <a:endParaRPr lang="es-ES"/>
          </a:p>
        </p:txBody>
      </p:sp>
    </p:spTree>
    <p:extLst>
      <p:ext uri="{BB962C8B-B14F-4D97-AF65-F5344CB8AC3E}">
        <p14:creationId xmlns:p14="http://schemas.microsoft.com/office/powerpoint/2010/main" val="33413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4E6F6-08F5-41FE-BB22-CBD58A046244}" type="datetimeFigureOut">
              <a:rPr lang="es-ES" smtClean="0"/>
              <a:t>09/07/2020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42D11-1CD6-4CE6-9FD2-63B9DF632BE1}" type="slidenum">
              <a:rPr lang="es-ES" smtClean="0"/>
              <a:t>‹#›</a:t>
            </a:fld>
            <a:endParaRPr lang="es-ES"/>
          </a:p>
        </p:txBody>
      </p:sp>
    </p:spTree>
    <p:extLst>
      <p:ext uri="{BB962C8B-B14F-4D97-AF65-F5344CB8AC3E}">
        <p14:creationId xmlns:p14="http://schemas.microsoft.com/office/powerpoint/2010/main" val="171115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90D39BB2-72AE-4230-9B4F-130D0E33940A}"/>
              </a:ext>
            </a:extLst>
          </p:cNvPr>
          <p:cNvSpPr txBox="1"/>
          <p:nvPr/>
        </p:nvSpPr>
        <p:spPr>
          <a:xfrm>
            <a:off x="5582314" y="6540922"/>
            <a:ext cx="2494337" cy="369332"/>
          </a:xfrm>
          <a:prstGeom prst="rect">
            <a:avLst/>
          </a:prstGeom>
          <a:noFill/>
        </p:spPr>
        <p:txBody>
          <a:bodyPr wrap="none" rtlCol="0">
            <a:spAutoFit/>
          </a:bodyPr>
          <a:lstStyle/>
          <a:p>
            <a:pPr algn="r"/>
            <a:r>
              <a:rPr lang="en-US" b="1">
                <a:solidFill>
                  <a:schemeClr val="bg1"/>
                </a:solidFill>
                <a:effectLst>
                  <a:outerShdw blurRad="38100" dist="38100" dir="2700000" algn="tl">
                    <a:srgbClr val="000000">
                      <a:alpha val="43137"/>
                    </a:srgbClr>
                  </a:outerShdw>
                </a:effectLst>
              </a:rPr>
              <a:t>Lesson 1 for July 4, 2020</a:t>
            </a:r>
            <a:endParaRPr lang="es-ES" b="1" dirty="0">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2B305B23-73EC-4875-A169-6A47229BBBBC}"/>
              </a:ext>
            </a:extLst>
          </p:cNvPr>
          <p:cNvSpPr txBox="1"/>
          <p:nvPr/>
        </p:nvSpPr>
        <p:spPr>
          <a:xfrm rot="20154311">
            <a:off x="100820" y="1176627"/>
            <a:ext cx="2480283" cy="646331"/>
          </a:xfrm>
          <a:prstGeom prst="rect">
            <a:avLst/>
          </a:prstGeom>
          <a:noFill/>
        </p:spPr>
        <p:txBody>
          <a:bodyPr wrap="square" rtlCol="0">
            <a:prstTxWarp prst="textDeflateBottom">
              <a:avLst>
                <a:gd name="adj" fmla="val 67322"/>
              </a:avLst>
            </a:prstTxWarp>
            <a:spAutoFit/>
          </a:bodyPr>
          <a:lstStyle/>
          <a:p>
            <a:r>
              <a:rPr lang="es-ES" sz="3600" b="1">
                <a:ln w="10160">
                  <a:solidFill>
                    <a:schemeClr val="accent5"/>
                  </a:solidFill>
                  <a:prstDash val="solid"/>
                </a:ln>
                <a:solidFill>
                  <a:srgbClr val="FFFFFF"/>
                </a:solidFill>
                <a:effectLst>
                  <a:outerShdw blurRad="38100" dist="22860" dir="5400000" algn="tl" rotWithShape="0">
                    <a:srgbClr val="000000">
                      <a:alpha val="30000"/>
                    </a:srgbClr>
                  </a:outerShdw>
                </a:effectLst>
              </a:rPr>
              <a:t>WHY</a:t>
            </a:r>
            <a:endParaRPr lang="es-E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xmlns="" id="{89C18317-1DCF-479B-ACBE-E8BAFE3F31DC}"/>
              </a:ext>
            </a:extLst>
          </p:cNvPr>
          <p:cNvSpPr txBox="1"/>
          <p:nvPr/>
        </p:nvSpPr>
        <p:spPr>
          <a:xfrm rot="1594407">
            <a:off x="6356291" y="1272422"/>
            <a:ext cx="2735569" cy="646331"/>
          </a:xfrm>
          <a:prstGeom prst="rect">
            <a:avLst/>
          </a:prstGeom>
          <a:noFill/>
        </p:spPr>
        <p:txBody>
          <a:bodyPr wrap="square" numCol="1" rtlCol="0">
            <a:prstTxWarp prst="textDeflateBottom">
              <a:avLst>
                <a:gd name="adj" fmla="val 67322"/>
              </a:avLst>
            </a:prstTxWarp>
            <a:spAutoFit/>
          </a:bodyPr>
          <a:lstStyle>
            <a:defPPr>
              <a:defRPr lang="en-US"/>
            </a:defPPr>
            <a:lvl1pPr>
              <a:defRPr sz="3600" b="1">
                <a:ln w="10160">
                  <a:solidFill>
                    <a:schemeClr val="accent5"/>
                  </a:solidFill>
                  <a:prstDash val="solid"/>
                </a:ln>
                <a:solidFill>
                  <a:srgbClr val="FFFFFF"/>
                </a:solidFill>
                <a:effectLst>
                  <a:outerShdw blurRad="38100" dist="22860" dir="5400000" algn="tl" rotWithShape="0">
                    <a:srgbClr val="000000">
                      <a:alpha val="30000"/>
                    </a:srgbClr>
                  </a:outerShdw>
                </a:effectLst>
              </a:defRPr>
            </a:lvl1pPr>
          </a:lstStyle>
          <a:p>
            <a:r>
              <a:rPr lang="es-ES"/>
              <a:t>WITNESS?</a:t>
            </a:r>
            <a:endParaRPr lang="es-ES" dirty="0"/>
          </a:p>
        </p:txBody>
      </p:sp>
    </p:spTree>
    <p:extLst>
      <p:ext uri="{BB962C8B-B14F-4D97-AF65-F5344CB8AC3E}">
        <p14:creationId xmlns:p14="http://schemas.microsoft.com/office/powerpoint/2010/main" val="33693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2FAB648E-721A-4149-845F-B6B8DA55C63B}"/>
              </a:ext>
            </a:extLst>
          </p:cNvPr>
          <p:cNvSpPr txBox="1"/>
          <p:nvPr/>
        </p:nvSpPr>
        <p:spPr>
          <a:xfrm>
            <a:off x="1036323" y="4547043"/>
            <a:ext cx="3459956" cy="1938992"/>
          </a:xfrm>
          <a:prstGeom prst="rect">
            <a:avLst/>
          </a:prstGeom>
          <a:noFill/>
        </p:spPr>
        <p:txBody>
          <a:bodyPr wrap="square" rtlCol="0">
            <a:spAutoFit/>
          </a:bodyPr>
          <a:lstStyle/>
          <a:p>
            <a:pPr>
              <a:spcBef>
                <a:spcPts val="600"/>
              </a:spcBef>
            </a:pPr>
            <a:r>
              <a:rPr lang="es-ES" sz="2000" b="1" u="wavyHeavy">
                <a:solidFill>
                  <a:schemeClr val="bg1"/>
                </a:solidFill>
                <a:effectLst>
                  <a:outerShdw blurRad="38100" dist="38100" dir="2700000" algn="tl">
                    <a:srgbClr val="000000">
                      <a:alpha val="43137"/>
                    </a:srgbClr>
                  </a:outerShdw>
                </a:effectLst>
                <a:uFill>
                  <a:solidFill>
                    <a:srgbClr val="F16FC9"/>
                  </a:solidFill>
                </a:uFill>
              </a:rPr>
              <a:t>To offer salvation</a:t>
            </a:r>
            <a:endParaRPr lang="es-ES" sz="2000" b="1" u="wavyHeavy" dirty="0">
              <a:solidFill>
                <a:schemeClr val="bg1"/>
              </a:solidFill>
              <a:effectLst>
                <a:outerShdw blurRad="38100" dist="38100" dir="2700000" algn="tl">
                  <a:srgbClr val="000000">
                    <a:alpha val="43137"/>
                  </a:srgbClr>
                </a:outerShdw>
              </a:effectLst>
              <a:uFill>
                <a:solidFill>
                  <a:srgbClr val="F16FC9"/>
                </a:solidFill>
              </a:uFill>
            </a:endParaRPr>
          </a:p>
          <a:p>
            <a:pPr>
              <a:spcBef>
                <a:spcPts val="600"/>
              </a:spcBef>
            </a:pPr>
            <a:r>
              <a:rPr lang="es-ES" sz="2000" b="1" u="wavyHeavy">
                <a:solidFill>
                  <a:schemeClr val="bg1"/>
                </a:solidFill>
                <a:effectLst>
                  <a:outerShdw blurRad="38100" dist="38100" dir="2700000" algn="tl">
                    <a:srgbClr val="000000">
                      <a:alpha val="43137"/>
                    </a:srgbClr>
                  </a:outerShdw>
                </a:effectLst>
                <a:uFill>
                  <a:solidFill>
                    <a:srgbClr val="11B0BE"/>
                  </a:solidFill>
                </a:uFill>
              </a:rPr>
              <a:t>To make God glad</a:t>
            </a:r>
            <a:endParaRPr lang="es-ES" sz="2000" b="1" u="wavyHeavy" dirty="0">
              <a:solidFill>
                <a:schemeClr val="bg1"/>
              </a:solidFill>
              <a:effectLst>
                <a:outerShdw blurRad="38100" dist="38100" dir="2700000" algn="tl">
                  <a:srgbClr val="000000">
                    <a:alpha val="43137"/>
                  </a:srgbClr>
                </a:outerShdw>
              </a:effectLst>
              <a:uFill>
                <a:solidFill>
                  <a:srgbClr val="11B0BE"/>
                </a:solidFill>
              </a:uFill>
            </a:endParaRPr>
          </a:p>
          <a:p>
            <a:pPr>
              <a:spcBef>
                <a:spcPts val="600"/>
              </a:spcBef>
            </a:pPr>
            <a:r>
              <a:rPr lang="es-ES" sz="2000" b="1" u="wavyHeavy">
                <a:solidFill>
                  <a:schemeClr val="bg1"/>
                </a:solidFill>
                <a:effectLst>
                  <a:outerShdw blurRad="38100" dist="38100" dir="2700000" algn="tl">
                    <a:srgbClr val="000000">
                      <a:alpha val="43137"/>
                    </a:srgbClr>
                  </a:outerShdw>
                </a:effectLst>
                <a:uFill>
                  <a:solidFill>
                    <a:srgbClr val="F47026"/>
                  </a:solidFill>
                </a:uFill>
              </a:rPr>
              <a:t>To grow</a:t>
            </a:r>
            <a:endParaRPr lang="es-ES" sz="2000" b="1" u="wavyHeavy" dirty="0">
              <a:solidFill>
                <a:schemeClr val="bg1"/>
              </a:solidFill>
              <a:effectLst>
                <a:outerShdw blurRad="38100" dist="38100" dir="2700000" algn="tl">
                  <a:srgbClr val="000000">
                    <a:alpha val="43137"/>
                  </a:srgbClr>
                </a:outerShdw>
              </a:effectLst>
              <a:uFill>
                <a:solidFill>
                  <a:srgbClr val="F47026"/>
                </a:solidFill>
              </a:uFill>
            </a:endParaRPr>
          </a:p>
          <a:p>
            <a:pPr>
              <a:spcBef>
                <a:spcPts val="600"/>
              </a:spcBef>
            </a:pPr>
            <a:r>
              <a:rPr lang="es-ES" sz="2000" b="1" u="wavyHeavy">
                <a:solidFill>
                  <a:schemeClr val="bg1"/>
                </a:solidFill>
                <a:effectLst>
                  <a:outerShdw blurRad="38100" dist="38100" dir="2700000" algn="tl">
                    <a:srgbClr val="000000">
                      <a:alpha val="43137"/>
                    </a:srgbClr>
                  </a:outerShdw>
                </a:effectLst>
                <a:uFill>
                  <a:solidFill>
                    <a:srgbClr val="43C219"/>
                  </a:solidFill>
                </a:uFill>
              </a:rPr>
              <a:t>To obey</a:t>
            </a:r>
            <a:endParaRPr lang="es-ES" sz="2000" b="1" u="wavyHeavy" dirty="0">
              <a:solidFill>
                <a:schemeClr val="bg1"/>
              </a:solidFill>
              <a:effectLst>
                <a:outerShdw blurRad="38100" dist="38100" dir="2700000" algn="tl">
                  <a:srgbClr val="000000">
                    <a:alpha val="43137"/>
                  </a:srgbClr>
                </a:outerShdw>
              </a:effectLst>
              <a:uFill>
                <a:solidFill>
                  <a:srgbClr val="43C219"/>
                </a:solidFill>
              </a:uFill>
            </a:endParaRPr>
          </a:p>
          <a:p>
            <a:pPr>
              <a:spcBef>
                <a:spcPts val="600"/>
              </a:spcBef>
            </a:pPr>
            <a:r>
              <a:rPr lang="es-ES" sz="2000" b="1" u="wavyHeavy">
                <a:solidFill>
                  <a:schemeClr val="bg1"/>
                </a:solidFill>
                <a:effectLst>
                  <a:outerShdw blurRad="38100" dist="38100" dir="2700000" algn="tl">
                    <a:srgbClr val="000000">
                      <a:alpha val="43137"/>
                    </a:srgbClr>
                  </a:outerShdw>
                </a:effectLst>
                <a:uFill>
                  <a:solidFill>
                    <a:srgbClr val="F3C423"/>
                  </a:solidFill>
                </a:uFill>
              </a:rPr>
              <a:t>For love’s sake</a:t>
            </a:r>
            <a:endParaRPr lang="es-ES" sz="2000" b="1" u="wavyHeavy" dirty="0">
              <a:solidFill>
                <a:schemeClr val="bg1"/>
              </a:solidFill>
              <a:effectLst>
                <a:outerShdw blurRad="38100" dist="38100" dir="2700000" algn="tl">
                  <a:srgbClr val="000000">
                    <a:alpha val="43137"/>
                  </a:srgbClr>
                </a:outerShdw>
              </a:effectLst>
              <a:uFill>
                <a:solidFill>
                  <a:srgbClr val="F3C423"/>
                </a:solidFill>
              </a:uFill>
            </a:endParaRPr>
          </a:p>
        </p:txBody>
      </p:sp>
      <p:sp>
        <p:nvSpPr>
          <p:cNvPr id="3" name="CuadroTexto 2">
            <a:extLst>
              <a:ext uri="{FF2B5EF4-FFF2-40B4-BE49-F238E27FC236}">
                <a16:creationId xmlns:a16="http://schemas.microsoft.com/office/drawing/2014/main" xmlns="" id="{4156ABEC-0BD1-429C-926E-7795282D5769}"/>
              </a:ext>
            </a:extLst>
          </p:cNvPr>
          <p:cNvSpPr txBox="1"/>
          <p:nvPr/>
        </p:nvSpPr>
        <p:spPr>
          <a:xfrm>
            <a:off x="87087" y="110439"/>
            <a:ext cx="4139226" cy="4247317"/>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What’s God motivation to offer salvation to humankind?</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God’s greatest desire is to see every person saved and transformed by His Spirit. He loves every human being. His love has no limits, His compassion is everlasting, and His forgiveness is endless. God is a loving father who wants all His children to come home as soon as possible.</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God has chosen us to offer salvation to others. What’s our motivation to do so? Why witness?</a:t>
            </a:r>
            <a:endParaRPr lang="es-ES" sz="2000" b="1" dirty="0">
              <a:solidFill>
                <a:schemeClr val="bg1"/>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3E4CB998-A6E3-4371-93AE-E79D99DCD7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26312" y="0"/>
            <a:ext cx="4917688" cy="6858000"/>
          </a:xfrm>
          <a:prstGeom prst="rect">
            <a:avLst/>
          </a:prstGeom>
          <a:ln>
            <a:noFill/>
          </a:ln>
          <a:effectLst>
            <a:softEdge rad="112500"/>
          </a:effectLst>
        </p:spPr>
      </p:pic>
      <p:pic>
        <p:nvPicPr>
          <p:cNvPr id="8" name="Imagen 7">
            <a:extLst>
              <a:ext uri="{FF2B5EF4-FFF2-40B4-BE49-F238E27FC236}">
                <a16:creationId xmlns:a16="http://schemas.microsoft.com/office/drawing/2014/main" xmlns="" id="{BEB4E594-FA98-4175-A7A8-7E0546B2B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34" y="5403829"/>
            <a:ext cx="496387" cy="240100"/>
          </a:xfrm>
          <a:prstGeom prst="rect">
            <a:avLst/>
          </a:pr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xmlns="" id="{DEC0EF34-A256-45F9-8F7C-FCADDE67DB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934" y="6170184"/>
            <a:ext cx="496387" cy="240100"/>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xmlns="" id="{C6390D74-5F9C-456C-8F51-08FB8E1147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934" y="5787006"/>
            <a:ext cx="496387" cy="240100"/>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xmlns="" id="{B7CE094F-81C3-4B70-9E9E-3D10EC4127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934" y="5020652"/>
            <a:ext cx="496387" cy="240100"/>
          </a:xfrm>
          <a:prstGeom prst="rect">
            <a:avLst/>
          </a:prstGeom>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xmlns="" id="{14B7ACE0-0C61-4E10-80D6-496CE3E7DC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9934" y="4637475"/>
            <a:ext cx="496387" cy="240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5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45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ppt_w/2"/>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ppt_x-#ppt_w/2"/>
                                          </p:val>
                                        </p:tav>
                                        <p:tav tm="100000">
                                          <p:val>
                                            <p:strVal val="#ppt_x"/>
                                          </p:val>
                                        </p:tav>
                                      </p:tavLst>
                                    </p:anim>
                                    <p:anim calcmode="lin" valueType="num">
                                      <p:cBhvr>
                                        <p:cTn id="44" dur="500" fill="hold"/>
                                        <p:tgtEl>
                                          <p:spTgt spid="11"/>
                                        </p:tgtEl>
                                        <p:attrNameLst>
                                          <p:attrName>ppt_y</p:attrName>
                                        </p:attrNameLst>
                                      </p:cBhvr>
                                      <p:tavLst>
                                        <p:tav tm="0">
                                          <p:val>
                                            <p:strVal val="#ppt_y"/>
                                          </p:val>
                                        </p:tav>
                                        <p:tav tm="100000">
                                          <p:val>
                                            <p:strVal val="#ppt_y"/>
                                          </p:val>
                                        </p:tav>
                                      </p:tavLst>
                                    </p:anim>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8"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ppt_x</p:attrName>
                                        </p:attrNameLst>
                                      </p:cBhvr>
                                      <p:tavLst>
                                        <p:tav tm="0">
                                          <p:val>
                                            <p:strVal val="#ppt_x-#ppt_w/2"/>
                                          </p:val>
                                        </p:tav>
                                        <p:tav tm="100000">
                                          <p:val>
                                            <p:strVal val="#ppt_x"/>
                                          </p:val>
                                        </p:tav>
                                      </p:tavLst>
                                    </p:anim>
                                    <p:anim calcmode="lin" valueType="num">
                                      <p:cBhvr>
                                        <p:cTn id="68" dur="500" fill="hold"/>
                                        <p:tgtEl>
                                          <p:spTgt spid="10"/>
                                        </p:tgtEl>
                                        <p:attrNameLst>
                                          <p:attrName>ppt_y</p:attrName>
                                        </p:attrNameLst>
                                      </p:cBhvr>
                                      <p:tavLst>
                                        <p:tav tm="0">
                                          <p:val>
                                            <p:strVal val="#ppt_y"/>
                                          </p:val>
                                        </p:tav>
                                        <p:tav tm="100000">
                                          <p:val>
                                            <p:strVal val="#ppt_y"/>
                                          </p:val>
                                        </p:tav>
                                      </p:tavLst>
                                    </p:anim>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strVal val="#ppt_h"/>
                                          </p:val>
                                        </p:tav>
                                        <p:tav tm="100000">
                                          <p:val>
                                            <p:strVal val="#ppt_h"/>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ppt_x</p:attrName>
                                        </p:attrNameLst>
                                      </p:cBhvr>
                                      <p:tavLst>
                                        <p:tav tm="0">
                                          <p:val>
                                            <p:strVal val="#ppt_x-#ppt_w/2"/>
                                          </p:val>
                                        </p:tav>
                                        <p:tav tm="100000">
                                          <p:val>
                                            <p:strVal val="#ppt_x"/>
                                          </p:val>
                                        </p:tav>
                                      </p:tavLst>
                                    </p:anim>
                                    <p:anim calcmode="lin" valueType="num">
                                      <p:cBhvr>
                                        <p:cTn id="80" dur="500" fill="hold"/>
                                        <p:tgtEl>
                                          <p:spTgt spid="9"/>
                                        </p:tgtEl>
                                        <p:attrNameLst>
                                          <p:attrName>ppt_y</p:attrName>
                                        </p:attrNameLst>
                                      </p:cBhvr>
                                      <p:tavLst>
                                        <p:tav tm="0">
                                          <p:val>
                                            <p:strVal val="#ppt_y"/>
                                          </p:val>
                                        </p:tav>
                                        <p:tav tm="100000">
                                          <p:val>
                                            <p:strVal val="#ppt_y"/>
                                          </p:val>
                                        </p:tav>
                                      </p:tavLst>
                                    </p:anim>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strVal val="#ppt_h"/>
                                          </p:val>
                                        </p:tav>
                                        <p:tav tm="100000">
                                          <p:val>
                                            <p:strVal val="#ppt_h"/>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AF1B203-11E4-47C6-824A-DBCCB9933E2F}"/>
              </a:ext>
            </a:extLst>
          </p:cNvPr>
          <p:cNvSpPr/>
          <p:nvPr/>
        </p:nvSpPr>
        <p:spPr>
          <a:xfrm>
            <a:off x="2268586" y="0"/>
            <a:ext cx="6875413" cy="769441"/>
          </a:xfrm>
          <a:prstGeom prst="rect">
            <a:avLst/>
          </a:prstGeom>
        </p:spPr>
        <p:txBody>
          <a:bodyPr wrap="square">
            <a:spAutoFit/>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rPr>
              <a:t>TO OFFER SALVATION</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endParaRPr>
          </a:p>
        </p:txBody>
      </p:sp>
      <p:sp>
        <p:nvSpPr>
          <p:cNvPr id="3" name="Rectángulo 2">
            <a:extLst>
              <a:ext uri="{FF2B5EF4-FFF2-40B4-BE49-F238E27FC236}">
                <a16:creationId xmlns:a16="http://schemas.microsoft.com/office/drawing/2014/main" xmlns="" id="{FF4B7E4F-138A-4473-9582-88A0438C5DE6}"/>
              </a:ext>
            </a:extLst>
          </p:cNvPr>
          <p:cNvSpPr/>
          <p:nvPr/>
        </p:nvSpPr>
        <p:spPr>
          <a:xfrm>
            <a:off x="1978425" y="615700"/>
            <a:ext cx="7165571" cy="877163"/>
          </a:xfrm>
          <a:prstGeom prst="rect">
            <a:avLst/>
          </a:prstGeom>
        </p:spPr>
        <p:txBody>
          <a:bodyPr wrap="square">
            <a:spAutoFit/>
          </a:bodyPr>
          <a:lstStyle/>
          <a:p>
            <a:r>
              <a:rPr lang="es-ES" sz="1700" b="1">
                <a:solidFill>
                  <a:srgbClr val="BEE4F3"/>
                </a:solidFill>
                <a:effectLst>
                  <a:outerShdw blurRad="38100" dist="38100" dir="2700000" algn="tl">
                    <a:srgbClr val="000000">
                      <a:alpha val="43137"/>
                    </a:srgbClr>
                  </a:outerShdw>
                </a:effectLst>
                <a:latin typeface="Comic Sans MS" panose="030F0702030302020204" pitchFamily="66" charset="0"/>
              </a:rPr>
              <a:t>“</a:t>
            </a:r>
            <a:r>
              <a:rPr lang="en-US" sz="1700" b="1">
                <a:solidFill>
                  <a:srgbClr val="BEE4F3"/>
                </a:solidFill>
                <a:effectLst>
                  <a:outerShdw blurRad="38100" dist="38100" dir="2700000" algn="tl">
                    <a:srgbClr val="000000">
                      <a:alpha val="43137"/>
                    </a:srgbClr>
                  </a:outerShdw>
                </a:effectLst>
                <a:latin typeface="Comic Sans MS" panose="030F0702030302020204" pitchFamily="66" charset="0"/>
              </a:rPr>
              <a:t>How then shall they call on Him in whom they have not believed? And how shall they believe in Him of whom they have not heard? And how shall they hear without a preacher?</a:t>
            </a:r>
            <a:r>
              <a:rPr lang="es-ES" sz="1700" b="1">
                <a:solidFill>
                  <a:srgbClr val="BEE4F3"/>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BEE4F3"/>
                </a:solidFill>
                <a:effectLst>
                  <a:outerShdw blurRad="38100" dist="38100" dir="2700000" algn="tl">
                    <a:srgbClr val="000000">
                      <a:alpha val="43137"/>
                    </a:srgbClr>
                  </a:outerShdw>
                </a:effectLst>
                <a:latin typeface="Comic Sans MS" panose="030F0702030302020204" pitchFamily="66" charset="0"/>
              </a:rPr>
              <a:t>(Romans </a:t>
            </a:r>
            <a:r>
              <a:rPr lang="es-ES" sz="1600" b="1" dirty="0">
                <a:solidFill>
                  <a:srgbClr val="BEE4F3"/>
                </a:solidFill>
                <a:effectLst>
                  <a:outerShdw blurRad="38100" dist="38100" dir="2700000" algn="tl">
                    <a:srgbClr val="000000">
                      <a:alpha val="43137"/>
                    </a:srgbClr>
                  </a:outerShdw>
                </a:effectLst>
                <a:latin typeface="Comic Sans MS" panose="030F0702030302020204" pitchFamily="66" charset="0"/>
              </a:rPr>
              <a:t>10:14)</a:t>
            </a:r>
          </a:p>
        </p:txBody>
      </p:sp>
      <p:sp>
        <p:nvSpPr>
          <p:cNvPr id="4" name="CuadroTexto 3">
            <a:extLst>
              <a:ext uri="{FF2B5EF4-FFF2-40B4-BE49-F238E27FC236}">
                <a16:creationId xmlns:a16="http://schemas.microsoft.com/office/drawing/2014/main" xmlns="" id="{8222093C-8DC1-4062-9FDF-07C79171A9B9}"/>
              </a:ext>
            </a:extLst>
          </p:cNvPr>
          <p:cNvSpPr txBox="1"/>
          <p:nvPr/>
        </p:nvSpPr>
        <p:spPr>
          <a:xfrm>
            <a:off x="113212" y="1616998"/>
            <a:ext cx="5172892" cy="400110"/>
          </a:xfrm>
          <a:prstGeom prst="rect">
            <a:avLst/>
          </a:prstGeom>
          <a:noFill/>
        </p:spPr>
        <p:txBody>
          <a:bodyPr wrap="square" rtlCol="0">
            <a:spAutoFit/>
          </a:bodyPr>
          <a:lstStyle/>
          <a:p>
            <a:pPr>
              <a:spcBef>
                <a:spcPts val="600"/>
              </a:spcBef>
            </a:pPr>
            <a:r>
              <a:rPr lang="en-US" sz="2000" b="1"/>
              <a:t>God reveals Himself in several ways:</a:t>
            </a:r>
            <a:endParaRPr lang="es-ES" sz="2000" b="1" dirty="0"/>
          </a:p>
        </p:txBody>
      </p:sp>
      <p:graphicFrame>
        <p:nvGraphicFramePr>
          <p:cNvPr id="7" name="Diagrama 6">
            <a:extLst>
              <a:ext uri="{FF2B5EF4-FFF2-40B4-BE49-F238E27FC236}">
                <a16:creationId xmlns:a16="http://schemas.microsoft.com/office/drawing/2014/main" xmlns="" id="{744C6B6B-73F4-4894-AEF7-9B9A9D5D99CE}"/>
              </a:ext>
            </a:extLst>
          </p:cNvPr>
          <p:cNvGraphicFramePr/>
          <p:nvPr>
            <p:extLst>
              <p:ext uri="{D42A27DB-BD31-4B8C-83A1-F6EECF244321}">
                <p14:modId xmlns:p14="http://schemas.microsoft.com/office/powerpoint/2010/main" val="1063057367"/>
              </p:ext>
            </p:extLst>
          </p:nvPr>
        </p:nvGraphicFramePr>
        <p:xfrm>
          <a:off x="326571" y="2017108"/>
          <a:ext cx="8490858" cy="246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AAD79BD0-4795-41E5-B37D-1BDA5451EDF3}"/>
              </a:ext>
            </a:extLst>
          </p:cNvPr>
          <p:cNvSpPr txBox="1"/>
          <p:nvPr/>
        </p:nvSpPr>
        <p:spPr>
          <a:xfrm>
            <a:off x="113212" y="4534287"/>
            <a:ext cx="6464387" cy="2323713"/>
          </a:xfrm>
          <a:prstGeom prst="rect">
            <a:avLst/>
          </a:prstGeom>
          <a:noFill/>
        </p:spPr>
        <p:txBody>
          <a:bodyPr wrap="square" rtlCol="0">
            <a:spAutoFit/>
          </a:bodyPr>
          <a:lstStyle/>
          <a:p>
            <a:pPr>
              <a:spcBef>
                <a:spcPts val="600"/>
              </a:spcBef>
            </a:pPr>
            <a:r>
              <a:rPr lang="en-US" sz="2000" b="1"/>
              <a:t>Despite being able to use all those means of communication, God has chosen us to announce the plan of salvation to others.</a:t>
            </a:r>
            <a:endParaRPr lang="es-ES" sz="2000" b="1" dirty="0"/>
          </a:p>
          <a:p>
            <a:pPr>
              <a:spcBef>
                <a:spcPts val="600"/>
              </a:spcBef>
            </a:pPr>
            <a:r>
              <a:rPr lang="en-US" sz="2000" b="1"/>
              <a:t>He wants those who have accepted Salvation to share it with others. He wants us to share what we have received, giving others the opportunity to accept eternal life (Matthew 10:8; James 5:20).</a:t>
            </a:r>
            <a:endParaRPr lang="es-ES" sz="2000" b="1" dirty="0"/>
          </a:p>
        </p:txBody>
      </p:sp>
      <p:pic>
        <p:nvPicPr>
          <p:cNvPr id="9" name="Imagen 8">
            <a:extLst>
              <a:ext uri="{FF2B5EF4-FFF2-40B4-BE49-F238E27FC236}">
                <a16:creationId xmlns:a16="http://schemas.microsoft.com/office/drawing/2014/main" xmlns="" id="{25135D34-264C-4C0C-ACE4-FE98C334EF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77599" y="4598126"/>
            <a:ext cx="2453189" cy="2125074"/>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xmlns="" id="{BE5DB679-C34D-4B9D-94A4-8932FA3BFC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62" y="90173"/>
            <a:ext cx="1797328" cy="134799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500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graphicEl>
                                              <a:dgm id="{D2BB509D-254C-4307-8833-D8C5BB754CE2}"/>
                                            </p:graphicEl>
                                          </p:spTgt>
                                        </p:tgtEl>
                                        <p:attrNameLst>
                                          <p:attrName>style.visibility</p:attrName>
                                        </p:attrNameLst>
                                      </p:cBhvr>
                                      <p:to>
                                        <p:strVal val="visible"/>
                                      </p:to>
                                    </p:set>
                                    <p:anim calcmode="lin" valueType="num">
                                      <p:cBhvr>
                                        <p:cTn id="33" dur="500" fill="hold"/>
                                        <p:tgtEl>
                                          <p:spTgt spid="7">
                                            <p:graphicEl>
                                              <a:dgm id="{D2BB509D-254C-4307-8833-D8C5BB754CE2}"/>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D2BB509D-254C-4307-8833-D8C5BB754CE2}"/>
                                            </p:graphicEl>
                                          </p:spTgt>
                                        </p:tgtEl>
                                        <p:attrNameLst>
                                          <p:attrName>ppt_h</p:attrName>
                                        </p:attrNameLst>
                                      </p:cBhvr>
                                      <p:tavLst>
                                        <p:tav tm="0">
                                          <p:val>
                                            <p:fltVal val="0"/>
                                          </p:val>
                                        </p:tav>
                                        <p:tav tm="100000">
                                          <p:val>
                                            <p:strVal val="#ppt_h"/>
                                          </p:val>
                                        </p:tav>
                                      </p:tavLst>
                                    </p:anim>
                                    <p:animEffect transition="in" filter="fade">
                                      <p:cBhvr>
                                        <p:cTn id="35" dur="500"/>
                                        <p:tgtEl>
                                          <p:spTgt spid="7">
                                            <p:graphicEl>
                                              <a:dgm id="{D2BB509D-254C-4307-8833-D8C5BB754CE2}"/>
                                            </p:graphicEl>
                                          </p:spTgt>
                                        </p:tgtEl>
                                      </p:cBhvr>
                                    </p:animEffect>
                                    <p:anim calcmode="lin" valueType="num">
                                      <p:cBhvr>
                                        <p:cTn id="36" dur="500" fill="hold"/>
                                        <p:tgtEl>
                                          <p:spTgt spid="7">
                                            <p:graphicEl>
                                              <a:dgm id="{D2BB509D-254C-4307-8833-D8C5BB754CE2}"/>
                                            </p:graphicEl>
                                          </p:spTgt>
                                        </p:tgtEl>
                                        <p:attrNameLst>
                                          <p:attrName>ppt_x</p:attrName>
                                        </p:attrNameLst>
                                      </p:cBhvr>
                                      <p:tavLst>
                                        <p:tav tm="0">
                                          <p:val>
                                            <p:fltVal val="0.5"/>
                                          </p:val>
                                        </p:tav>
                                        <p:tav tm="100000">
                                          <p:val>
                                            <p:strVal val="#ppt_x"/>
                                          </p:val>
                                        </p:tav>
                                      </p:tavLst>
                                    </p:anim>
                                    <p:anim calcmode="lin" valueType="num">
                                      <p:cBhvr>
                                        <p:cTn id="37" dur="500" fill="hold"/>
                                        <p:tgtEl>
                                          <p:spTgt spid="7">
                                            <p:graphicEl>
                                              <a:dgm id="{D2BB509D-254C-4307-8833-D8C5BB754CE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7">
                                            <p:graphicEl>
                                              <a:dgm id="{FD72D8A7-1749-40D1-9502-C66470925327}"/>
                                            </p:graphicEl>
                                          </p:spTgt>
                                        </p:tgtEl>
                                        <p:attrNameLst>
                                          <p:attrName>style.visibility</p:attrName>
                                        </p:attrNameLst>
                                      </p:cBhvr>
                                      <p:to>
                                        <p:strVal val="visible"/>
                                      </p:to>
                                    </p:set>
                                    <p:anim calcmode="lin" valueType="num">
                                      <p:cBhvr>
                                        <p:cTn id="40" dur="500" fill="hold"/>
                                        <p:tgtEl>
                                          <p:spTgt spid="7">
                                            <p:graphicEl>
                                              <a:dgm id="{FD72D8A7-1749-40D1-9502-C66470925327}"/>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FD72D8A7-1749-40D1-9502-C66470925327}"/>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FD72D8A7-1749-40D1-9502-C66470925327}"/>
                                            </p:graphicEl>
                                          </p:spTgt>
                                        </p:tgtEl>
                                      </p:cBhvr>
                                    </p:animEffect>
                                    <p:anim calcmode="lin" valueType="num">
                                      <p:cBhvr>
                                        <p:cTn id="43" dur="500" fill="hold"/>
                                        <p:tgtEl>
                                          <p:spTgt spid="7">
                                            <p:graphicEl>
                                              <a:dgm id="{FD72D8A7-1749-40D1-9502-C66470925327}"/>
                                            </p:graphicEl>
                                          </p:spTgt>
                                        </p:tgtEl>
                                        <p:attrNameLst>
                                          <p:attrName>ppt_x</p:attrName>
                                        </p:attrNameLst>
                                      </p:cBhvr>
                                      <p:tavLst>
                                        <p:tav tm="0">
                                          <p:val>
                                            <p:fltVal val="0.5"/>
                                          </p:val>
                                        </p:tav>
                                        <p:tav tm="100000">
                                          <p:val>
                                            <p:strVal val="#ppt_x"/>
                                          </p:val>
                                        </p:tav>
                                      </p:tavLst>
                                    </p:anim>
                                    <p:anim calcmode="lin" valueType="num">
                                      <p:cBhvr>
                                        <p:cTn id="44" dur="500" fill="hold"/>
                                        <p:tgtEl>
                                          <p:spTgt spid="7">
                                            <p:graphicEl>
                                              <a:dgm id="{FD72D8A7-1749-40D1-9502-C66470925327}"/>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8680A2B0-8DEC-4087-91A9-DE72B6DA1552}"/>
                                            </p:graphicEl>
                                          </p:spTgt>
                                        </p:tgtEl>
                                        <p:attrNameLst>
                                          <p:attrName>style.visibility</p:attrName>
                                        </p:attrNameLst>
                                      </p:cBhvr>
                                      <p:to>
                                        <p:strVal val="visible"/>
                                      </p:to>
                                    </p:set>
                                    <p:anim calcmode="lin" valueType="num">
                                      <p:cBhvr>
                                        <p:cTn id="49" dur="500" fill="hold"/>
                                        <p:tgtEl>
                                          <p:spTgt spid="7">
                                            <p:graphicEl>
                                              <a:dgm id="{8680A2B0-8DEC-4087-91A9-DE72B6DA1552}"/>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8680A2B0-8DEC-4087-91A9-DE72B6DA1552}"/>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8680A2B0-8DEC-4087-91A9-DE72B6DA1552}"/>
                                            </p:graphicEl>
                                          </p:spTgt>
                                        </p:tgtEl>
                                      </p:cBhvr>
                                    </p:animEffect>
                                    <p:anim calcmode="lin" valueType="num">
                                      <p:cBhvr>
                                        <p:cTn id="52" dur="500" fill="hold"/>
                                        <p:tgtEl>
                                          <p:spTgt spid="7">
                                            <p:graphicEl>
                                              <a:dgm id="{8680A2B0-8DEC-4087-91A9-DE72B6DA1552}"/>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8680A2B0-8DEC-4087-91A9-DE72B6DA1552}"/>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EC1B98EF-2F81-45C8-A345-AE84807AF303}"/>
                                            </p:graphicEl>
                                          </p:spTgt>
                                        </p:tgtEl>
                                        <p:attrNameLst>
                                          <p:attrName>style.visibility</p:attrName>
                                        </p:attrNameLst>
                                      </p:cBhvr>
                                      <p:to>
                                        <p:strVal val="visible"/>
                                      </p:to>
                                    </p:set>
                                    <p:anim calcmode="lin" valueType="num">
                                      <p:cBhvr>
                                        <p:cTn id="56" dur="500" fill="hold"/>
                                        <p:tgtEl>
                                          <p:spTgt spid="7">
                                            <p:graphicEl>
                                              <a:dgm id="{EC1B98EF-2F81-45C8-A345-AE84807AF303}"/>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EC1B98EF-2F81-45C8-A345-AE84807AF303}"/>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EC1B98EF-2F81-45C8-A345-AE84807AF303}"/>
                                            </p:graphicEl>
                                          </p:spTgt>
                                        </p:tgtEl>
                                      </p:cBhvr>
                                    </p:animEffect>
                                    <p:anim calcmode="lin" valueType="num">
                                      <p:cBhvr>
                                        <p:cTn id="59" dur="500" fill="hold"/>
                                        <p:tgtEl>
                                          <p:spTgt spid="7">
                                            <p:graphicEl>
                                              <a:dgm id="{EC1B98EF-2F81-45C8-A345-AE84807AF303}"/>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EC1B98EF-2F81-45C8-A345-AE84807AF30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35B22A7A-16F9-4033-9660-86E859E2DC56}"/>
                                            </p:graphicEl>
                                          </p:spTgt>
                                        </p:tgtEl>
                                        <p:attrNameLst>
                                          <p:attrName>style.visibility</p:attrName>
                                        </p:attrNameLst>
                                      </p:cBhvr>
                                      <p:to>
                                        <p:strVal val="visible"/>
                                      </p:to>
                                    </p:set>
                                    <p:anim calcmode="lin" valueType="num">
                                      <p:cBhvr>
                                        <p:cTn id="65" dur="500" fill="hold"/>
                                        <p:tgtEl>
                                          <p:spTgt spid="7">
                                            <p:graphicEl>
                                              <a:dgm id="{35B22A7A-16F9-4033-9660-86E859E2DC56}"/>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35B22A7A-16F9-4033-9660-86E859E2DC56}"/>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35B22A7A-16F9-4033-9660-86E859E2DC56}"/>
                                            </p:graphicEl>
                                          </p:spTgt>
                                        </p:tgtEl>
                                      </p:cBhvr>
                                    </p:animEffect>
                                    <p:anim calcmode="lin" valueType="num">
                                      <p:cBhvr>
                                        <p:cTn id="68" dur="500" fill="hold"/>
                                        <p:tgtEl>
                                          <p:spTgt spid="7">
                                            <p:graphicEl>
                                              <a:dgm id="{35B22A7A-16F9-4033-9660-86E859E2DC56}"/>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35B22A7A-16F9-4033-9660-86E859E2DC56}"/>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5130AB50-5DA2-42B8-9251-1FF64D3C4CAC}"/>
                                            </p:graphicEl>
                                          </p:spTgt>
                                        </p:tgtEl>
                                        <p:attrNameLst>
                                          <p:attrName>style.visibility</p:attrName>
                                        </p:attrNameLst>
                                      </p:cBhvr>
                                      <p:to>
                                        <p:strVal val="visible"/>
                                      </p:to>
                                    </p:set>
                                    <p:anim calcmode="lin" valueType="num">
                                      <p:cBhvr>
                                        <p:cTn id="72" dur="500" fill="hold"/>
                                        <p:tgtEl>
                                          <p:spTgt spid="7">
                                            <p:graphicEl>
                                              <a:dgm id="{5130AB50-5DA2-42B8-9251-1FF64D3C4CAC}"/>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5130AB50-5DA2-42B8-9251-1FF64D3C4CAC}"/>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5130AB50-5DA2-42B8-9251-1FF64D3C4CAC}"/>
                                            </p:graphicEl>
                                          </p:spTgt>
                                        </p:tgtEl>
                                      </p:cBhvr>
                                    </p:animEffect>
                                    <p:anim calcmode="lin" valueType="num">
                                      <p:cBhvr>
                                        <p:cTn id="75" dur="500" fill="hold"/>
                                        <p:tgtEl>
                                          <p:spTgt spid="7">
                                            <p:graphicEl>
                                              <a:dgm id="{5130AB50-5DA2-42B8-9251-1FF64D3C4CAC}"/>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5130AB50-5DA2-42B8-9251-1FF64D3C4CAC}"/>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D225DC68-53F4-4A1F-8F05-42AAE970EA41}"/>
                                            </p:graphicEl>
                                          </p:spTgt>
                                        </p:tgtEl>
                                        <p:attrNameLst>
                                          <p:attrName>style.visibility</p:attrName>
                                        </p:attrNameLst>
                                      </p:cBhvr>
                                      <p:to>
                                        <p:strVal val="visible"/>
                                      </p:to>
                                    </p:set>
                                    <p:anim calcmode="lin" valueType="num">
                                      <p:cBhvr>
                                        <p:cTn id="81" dur="500" fill="hold"/>
                                        <p:tgtEl>
                                          <p:spTgt spid="7">
                                            <p:graphicEl>
                                              <a:dgm id="{D225DC68-53F4-4A1F-8F05-42AAE970EA41}"/>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D225DC68-53F4-4A1F-8F05-42AAE970EA41}"/>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D225DC68-53F4-4A1F-8F05-42AAE970EA41}"/>
                                            </p:graphicEl>
                                          </p:spTgt>
                                        </p:tgtEl>
                                      </p:cBhvr>
                                    </p:animEffect>
                                    <p:anim calcmode="lin" valueType="num">
                                      <p:cBhvr>
                                        <p:cTn id="84" dur="500" fill="hold"/>
                                        <p:tgtEl>
                                          <p:spTgt spid="7">
                                            <p:graphicEl>
                                              <a:dgm id="{D225DC68-53F4-4A1F-8F05-42AAE970EA41}"/>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D225DC68-53F4-4A1F-8F05-42AAE970EA41}"/>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8402D579-375E-4611-8560-669063843E65}"/>
                                            </p:graphicEl>
                                          </p:spTgt>
                                        </p:tgtEl>
                                        <p:attrNameLst>
                                          <p:attrName>style.visibility</p:attrName>
                                        </p:attrNameLst>
                                      </p:cBhvr>
                                      <p:to>
                                        <p:strVal val="visible"/>
                                      </p:to>
                                    </p:set>
                                    <p:anim calcmode="lin" valueType="num">
                                      <p:cBhvr>
                                        <p:cTn id="88" dur="500" fill="hold"/>
                                        <p:tgtEl>
                                          <p:spTgt spid="7">
                                            <p:graphicEl>
                                              <a:dgm id="{8402D579-375E-4611-8560-669063843E65}"/>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8402D579-375E-4611-8560-669063843E65}"/>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8402D579-375E-4611-8560-669063843E65}"/>
                                            </p:graphicEl>
                                          </p:spTgt>
                                        </p:tgtEl>
                                      </p:cBhvr>
                                    </p:animEffect>
                                    <p:anim calcmode="lin" valueType="num">
                                      <p:cBhvr>
                                        <p:cTn id="91" dur="500" fill="hold"/>
                                        <p:tgtEl>
                                          <p:spTgt spid="7">
                                            <p:graphicEl>
                                              <a:dgm id="{8402D579-375E-4611-8560-669063843E65}"/>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8402D579-375E-4611-8560-669063843E65}"/>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4" fill="hold"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ppt_x</p:attrName>
                                        </p:attrNameLst>
                                      </p:cBhvr>
                                      <p:tavLst>
                                        <p:tav tm="0">
                                          <p:val>
                                            <p:strVal val="#ppt_x"/>
                                          </p:val>
                                        </p:tav>
                                        <p:tav tm="100000">
                                          <p:val>
                                            <p:strVal val="#ppt_x"/>
                                          </p:val>
                                        </p:tav>
                                      </p:tavLst>
                                    </p:anim>
                                    <p:anim calcmode="lin" valueType="num">
                                      <p:cBhvr>
                                        <p:cTn id="98" dur="500" fill="hold"/>
                                        <p:tgtEl>
                                          <p:spTgt spid="9"/>
                                        </p:tgtEl>
                                        <p:attrNameLst>
                                          <p:attrName>ppt_y</p:attrName>
                                        </p:attrNameLst>
                                      </p:cBhvr>
                                      <p:tavLst>
                                        <p:tav tm="0">
                                          <p:val>
                                            <p:strVal val="#ppt_y+#ppt_h/2"/>
                                          </p:val>
                                        </p:tav>
                                        <p:tav tm="100000">
                                          <p:val>
                                            <p:strVal val="#ppt_y"/>
                                          </p:val>
                                        </p:tav>
                                      </p:tavLst>
                                    </p:anim>
                                    <p:anim calcmode="lin" valueType="num">
                                      <p:cBhvr>
                                        <p:cTn id="99" dur="500" fill="hold"/>
                                        <p:tgtEl>
                                          <p:spTgt spid="9"/>
                                        </p:tgtEl>
                                        <p:attrNameLst>
                                          <p:attrName>ppt_w</p:attrName>
                                        </p:attrNameLst>
                                      </p:cBhvr>
                                      <p:tavLst>
                                        <p:tav tm="0">
                                          <p:val>
                                            <p:strVal val="#ppt_w"/>
                                          </p:val>
                                        </p:tav>
                                        <p:tav tm="100000">
                                          <p:val>
                                            <p:strVal val="#ppt_w"/>
                                          </p:val>
                                        </p:tav>
                                      </p:tavLst>
                                    </p:anim>
                                    <p:anim calcmode="lin" valueType="num">
                                      <p:cBhvr>
                                        <p:cTn id="100" dur="500" fill="hold"/>
                                        <p:tgtEl>
                                          <p:spTgt spid="9"/>
                                        </p:tgtEl>
                                        <p:attrNameLst>
                                          <p:attrName>ppt_h</p:attrName>
                                        </p:attrNameLst>
                                      </p:cBhvr>
                                      <p:tavLst>
                                        <p:tav tm="0">
                                          <p:val>
                                            <p:fltVal val="0"/>
                                          </p:val>
                                        </p:tav>
                                        <p:tav tm="100000">
                                          <p:val>
                                            <p:strVal val="#ppt_h"/>
                                          </p:val>
                                        </p:tav>
                                      </p:tavLst>
                                    </p:anim>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6">
                                            <p:txEl>
                                              <p:pRg st="0" end="0"/>
                                            </p:txEl>
                                          </p:spTgt>
                                        </p:tgtEl>
                                        <p:attrNameLst>
                                          <p:attrName>style.visibility</p:attrName>
                                        </p:attrNameLst>
                                      </p:cBhvr>
                                      <p:to>
                                        <p:strVal val="visible"/>
                                      </p:to>
                                    </p:set>
                                    <p:animEffect transition="in" filter="wipe(left)">
                                      <p:cBhvr>
                                        <p:cTn id="104" dur="500"/>
                                        <p:tgtEl>
                                          <p:spTgt spid="6">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
                                            <p:txEl>
                                              <p:pRg st="1" end="1"/>
                                            </p:txEl>
                                          </p:spTgt>
                                        </p:tgtEl>
                                        <p:attrNameLst>
                                          <p:attrName>style.visibility</p:attrName>
                                        </p:attrNameLst>
                                      </p:cBhvr>
                                      <p:to>
                                        <p:strVal val="visible"/>
                                      </p:to>
                                    </p:set>
                                    <p:animEffect transition="in" filter="wipe(left)">
                                      <p:cBhvr>
                                        <p:cTn id="10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A8B25DD1-6969-440A-B5C8-F51334591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1" y="1623148"/>
            <a:ext cx="2671354" cy="26713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xmlns="" id="{F0BC4360-EED7-4FD7-B8C9-224E8E9A8F3A}"/>
              </a:ext>
            </a:extLst>
          </p:cNvPr>
          <p:cNvSpPr/>
          <p:nvPr/>
        </p:nvSpPr>
        <p:spPr>
          <a:xfrm>
            <a:off x="1" y="0"/>
            <a:ext cx="6130831" cy="707886"/>
          </a:xfrm>
          <a:prstGeom prst="rect">
            <a:avLst/>
          </a:prstGeom>
        </p:spPr>
        <p:txBody>
          <a:bodyPr wrap="square">
            <a:spAutoFit/>
            <a:scene3d>
              <a:camera prst="orthographicFront"/>
              <a:lightRig rig="sunset" dir="t"/>
            </a:scene3d>
            <a:sp3d extrusionH="57150">
              <a:bevelT w="38100" h="38100"/>
            </a:sp3d>
          </a:bodyPr>
          <a:lstStyle/>
          <a:p>
            <a:pPr algn="ctr"/>
            <a:r>
              <a:rPr lang="es-ES" sz="4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 MAKE GOD GLAD</a:t>
            </a:r>
            <a:endPar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ángulo 2">
            <a:extLst>
              <a:ext uri="{FF2B5EF4-FFF2-40B4-BE49-F238E27FC236}">
                <a16:creationId xmlns:a16="http://schemas.microsoft.com/office/drawing/2014/main" xmlns="" id="{99B1DA39-31D3-4339-A180-C5660C4A2BE5}"/>
              </a:ext>
            </a:extLst>
          </p:cNvPr>
          <p:cNvSpPr/>
          <p:nvPr/>
        </p:nvSpPr>
        <p:spPr>
          <a:xfrm>
            <a:off x="60959" y="592846"/>
            <a:ext cx="6130830" cy="923330"/>
          </a:xfrm>
          <a:prstGeom prst="rect">
            <a:avLst/>
          </a:prstGeom>
        </p:spPr>
        <p:txBody>
          <a:bodyPr wrap="square">
            <a:spAutoFit/>
            <a:scene3d>
              <a:camera prst="orthographicFront"/>
              <a:lightRig rig="threePt" dir="t"/>
            </a:scene3d>
            <a:sp3d extrusionH="57150">
              <a:bevelT w="38100" h="38100"/>
            </a:sp3d>
          </a:bodyPr>
          <a:lstStyle/>
          <a:p>
            <a:r>
              <a:rPr lang="es-ES" b="1">
                <a:solidFill>
                  <a:srgbClr val="7030A0"/>
                </a:solidFill>
                <a:latin typeface="Comic Sans MS" panose="030F0702030302020204" pitchFamily="66" charset="0"/>
              </a:rPr>
              <a:t>“</a:t>
            </a:r>
            <a:r>
              <a:rPr lang="en-US" b="1">
                <a:solidFill>
                  <a:srgbClr val="7030A0"/>
                </a:solidFill>
                <a:latin typeface="Comic Sans MS" panose="030F0702030302020204" pitchFamily="66" charset="0"/>
              </a:rPr>
              <a:t>Likewise, I say to you, there is joy in the presence of the angels of God over one sinner who repents.</a:t>
            </a:r>
            <a:r>
              <a:rPr lang="es-ES" b="1">
                <a:solidFill>
                  <a:srgbClr val="7030A0"/>
                </a:solidFill>
                <a:latin typeface="Comic Sans MS" panose="030F0702030302020204" pitchFamily="66" charset="0"/>
              </a:rPr>
              <a:t>” </a:t>
            </a:r>
            <a:r>
              <a:rPr lang="es-ES" sz="1600" b="1">
                <a:solidFill>
                  <a:srgbClr val="7030A0"/>
                </a:solidFill>
                <a:latin typeface="Comic Sans MS" panose="030F0702030302020204" pitchFamily="66" charset="0"/>
              </a:rPr>
              <a:t>(Luke 15:10</a:t>
            </a:r>
            <a:r>
              <a:rPr lang="es-ES" sz="1600" b="1" dirty="0">
                <a:solidFill>
                  <a:srgbClr val="7030A0"/>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240B7B1D-B18A-4A91-886F-D970E5F888EA}"/>
              </a:ext>
            </a:extLst>
          </p:cNvPr>
          <p:cNvSpPr txBox="1"/>
          <p:nvPr/>
        </p:nvSpPr>
        <p:spPr>
          <a:xfrm>
            <a:off x="2648197" y="1285886"/>
            <a:ext cx="3619758" cy="3247043"/>
          </a:xfrm>
          <a:prstGeom prst="rect">
            <a:avLst/>
          </a:prstGeom>
          <a:noFill/>
        </p:spPr>
        <p:txBody>
          <a:bodyPr wrap="square" rtlCol="0">
            <a:spAutoFit/>
          </a:bodyPr>
          <a:lstStyle/>
          <a:p>
            <a:pPr>
              <a:spcBef>
                <a:spcPts val="600"/>
              </a:spcBef>
            </a:pPr>
            <a:r>
              <a:rPr lang="en-US" sz="2000" b="1"/>
              <a:t>Have you ever wondered how God feels about the pain, suffering and injustice sin has brought to our world? </a:t>
            </a:r>
            <a:br>
              <a:rPr lang="en-US" sz="2000" b="1"/>
            </a:br>
            <a:r>
              <a:rPr lang="en-US" sz="2000" b="1"/>
              <a:t>(Jeremiah 13:17).</a:t>
            </a:r>
            <a:endParaRPr lang="es-ES" sz="2000" b="1" dirty="0"/>
          </a:p>
          <a:p>
            <a:pPr>
              <a:spcBef>
                <a:spcPts val="600"/>
              </a:spcBef>
            </a:pPr>
            <a:r>
              <a:rPr lang="en-US" sz="2000" b="1"/>
              <a:t>Heaven is filled with expectancy every time we share the Gospel with others, as God is eager to see them opening their hearts and accepting Salvation.</a:t>
            </a:r>
            <a:endParaRPr lang="es-ES" sz="2000" b="1" dirty="0"/>
          </a:p>
        </p:txBody>
      </p:sp>
      <p:pic>
        <p:nvPicPr>
          <p:cNvPr id="12" name="Imagen 11">
            <a:extLst>
              <a:ext uri="{FF2B5EF4-FFF2-40B4-BE49-F238E27FC236}">
                <a16:creationId xmlns:a16="http://schemas.microsoft.com/office/drawing/2014/main" xmlns="" id="{6F1E4244-F941-4020-B1E6-03DEB7D5FE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6108" y="150745"/>
            <a:ext cx="2713906" cy="1922350"/>
          </a:xfrm>
          <a:prstGeom prst="round2DiagRect">
            <a:avLst>
              <a:gd name="adj1" fmla="val 653"/>
              <a:gd name="adj2" fmla="val 22757"/>
            </a:avLst>
          </a:prstGeom>
          <a:ln w="28575" cap="sq">
            <a:solidFill>
              <a:srgbClr val="FFFFFF"/>
            </a:solidFill>
            <a:miter lim="800000"/>
          </a:ln>
          <a:effectLst/>
        </p:spPr>
      </p:pic>
      <p:sp>
        <p:nvSpPr>
          <p:cNvPr id="13" name="Rectángulo 12">
            <a:extLst>
              <a:ext uri="{FF2B5EF4-FFF2-40B4-BE49-F238E27FC236}">
                <a16:creationId xmlns:a16="http://schemas.microsoft.com/office/drawing/2014/main" xmlns="" id="{B2EF54EF-DD05-4601-A983-64AB10B2328A}"/>
              </a:ext>
            </a:extLst>
          </p:cNvPr>
          <p:cNvSpPr/>
          <p:nvPr/>
        </p:nvSpPr>
        <p:spPr>
          <a:xfrm>
            <a:off x="3237809" y="4712219"/>
            <a:ext cx="5845231" cy="2015936"/>
          </a:xfrm>
          <a:prstGeom prst="rect">
            <a:avLst/>
          </a:prstGeom>
        </p:spPr>
        <p:txBody>
          <a:bodyPr wrap="square">
            <a:spAutoFit/>
          </a:bodyPr>
          <a:lstStyle/>
          <a:p>
            <a:pPr>
              <a:spcBef>
                <a:spcPts val="600"/>
              </a:spcBef>
            </a:pPr>
            <a:r>
              <a:rPr lang="en-US" sz="2000" b="1"/>
              <a:t>When a heart is opened to Salvation, the angels burst into shouts of cheerfulness, and God sings joyfully (Luke 15:7; Zephaniah 3:17).</a:t>
            </a:r>
            <a:endParaRPr lang="es-ES" sz="2000" b="1" dirty="0"/>
          </a:p>
          <a:p>
            <a:pPr>
              <a:spcBef>
                <a:spcPts val="600"/>
              </a:spcBef>
            </a:pPr>
            <a:r>
              <a:rPr lang="en-US" sz="2000" b="1"/>
              <a:t>What can be more rewarding, more fulfilling, than knowing your witness brings joy to the heart of God in a world of sadness?</a:t>
            </a:r>
            <a:endParaRPr lang="es-ES" sz="2000" b="1" dirty="0"/>
          </a:p>
        </p:txBody>
      </p:sp>
      <p:pic>
        <p:nvPicPr>
          <p:cNvPr id="15" name="Imagen 14">
            <a:extLst>
              <a:ext uri="{FF2B5EF4-FFF2-40B4-BE49-F238E27FC236}">
                <a16:creationId xmlns:a16="http://schemas.microsoft.com/office/drawing/2014/main" xmlns="" id="{9B1B295B-E6C0-4250-A8BE-A0C5EB944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4582" y="2310935"/>
            <a:ext cx="2730369" cy="2344714"/>
          </a:xfrm>
          <a:prstGeom prst="round2DiagRect">
            <a:avLst>
              <a:gd name="adj1" fmla="val 16667"/>
              <a:gd name="adj2" fmla="val 0"/>
            </a:avLst>
          </a:prstGeom>
          <a:ln w="28575" cap="sq">
            <a:solidFill>
              <a:srgbClr val="FFFFFF"/>
            </a:solidFill>
            <a:miter lim="800000"/>
          </a:ln>
          <a:effectLst/>
        </p:spPr>
      </p:pic>
      <p:pic>
        <p:nvPicPr>
          <p:cNvPr id="6" name="Imagen 5">
            <a:extLst>
              <a:ext uri="{FF2B5EF4-FFF2-40B4-BE49-F238E27FC236}">
                <a16:creationId xmlns:a16="http://schemas.microsoft.com/office/drawing/2014/main" xmlns="" id="{800737F4-AB44-40C4-8D32-8CE525B655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59" y="4686092"/>
            <a:ext cx="3176851" cy="2004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2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5"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7"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8"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19" dur="500" fill="hold"/>
                                        <p:tgtEl>
                                          <p:spTgt spid="12"/>
                                        </p:tgtEl>
                                        <p:attrNameLst>
                                          <p:attrName>ppt_h</p:attrName>
                                        </p:attrNameLst>
                                      </p:cBhvr>
                                      <p:tavLst>
                                        <p:tav tm="0">
                                          <p:val>
                                            <p:strVal val="#ppt_h"/>
                                          </p:val>
                                        </p:tav>
                                        <p:tav tm="100000">
                                          <p:val>
                                            <p:strVal val="#ppt_h"/>
                                          </p:val>
                                        </p:tav>
                                      </p:tavLst>
                                    </p:anim>
                                    <p:anim calcmode="lin" valueType="num">
                                      <p:cBhvr>
                                        <p:cTn id="20"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1"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23" dur="500" decel="50000">
                                          <p:stCondLst>
                                            <p:cond delay="0"/>
                                          </p:stCondLst>
                                        </p:cTn>
                                        <p:tgtEl>
                                          <p:spTgt spid="12"/>
                                        </p:tgtEl>
                                      </p:cBhvr>
                                    </p:animEffect>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ppt_x</p:attrName>
                                        </p:attrNameLst>
                                      </p:cBhvr>
                                      <p:tavLst>
                                        <p:tav tm="0">
                                          <p:val>
                                            <p:strVal val="#ppt_x"/>
                                          </p:val>
                                        </p:tav>
                                        <p:tav tm="100000">
                                          <p:val>
                                            <p:strVal val="#ppt_x"/>
                                          </p:val>
                                        </p:tav>
                                      </p:tavLst>
                                    </p:anim>
                                    <p:anim calcmode="lin" valueType="num">
                                      <p:cBhvr>
                                        <p:cTn id="36" dur="450" decel="100000" fill="hold"/>
                                        <p:tgtEl>
                                          <p:spTgt spid="8"/>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500"/>
                                        <p:tgtEl>
                                          <p:spTgt spid="4">
                                            <p:txEl>
                                              <p:pRg st="0" end="0"/>
                                            </p:txEl>
                                          </p:spTgt>
                                        </p:tgtEl>
                                      </p:cBhvr>
                                    </p:animEffect>
                                    <p:anim calcmode="lin" valueType="num">
                                      <p:cBhvr>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2" dur="45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anim calcmode="lin" valueType="num">
                                      <p:cBhvr>
                                        <p:cTn id="49" dur="500" fill="hold"/>
                                        <p:tgtEl>
                                          <p:spTgt spid="15"/>
                                        </p:tgtEl>
                                        <p:attrNameLst>
                                          <p:attrName>ppt_x</p:attrName>
                                        </p:attrNameLst>
                                      </p:cBhvr>
                                      <p:tavLst>
                                        <p:tav tm="0">
                                          <p:val>
                                            <p:strVal val="#ppt_x"/>
                                          </p:val>
                                        </p:tav>
                                        <p:tav tm="100000">
                                          <p:val>
                                            <p:strVal val="#ppt_x"/>
                                          </p:val>
                                        </p:tav>
                                      </p:tavLst>
                                    </p:anim>
                                    <p:anim calcmode="lin" valueType="num">
                                      <p:cBhvr>
                                        <p:cTn id="50" dur="450" decel="100000" fill="hold"/>
                                        <p:tgtEl>
                                          <p:spTgt spid="15"/>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500"/>
                                        <p:tgtEl>
                                          <p:spTgt spid="4">
                                            <p:txEl>
                                              <p:pRg st="1" end="1"/>
                                            </p:txEl>
                                          </p:spTgt>
                                        </p:tgtEl>
                                      </p:cBhvr>
                                    </p:animEffect>
                                    <p:anim calcmode="lin" valueType="num">
                                      <p:cBhvr>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45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1+#ppt_w/2"/>
                                          </p:val>
                                        </p:tav>
                                        <p:tav tm="100000">
                                          <p:val>
                                            <p:strVal val="#ppt_x"/>
                                          </p:val>
                                        </p:tav>
                                      </p:tavLst>
                                    </p:anim>
                                    <p:anim calcmode="lin" valueType="num">
                                      <p:cBhvr additive="base">
                                        <p:cTn id="63" dur="500" fill="hold"/>
                                        <p:tgtEl>
                                          <p:spTgt spid="6"/>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ipe(left)">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wipe(left)">
                                      <p:cBhvr>
                                        <p:cTn id="7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196B1E0-3DC8-4EAD-995A-0661DF036784}"/>
              </a:ext>
            </a:extLst>
          </p:cNvPr>
          <p:cNvSpPr/>
          <p:nvPr/>
        </p:nvSpPr>
        <p:spPr>
          <a:xfrm>
            <a:off x="1960903" y="-87090"/>
            <a:ext cx="4792022"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a:ln/>
                <a:solidFill>
                  <a:schemeClr val="accent4"/>
                </a:solidFill>
              </a:rPr>
              <a:t>TO GROW</a:t>
            </a:r>
            <a:endParaRPr lang="es-ES" sz="4400" b="1" dirty="0">
              <a:ln/>
              <a:solidFill>
                <a:schemeClr val="accent4"/>
              </a:solidFill>
            </a:endParaRPr>
          </a:p>
        </p:txBody>
      </p:sp>
      <p:sp>
        <p:nvSpPr>
          <p:cNvPr id="3" name="Rectángulo 2">
            <a:extLst>
              <a:ext uri="{FF2B5EF4-FFF2-40B4-BE49-F238E27FC236}">
                <a16:creationId xmlns:a16="http://schemas.microsoft.com/office/drawing/2014/main" xmlns="" id="{E70A9D1E-076D-4467-8EEB-02354A8047FC}"/>
              </a:ext>
            </a:extLst>
          </p:cNvPr>
          <p:cNvSpPr/>
          <p:nvPr/>
        </p:nvSpPr>
        <p:spPr>
          <a:xfrm>
            <a:off x="2046513" y="480918"/>
            <a:ext cx="4605245" cy="923330"/>
          </a:xfrm>
          <a:prstGeom prst="rect">
            <a:avLst/>
          </a:prstGeom>
        </p:spPr>
        <p:txBody>
          <a:bodyPr wrap="square">
            <a:spAutoFit/>
          </a:bodyPr>
          <a:lstStyle/>
          <a:p>
            <a:pPr algn="ctr"/>
            <a:r>
              <a:rPr lang="es-ES"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Whoever believes in me, as Scripture has said, rivers of living water will flow from within them.</a:t>
            </a:r>
            <a:r>
              <a:rPr lang="es-ES"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(John 7:38 </a:t>
            </a:r>
            <a:r>
              <a:rPr lang="es-ES" sz="14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NIV</a:t>
            </a:r>
            <a:r>
              <a:rPr lang="es-ES"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s-ES"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BC97F886-2AC1-4316-9EBD-C8D0D8C0C7A4}"/>
              </a:ext>
            </a:extLst>
          </p:cNvPr>
          <p:cNvSpPr txBox="1"/>
          <p:nvPr/>
        </p:nvSpPr>
        <p:spPr>
          <a:xfrm>
            <a:off x="139332" y="1426473"/>
            <a:ext cx="6587301" cy="1400383"/>
          </a:xfrm>
          <a:prstGeom prst="rect">
            <a:avLst/>
          </a:prstGeom>
          <a:noFill/>
        </p:spPr>
        <p:txBody>
          <a:bodyPr wrap="square" rtlCol="0">
            <a:spAutoFit/>
          </a:bodyPr>
          <a:lstStyle/>
          <a:p>
            <a:pPr>
              <a:spcBef>
                <a:spcPts val="600"/>
              </a:spcBef>
            </a:pPr>
            <a:r>
              <a:rPr lang="en-US" sz="2000" b="1"/>
              <a:t>What happens when water stagnates?</a:t>
            </a:r>
            <a:endParaRPr lang="es-ES" sz="2000" b="1" dirty="0"/>
          </a:p>
          <a:p>
            <a:pPr>
              <a:spcBef>
                <a:spcPts val="600"/>
              </a:spcBef>
            </a:pPr>
            <a:r>
              <a:rPr lang="en-US" sz="2000" b="1"/>
              <a:t>The water in a pool gets spoiled if is not renewed in a daily basis. We may also “get spoiled” if we don’t let living water flow through us.</a:t>
            </a:r>
            <a:endParaRPr lang="es-ES" sz="2000" b="1" dirty="0"/>
          </a:p>
        </p:txBody>
      </p:sp>
      <p:grpSp>
        <p:nvGrpSpPr>
          <p:cNvPr id="9" name="Grupo 8">
            <a:extLst>
              <a:ext uri="{FF2B5EF4-FFF2-40B4-BE49-F238E27FC236}">
                <a16:creationId xmlns:a16="http://schemas.microsoft.com/office/drawing/2014/main" xmlns="" id="{7F481C75-BC0D-48D9-AE89-B088409FB884}"/>
              </a:ext>
            </a:extLst>
          </p:cNvPr>
          <p:cNvGrpSpPr/>
          <p:nvPr/>
        </p:nvGrpSpPr>
        <p:grpSpPr>
          <a:xfrm>
            <a:off x="6754095" y="87970"/>
            <a:ext cx="2320237" cy="2603093"/>
            <a:chOff x="2657612" y="1524000"/>
            <a:chExt cx="3114675" cy="3810000"/>
          </a:xfrm>
        </p:grpSpPr>
        <p:pic>
          <p:nvPicPr>
            <p:cNvPr id="1028" name="Picture 4" descr="Destellos Del Corazon: AMADO DIOS">
              <a:extLst>
                <a:ext uri="{FF2B5EF4-FFF2-40B4-BE49-F238E27FC236}">
                  <a16:creationId xmlns:a16="http://schemas.microsoft.com/office/drawing/2014/main" xmlns="" id="{ABDAB622-A780-46E3-BE15-159B85B2D077}"/>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57612" y="1524000"/>
              <a:ext cx="3114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xmlns="" id="{795AA407-3D31-45D3-A0A9-28BEA53D089A}"/>
                </a:ext>
              </a:extLst>
            </p:cNvPr>
            <p:cNvSpPr/>
            <p:nvPr/>
          </p:nvSpPr>
          <p:spPr>
            <a:xfrm>
              <a:off x="2745168" y="1582565"/>
              <a:ext cx="2926081" cy="3647246"/>
            </a:xfrm>
            <a:prstGeom prst="rect">
              <a:avLst/>
            </a:prstGeom>
            <a:noFill/>
            <a:ln w="1016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0" name="Imagen 9">
            <a:extLst>
              <a:ext uri="{FF2B5EF4-FFF2-40B4-BE49-F238E27FC236}">
                <a16:creationId xmlns:a16="http://schemas.microsoft.com/office/drawing/2014/main" xmlns="" id="{1AC8EB17-DCEE-4B00-B048-1992FB7865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51" y="73640"/>
            <a:ext cx="1893052" cy="1264499"/>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xmlns="" id="{7839DFDB-909A-457A-9AFB-25E61893F7D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937068" y="2799186"/>
            <a:ext cx="1892883" cy="2452317"/>
          </a:xfrm>
          <a:prstGeom prst="snip2DiagRect">
            <a:avLst>
              <a:gd name="adj1" fmla="val 25764"/>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DCD35092-8B8C-4AC8-8666-13197197BB1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23314" y="2799187"/>
            <a:ext cx="2080026" cy="2452317"/>
          </a:xfrm>
          <a:prstGeom prst="snip2DiagRect">
            <a:avLst>
              <a:gd name="adj1" fmla="val 0"/>
              <a:gd name="adj2" fmla="val 1876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xmlns="" id="{08B55EEA-CFB8-4955-9702-50A28BCEB8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35639" y="5359626"/>
            <a:ext cx="1716119" cy="1379100"/>
          </a:xfrm>
          <a:prstGeom prst="snip2DiagRect">
            <a:avLst>
              <a:gd name="adj1" fmla="val 0"/>
              <a:gd name="adj2" fmla="val 28665"/>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xmlns="" id="{94555695-E1F7-4E6C-9F83-A069CBFAC9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2925" y="5359625"/>
            <a:ext cx="2250415" cy="1379101"/>
          </a:xfrm>
          <a:prstGeom prst="snip2DiagRect">
            <a:avLst>
              <a:gd name="adj1" fmla="val 33468"/>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Rectángulo 20">
            <a:extLst>
              <a:ext uri="{FF2B5EF4-FFF2-40B4-BE49-F238E27FC236}">
                <a16:creationId xmlns:a16="http://schemas.microsoft.com/office/drawing/2014/main" xmlns="" id="{A0392C38-2CBC-49D5-BCDF-F18A4AAE28E1}"/>
              </a:ext>
            </a:extLst>
          </p:cNvPr>
          <p:cNvSpPr/>
          <p:nvPr/>
        </p:nvSpPr>
        <p:spPr>
          <a:xfrm>
            <a:off x="139333" y="2764350"/>
            <a:ext cx="4796305" cy="1938992"/>
          </a:xfrm>
          <a:prstGeom prst="rect">
            <a:avLst/>
          </a:prstGeom>
        </p:spPr>
        <p:txBody>
          <a:bodyPr wrap="square">
            <a:spAutoFit/>
          </a:bodyPr>
          <a:lstStyle/>
          <a:p>
            <a:pPr>
              <a:spcBef>
                <a:spcPts val="600"/>
              </a:spcBef>
            </a:pPr>
            <a:r>
              <a:rPr lang="en-US" sz="2000" b="1"/>
              <a:t>As we mentioned before, God has many ways to reveal Himself. However, even when revealing Himself directly, He always put people in contact with other people. Check the experiences of Saul or Cornelius, for example (Acts 9:3-6; 10:1-6).</a:t>
            </a:r>
            <a:endParaRPr lang="es-ES" sz="2000" b="1" dirty="0"/>
          </a:p>
        </p:txBody>
      </p:sp>
      <p:sp>
        <p:nvSpPr>
          <p:cNvPr id="23" name="Rectángulo 22">
            <a:extLst>
              <a:ext uri="{FF2B5EF4-FFF2-40B4-BE49-F238E27FC236}">
                <a16:creationId xmlns:a16="http://schemas.microsoft.com/office/drawing/2014/main" xmlns="" id="{D4346DE9-9B69-44E2-9CDB-20CCA22BDED5}"/>
              </a:ext>
            </a:extLst>
          </p:cNvPr>
          <p:cNvSpPr/>
          <p:nvPr/>
        </p:nvSpPr>
        <p:spPr>
          <a:xfrm>
            <a:off x="1564977" y="4872766"/>
            <a:ext cx="3419825" cy="1631216"/>
          </a:xfrm>
          <a:prstGeom prst="rect">
            <a:avLst/>
          </a:prstGeom>
        </p:spPr>
        <p:txBody>
          <a:bodyPr wrap="square">
            <a:spAutoFit/>
          </a:bodyPr>
          <a:lstStyle/>
          <a:p>
            <a:pPr>
              <a:spcBef>
                <a:spcPts val="600"/>
              </a:spcBef>
            </a:pPr>
            <a:r>
              <a:rPr lang="en-US" sz="2000" b="1"/>
              <a:t>Preaching the Gospel is a blessing for us. We can grow spiritually and rejoice with Christ when people accept Him.</a:t>
            </a:r>
            <a:endParaRPr lang="es-ES" sz="2000" b="1" dirty="0"/>
          </a:p>
        </p:txBody>
      </p:sp>
      <p:pic>
        <p:nvPicPr>
          <p:cNvPr id="29" name="Imagen 28">
            <a:extLst>
              <a:ext uri="{FF2B5EF4-FFF2-40B4-BE49-F238E27FC236}">
                <a16:creationId xmlns:a16="http://schemas.microsoft.com/office/drawing/2014/main" xmlns="" id="{32C3332A-A80D-4C8B-A805-55707CC1CB5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7188" y="4707374"/>
            <a:ext cx="1377911" cy="2004628"/>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4F463B"/>
            </a:contourClr>
          </a:sp3d>
        </p:spPr>
      </p:pic>
    </p:spTree>
    <p:extLst>
      <p:ext uri="{BB962C8B-B14F-4D97-AF65-F5344CB8AC3E}">
        <p14:creationId xmlns:p14="http://schemas.microsoft.com/office/powerpoint/2010/main" val="1539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25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7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par>
                          <p:cTn id="59" fill="hold">
                            <p:stCondLst>
                              <p:cond delay="125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450" decel="100000" fill="hold"/>
                                        <p:tgtEl>
                                          <p:spTgt spid="29"/>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anim calcmode="lin" valueType="num">
                                      <p:cBhvr>
                                        <p:cTn id="74" dur="500" fill="hold"/>
                                        <p:tgtEl>
                                          <p:spTgt spid="23"/>
                                        </p:tgtEl>
                                        <p:attrNameLst>
                                          <p:attrName>ppt_x</p:attrName>
                                        </p:attrNameLst>
                                      </p:cBhvr>
                                      <p:tavLst>
                                        <p:tav tm="0">
                                          <p:val>
                                            <p:strVal val="#ppt_x"/>
                                          </p:val>
                                        </p:tav>
                                        <p:tav tm="100000">
                                          <p:val>
                                            <p:strVal val="#ppt_x"/>
                                          </p:val>
                                        </p:tav>
                                      </p:tavLst>
                                    </p:anim>
                                    <p:anim calcmode="lin" valueType="num">
                                      <p:cBhvr>
                                        <p:cTn id="75" dur="450" decel="100000" fill="hold"/>
                                        <p:tgtEl>
                                          <p:spTgt spid="23"/>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8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A99B7DE-96F5-4A3E-9118-9A1BCE83B63D}"/>
              </a:ext>
            </a:extLst>
          </p:cNvPr>
          <p:cNvSpPr/>
          <p:nvPr/>
        </p:nvSpPr>
        <p:spPr>
          <a:xfrm>
            <a:off x="0" y="113212"/>
            <a:ext cx="9143999" cy="646331"/>
          </a:xfrm>
          <a:prstGeom prst="rect">
            <a:avLst/>
          </a:prstGeom>
        </p:spPr>
        <p:txBody>
          <a:bodyPr wrap="square">
            <a:spAutoFit/>
          </a:bodyPr>
          <a:lstStyle/>
          <a:p>
            <a:pPr algn="ctr"/>
            <a:r>
              <a:rPr lang="es-ES" sz="3600" b="1">
                <a:ln w="6600">
                  <a:solidFill>
                    <a:srgbClr val="644045"/>
                  </a:solidFill>
                  <a:prstDash val="solid"/>
                </a:ln>
                <a:solidFill>
                  <a:srgbClr val="FFFFFF"/>
                </a:solidFill>
                <a:effectLst>
                  <a:outerShdw dist="38100" dir="2700000" algn="tl" rotWithShape="0">
                    <a:schemeClr val="bg2">
                      <a:lumMod val="75000"/>
                    </a:schemeClr>
                  </a:outerShdw>
                </a:effectLst>
              </a:rPr>
              <a:t>TO OBEY JESUS’ COMMAND</a:t>
            </a:r>
            <a:endParaRPr lang="es-ES" sz="3600" b="1" dirty="0">
              <a:ln w="6600">
                <a:solidFill>
                  <a:srgbClr val="644045"/>
                </a:solidFill>
                <a:prstDash val="solid"/>
              </a:ln>
              <a:solidFill>
                <a:srgbClr val="FFFFFF"/>
              </a:solidFill>
              <a:effectLst>
                <a:outerShdw dist="38100" dir="2700000" algn="tl" rotWithShape="0">
                  <a:schemeClr val="bg2">
                    <a:lumMod val="75000"/>
                  </a:schemeClr>
                </a:outerShdw>
              </a:effectLst>
            </a:endParaRPr>
          </a:p>
        </p:txBody>
      </p:sp>
      <p:sp>
        <p:nvSpPr>
          <p:cNvPr id="3" name="Rectángulo: esquinas redondeadas 2">
            <a:extLst>
              <a:ext uri="{FF2B5EF4-FFF2-40B4-BE49-F238E27FC236}">
                <a16:creationId xmlns:a16="http://schemas.microsoft.com/office/drawing/2014/main" xmlns="" id="{D8AE570C-DB1D-41B9-809E-11179992169A}"/>
              </a:ext>
            </a:extLst>
          </p:cNvPr>
          <p:cNvSpPr/>
          <p:nvPr/>
        </p:nvSpPr>
        <p:spPr>
          <a:xfrm>
            <a:off x="143295" y="697388"/>
            <a:ext cx="8857411" cy="693371"/>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lnRef>
          <a:fillRef idx="2">
            <a:schemeClr val="accent4"/>
          </a:fillRef>
          <a:effectRef idx="1">
            <a:schemeClr val="accent4"/>
          </a:effectRef>
          <a:fontRef idx="minor">
            <a:schemeClr val="dk1"/>
          </a:fontRef>
        </p:style>
        <p:txBody>
          <a:bodyPr wrap="square" tIns="36000" bIns="36000" anchor="ctr" anchorCtr="0">
            <a:spAutoFit/>
          </a:bodyPr>
          <a:lstStyle/>
          <a:p>
            <a:r>
              <a:rPr lang="es-ES" b="1">
                <a:latin typeface="Comic Sans MS" panose="030F0702030302020204" pitchFamily="66" charset="0"/>
              </a:rPr>
              <a:t>“</a:t>
            </a:r>
            <a:r>
              <a:rPr lang="en-US" b="1">
                <a:latin typeface="Comic Sans MS" panose="030F0702030302020204" pitchFamily="66" charset="0"/>
              </a:rPr>
              <a:t>Go therefore and make disciples of all the nations, baptizing them in the name of the Father and of the Son and of the Holy Spirit.</a:t>
            </a:r>
            <a:r>
              <a:rPr lang="es-ES" b="1">
                <a:latin typeface="Comic Sans MS" panose="030F0702030302020204" pitchFamily="66" charset="0"/>
              </a:rPr>
              <a:t>” </a:t>
            </a:r>
            <a:r>
              <a:rPr lang="es-ES" sz="1600" b="1">
                <a:latin typeface="Comic Sans MS" panose="030F0702030302020204" pitchFamily="66" charset="0"/>
              </a:rPr>
              <a:t>(Matthew 28:19</a:t>
            </a:r>
            <a:r>
              <a:rPr lang="es-ES" sz="1600" b="1" dirty="0">
                <a:latin typeface="Comic Sans MS" panose="030F0702030302020204" pitchFamily="66" charset="0"/>
              </a:rPr>
              <a:t>)</a:t>
            </a:r>
          </a:p>
        </p:txBody>
      </p:sp>
      <p:sp>
        <p:nvSpPr>
          <p:cNvPr id="4" name="CuadroTexto 3">
            <a:extLst>
              <a:ext uri="{FF2B5EF4-FFF2-40B4-BE49-F238E27FC236}">
                <a16:creationId xmlns:a16="http://schemas.microsoft.com/office/drawing/2014/main" xmlns="" id="{1D7EF9B0-BD36-40CB-986B-1D68D49668DC}"/>
              </a:ext>
            </a:extLst>
          </p:cNvPr>
          <p:cNvSpPr txBox="1"/>
          <p:nvPr/>
        </p:nvSpPr>
        <p:spPr>
          <a:xfrm>
            <a:off x="121915" y="1393826"/>
            <a:ext cx="4579064" cy="2323713"/>
          </a:xfrm>
          <a:prstGeom prst="rect">
            <a:avLst/>
          </a:prstGeom>
          <a:noFill/>
        </p:spPr>
        <p:txBody>
          <a:bodyPr wrap="square" rtlCol="0">
            <a:spAutoFit/>
          </a:bodyPr>
          <a:lstStyle/>
          <a:p>
            <a:pPr>
              <a:spcBef>
                <a:spcPts val="600"/>
              </a:spcBef>
            </a:pPr>
            <a:r>
              <a:rPr lang="en-US" sz="2000" b="1"/>
              <a:t>God doesn’t want “anyone to perish, but everyone to come to repentance.” </a:t>
            </a:r>
            <a:br>
              <a:rPr lang="en-US" sz="2000" b="1"/>
            </a:br>
            <a:r>
              <a:rPr lang="en-US" sz="2000" b="1"/>
              <a:t>(2 Peter 3:9 NIV)</a:t>
            </a:r>
            <a:endParaRPr lang="es-ES" sz="2000" b="1" dirty="0"/>
          </a:p>
          <a:p>
            <a:pPr>
              <a:spcBef>
                <a:spcPts val="600"/>
              </a:spcBef>
            </a:pPr>
            <a:r>
              <a:rPr lang="en-US" sz="2000" b="1"/>
              <a:t>Therefore, He has commanded us to share the Gospel with everyone. He patiently waits for us to fulfill that command (Matthew 24:14).</a:t>
            </a:r>
            <a:endParaRPr lang="es-ES" sz="2000" b="1" dirty="0"/>
          </a:p>
        </p:txBody>
      </p:sp>
      <p:pic>
        <p:nvPicPr>
          <p:cNvPr id="6" name="Imagen 5">
            <a:extLst>
              <a:ext uri="{FF2B5EF4-FFF2-40B4-BE49-F238E27FC236}">
                <a16:creationId xmlns:a16="http://schemas.microsoft.com/office/drawing/2014/main" xmlns="" id="{DB8B0BC2-3F83-42E5-99D3-476FE69CE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5486" y="1528775"/>
            <a:ext cx="4199180" cy="2839147"/>
          </a:xfrm>
          <a:prstGeom prst="roundRect">
            <a:avLst>
              <a:gd name="adj" fmla="val 3077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xmlns="" id="{BEDE2CB9-8C7F-4BA0-8E92-11EA5ECB1D0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792" y="3660601"/>
            <a:ext cx="3074127" cy="3074127"/>
          </a:xfrm>
          <a:prstGeom prst="ellipse">
            <a:avLst/>
          </a:prstGeom>
          <a:ln>
            <a:noFill/>
          </a:ln>
          <a:effectLst>
            <a:softEdge rad="112500"/>
          </a:effectLst>
        </p:spPr>
      </p:pic>
      <p:sp>
        <p:nvSpPr>
          <p:cNvPr id="9" name="Rectángulo 8">
            <a:extLst>
              <a:ext uri="{FF2B5EF4-FFF2-40B4-BE49-F238E27FC236}">
                <a16:creationId xmlns:a16="http://schemas.microsoft.com/office/drawing/2014/main" xmlns="" id="{54EC3BFE-66BC-4274-A85A-2B646DA04955}"/>
              </a:ext>
            </a:extLst>
          </p:cNvPr>
          <p:cNvSpPr/>
          <p:nvPr/>
        </p:nvSpPr>
        <p:spPr>
          <a:xfrm>
            <a:off x="3174400" y="4545999"/>
            <a:ext cx="5725762" cy="2015936"/>
          </a:xfrm>
          <a:prstGeom prst="rect">
            <a:avLst/>
          </a:prstGeom>
        </p:spPr>
        <p:txBody>
          <a:bodyPr wrap="square">
            <a:spAutoFit/>
          </a:bodyPr>
          <a:lstStyle/>
          <a:p>
            <a:pPr>
              <a:spcBef>
                <a:spcPts val="600"/>
              </a:spcBef>
            </a:pPr>
            <a:r>
              <a:rPr lang="en-US" sz="2000" b="1"/>
              <a:t>God has chosen men and women (2P 2:5; </a:t>
            </a:r>
            <a:br>
              <a:rPr lang="en-US" sz="2000" b="1"/>
            </a:br>
            <a:r>
              <a:rPr lang="en-US" sz="2000" b="1"/>
              <a:t>Gn. 12:1-3), nations (Is. 49:6) and peoples (Acts 1:8) to make Salvation known through history.</a:t>
            </a:r>
            <a:endParaRPr lang="es-ES" sz="2000" b="1" dirty="0"/>
          </a:p>
          <a:p>
            <a:pPr>
              <a:spcBef>
                <a:spcPts val="600"/>
              </a:spcBef>
            </a:pPr>
            <a:r>
              <a:rPr lang="en-US" sz="2000" b="1"/>
              <a:t>For the church to neglect or minimize the command of Christ is to fail in the purpose of her existence and miss her prophetic calling to the world.</a:t>
            </a:r>
            <a:endParaRPr lang="es-ES" sz="2000" b="1" dirty="0"/>
          </a:p>
        </p:txBody>
      </p:sp>
      <p:pic>
        <p:nvPicPr>
          <p:cNvPr id="11" name="Imagen 10">
            <a:extLst>
              <a:ext uri="{FF2B5EF4-FFF2-40B4-BE49-F238E27FC236}">
                <a16:creationId xmlns:a16="http://schemas.microsoft.com/office/drawing/2014/main" xmlns="" id="{2795605F-6B48-4EA2-A0EC-7749284361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64917" y="3639158"/>
            <a:ext cx="1607081" cy="7487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53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4" presetClass="entr" presetSubtype="1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A81DA"/>
            </a:gs>
            <a:gs pos="38000">
              <a:srgbClr val="9CB4AE"/>
            </a:gs>
            <a:gs pos="28000">
              <a:srgbClr val="499399"/>
            </a:gs>
            <a:gs pos="71000">
              <a:srgbClr val="EFD5C3"/>
            </a:gs>
            <a:gs pos="100000">
              <a:srgbClr val="FAF28A"/>
            </a:gs>
          </a:gsLst>
          <a:lin ang="16200000" scaled="1"/>
          <a:tileRect/>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7768DFC-890F-42B2-B4A8-8531AA49E2FA}"/>
              </a:ext>
            </a:extLst>
          </p:cNvPr>
          <p:cNvSpPr/>
          <p:nvPr/>
        </p:nvSpPr>
        <p:spPr>
          <a:xfrm>
            <a:off x="0" y="-24939"/>
            <a:ext cx="2151017" cy="1938992"/>
          </a:xfrm>
          <a:prstGeom prst="rect">
            <a:avLst/>
          </a:prstGeom>
        </p:spPr>
        <p:txBody>
          <a:bodyPr wrap="square">
            <a:spAutoFit/>
          </a:bodyPr>
          <a:lstStyle/>
          <a:p>
            <a:pPr algn="ctr"/>
            <a:r>
              <a:rPr lang="es-ES" sz="4000" b="1">
                <a:ln w="12700">
                  <a:solidFill>
                    <a:srgbClr val="C00000"/>
                  </a:solidFill>
                  <a:prstDash val="solid"/>
                </a:ln>
                <a:pattFill prst="pct50">
                  <a:fgClr>
                    <a:srgbClr val="FF0000"/>
                  </a:fgClr>
                  <a:bgClr>
                    <a:srgbClr val="FFD1D1"/>
                  </a:bgClr>
                </a:pattFill>
                <a:effectLst>
                  <a:outerShdw dist="38100" dir="2640000" algn="bl" rotWithShape="0">
                    <a:srgbClr val="C00000"/>
                  </a:outerShdw>
                  <a:reflection blurRad="6350" stA="55000" endA="300" endPos="45500" dir="5400000" sy="-100000" algn="bl" rotWithShape="0"/>
                </a:effectLst>
              </a:rPr>
              <a:t>FOR LOVE’S SAKE</a:t>
            </a:r>
            <a:endParaRPr lang="es-ES" sz="4000" b="1" dirty="0">
              <a:ln w="12700">
                <a:solidFill>
                  <a:srgbClr val="C00000"/>
                </a:solidFill>
                <a:prstDash val="solid"/>
              </a:ln>
              <a:pattFill prst="pct50">
                <a:fgClr>
                  <a:srgbClr val="FF0000"/>
                </a:fgClr>
                <a:bgClr>
                  <a:srgbClr val="FFD1D1"/>
                </a:bgClr>
              </a:pattFill>
              <a:effectLst>
                <a:outerShdw dist="38100" dir="2640000" algn="bl" rotWithShape="0">
                  <a:srgbClr val="C00000"/>
                </a:outerShdw>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xmlns="" id="{96C75B44-DAD0-46AA-A620-2A385D68BACE}"/>
              </a:ext>
            </a:extLst>
          </p:cNvPr>
          <p:cNvSpPr/>
          <p:nvPr/>
        </p:nvSpPr>
        <p:spPr>
          <a:xfrm>
            <a:off x="2109453" y="135773"/>
            <a:ext cx="6992983" cy="1446550"/>
          </a:xfrm>
          <a:prstGeom prst="rect">
            <a:avLst/>
          </a:prstGeom>
        </p:spPr>
        <p:txBody>
          <a:bodyPr wrap="square">
            <a:spAutoFit/>
            <a:scene3d>
              <a:camera prst="orthographicFront"/>
              <a:lightRig rig="threePt" dir="t"/>
            </a:scene3d>
            <a:sp3d extrusionH="57150">
              <a:bevelT w="38100" h="38100"/>
            </a:sp3d>
          </a:bodyPr>
          <a:lstStyle/>
          <a:p>
            <a:r>
              <a:rPr lang="es-ES" b="1">
                <a:solidFill>
                  <a:srgbClr val="4A81DA"/>
                </a:solidFill>
                <a:latin typeface="Comic Sans MS" panose="030F0702030302020204" pitchFamily="66" charset="0"/>
              </a:rPr>
              <a:t>“</a:t>
            </a:r>
            <a:r>
              <a:rPr lang="en-US" b="1">
                <a:solidFill>
                  <a:srgbClr val="4A81DA"/>
                </a:solidFill>
                <a:latin typeface="Comic Sans MS" panose="030F0702030302020204" pitchFamily="66" charset="0"/>
              </a:rPr>
              <a:t>For the love of Christ compels us, because we judge thus: that if One died for all, then all died; and He died for all, that those who live should live no longer for themselves, but for Him who died for them and rose again.</a:t>
            </a:r>
            <a:r>
              <a:rPr lang="es-ES" b="1">
                <a:solidFill>
                  <a:srgbClr val="4A81DA"/>
                </a:solidFill>
                <a:latin typeface="Comic Sans MS" panose="030F0702030302020204" pitchFamily="66" charset="0"/>
              </a:rPr>
              <a:t>” </a:t>
            </a:r>
            <a:br>
              <a:rPr lang="es-ES" b="1">
                <a:solidFill>
                  <a:srgbClr val="4A81DA"/>
                </a:solidFill>
                <a:latin typeface="Comic Sans MS" panose="030F0702030302020204" pitchFamily="66" charset="0"/>
              </a:rPr>
            </a:br>
            <a:r>
              <a:rPr lang="es-ES" sz="1600" b="1">
                <a:solidFill>
                  <a:srgbClr val="4A81DA"/>
                </a:solidFill>
                <a:latin typeface="Comic Sans MS" panose="030F0702030302020204" pitchFamily="66" charset="0"/>
              </a:rPr>
              <a:t>(2 Corinthians 5:14-15</a:t>
            </a:r>
            <a:r>
              <a:rPr lang="es-ES" sz="1600" b="1" dirty="0">
                <a:solidFill>
                  <a:srgbClr val="4A81DA"/>
                </a:solidFill>
                <a:latin typeface="Comic Sans MS" panose="030F0702030302020204" pitchFamily="66" charset="0"/>
              </a:rPr>
              <a:t>)</a:t>
            </a:r>
            <a:endParaRPr lang="es-ES" b="1" dirty="0">
              <a:solidFill>
                <a:srgbClr val="4A81D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538F685-EE31-453E-B1F4-991D19FFA146}"/>
              </a:ext>
            </a:extLst>
          </p:cNvPr>
          <p:cNvSpPr txBox="1"/>
          <p:nvPr/>
        </p:nvSpPr>
        <p:spPr>
          <a:xfrm>
            <a:off x="154377" y="1891740"/>
            <a:ext cx="4624251" cy="4939814"/>
          </a:xfrm>
          <a:prstGeom prst="rect">
            <a:avLst/>
          </a:prstGeom>
          <a:noFill/>
        </p:spPr>
        <p:txBody>
          <a:bodyPr wrap="square" rtlCol="0">
            <a:spAutoFit/>
          </a:bodyPr>
          <a:lstStyle/>
          <a:p>
            <a:pPr>
              <a:spcBef>
                <a:spcPts val="600"/>
              </a:spcBef>
            </a:pPr>
            <a:r>
              <a:rPr lang="en-US" sz="2000" b="1"/>
              <a:t>Compel means “to force somebody to do something, or to make something necessary” (Oxford Advanced Learner’s Dictionary).</a:t>
            </a:r>
            <a:endParaRPr lang="es-ES" sz="2000" b="1" dirty="0"/>
          </a:p>
          <a:p>
            <a:pPr>
              <a:spcBef>
                <a:spcPts val="600"/>
              </a:spcBef>
            </a:pPr>
            <a:r>
              <a:rPr lang="en-US" sz="2000" b="1"/>
              <a:t>The love of Jesus moved Paul to spread the Word of God all over the world since he understood that Jesus had given His life to save him.</a:t>
            </a:r>
            <a:endParaRPr lang="es-ES" sz="2000" b="1" dirty="0"/>
          </a:p>
          <a:p>
            <a:pPr>
              <a:spcBef>
                <a:spcPts val="600"/>
              </a:spcBef>
            </a:pPr>
            <a:r>
              <a:rPr lang="en-US" sz="2000" b="1"/>
              <a:t>Witnessing is a loving response to God’s love.</a:t>
            </a:r>
            <a:endParaRPr lang="es-ES" sz="2000" b="1" dirty="0"/>
          </a:p>
          <a:p>
            <a:pPr>
              <a:spcBef>
                <a:spcPts val="600"/>
              </a:spcBef>
            </a:pPr>
            <a:r>
              <a:rPr lang="en-US" sz="2000" b="1"/>
              <a:t>“Most of the brothers and sisters have become confident in the Lord and dare all the more to proclaim the gospel without fear […] out of goodwill. […] [they] do so out of love.” (Philippians 1:14-16 NIV).</a:t>
            </a:r>
            <a:endParaRPr lang="es-ES" sz="2000" b="1" dirty="0"/>
          </a:p>
        </p:txBody>
      </p:sp>
      <p:pic>
        <p:nvPicPr>
          <p:cNvPr id="6" name="Imagen 5">
            <a:extLst>
              <a:ext uri="{FF2B5EF4-FFF2-40B4-BE49-F238E27FC236}">
                <a16:creationId xmlns:a16="http://schemas.microsoft.com/office/drawing/2014/main" xmlns="" id="{785DC4CB-5EE6-452F-82EF-8BEA5B689B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05368" y="1482570"/>
            <a:ext cx="4134132" cy="5235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027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Right)">
                                      <p:cBhvr>
                                        <p:cTn id="16" dur="500"/>
                                        <p:tgtEl>
                                          <p:spTgt spid="6"/>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left)">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wipe(left)">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wipe(left)">
                                      <p:cBhvr>
                                        <p:cTn id="4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9973DE0F-D0DB-4FBA-AAF4-0BC7E053DB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16210" y="246432"/>
            <a:ext cx="6470343" cy="6470343"/>
          </a:xfrm>
          <a:prstGeom prst="rect">
            <a:avLst/>
          </a:prstGeom>
        </p:spPr>
      </p:pic>
      <p:sp>
        <p:nvSpPr>
          <p:cNvPr id="2" name="Rectángulo 1">
            <a:extLst>
              <a:ext uri="{FF2B5EF4-FFF2-40B4-BE49-F238E27FC236}">
                <a16:creationId xmlns:a16="http://schemas.microsoft.com/office/drawing/2014/main" xmlns="" id="{21386382-E1AF-48F0-A15B-CE8F0BA9ED3A}"/>
              </a:ext>
            </a:extLst>
          </p:cNvPr>
          <p:cNvSpPr/>
          <p:nvPr/>
        </p:nvSpPr>
        <p:spPr>
          <a:xfrm>
            <a:off x="134982" y="376367"/>
            <a:ext cx="5055327" cy="6093976"/>
          </a:xfrm>
          <a:prstGeom prst="rect">
            <a:avLst/>
          </a:prstGeom>
        </p:spPr>
        <p:txBody>
          <a:bodyPr wrap="square">
            <a:spAutoFit/>
          </a:bodyPr>
          <a:lstStyle/>
          <a:p>
            <a:pPr>
              <a:spcBef>
                <a:spcPts val="600"/>
              </a:spcBef>
            </a:pPr>
            <a:r>
              <a:rPr lang="es-ES" sz="260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rPr>
              <a:t>“</a:t>
            </a:r>
            <a:r>
              <a:rPr lang="en-US" sz="260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rPr>
              <a:t>In the power of the Spirit the delegated servants of Christ are to bear witness for their Leader. The yearning desire of the Saviour for the salvation of sinners is to mark all their efforts. The gracious invitation, first given by Christ, is to be taken up by human voices and sounded throughout the world: ‘Whosoever will, let him take the water of life freely.’ Revelation 22:17</a:t>
            </a:r>
            <a:r>
              <a:rPr lang="es-ES" sz="260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rPr>
              <a:t>”</a:t>
            </a:r>
            <a:endParaRPr lang="es-ES" sz="2600" dirty="0">
              <a:ln>
                <a:solidFill>
                  <a:schemeClr val="tx1"/>
                </a:solidFill>
              </a:ln>
              <a:solidFill>
                <a:schemeClr val="bg1"/>
              </a:solidFill>
              <a:effectLst>
                <a:outerShdw blurRad="38100" dist="38100" dir="2700000" algn="tl">
                  <a:srgbClr val="000000">
                    <a:alpha val="43137"/>
                  </a:srgbClr>
                </a:outerShdw>
              </a:effectLst>
              <a:latin typeface="Cooper Black" panose="0208090404030B020404" pitchFamily="18" charset="0"/>
            </a:endParaRPr>
          </a:p>
        </p:txBody>
      </p:sp>
      <p:sp>
        <p:nvSpPr>
          <p:cNvPr id="3" name="CuadroTexto 2">
            <a:extLst>
              <a:ext uri="{FF2B5EF4-FFF2-40B4-BE49-F238E27FC236}">
                <a16:creationId xmlns:a16="http://schemas.microsoft.com/office/drawing/2014/main" xmlns="" id="{68FF2262-F705-4F5E-859D-5AA9B4DF4097}"/>
              </a:ext>
            </a:extLst>
          </p:cNvPr>
          <p:cNvSpPr txBox="1"/>
          <p:nvPr/>
        </p:nvSpPr>
        <p:spPr>
          <a:xfrm>
            <a:off x="3563525" y="6499050"/>
            <a:ext cx="5460406" cy="369332"/>
          </a:xfrm>
          <a:prstGeom prst="rect">
            <a:avLst/>
          </a:prstGeom>
          <a:noFill/>
        </p:spPr>
        <p:txBody>
          <a:bodyPr wrap="none" rtlCol="0">
            <a:spAutoFit/>
          </a:bodyPr>
          <a:lstStyle/>
          <a:p>
            <a:pPr algn="r"/>
            <a:r>
              <a:rPr lang="en-US" b="1">
                <a:solidFill>
                  <a:schemeClr val="bg1"/>
                </a:solidFill>
              </a:rPr>
              <a:t>E.G.W. (Testimonies for the Church, book 9, cp. 4, p. 43)</a:t>
            </a:r>
            <a:endParaRPr lang="es-ES" b="1" dirty="0">
              <a:solidFill>
                <a:schemeClr val="bg1"/>
              </a:solidFill>
            </a:endParaRPr>
          </a:p>
        </p:txBody>
      </p:sp>
    </p:spTree>
    <p:extLst>
      <p:ext uri="{BB962C8B-B14F-4D97-AF65-F5344CB8AC3E}">
        <p14:creationId xmlns:p14="http://schemas.microsoft.com/office/powerpoint/2010/main" val="23833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820</Words>
  <Application>Microsoft Office PowerPoint</Application>
  <PresentationFormat>画面に合わせる (4:3)</PresentationFormat>
  <Paragraphs>46</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71</cp:revision>
  <dcterms:created xsi:type="dcterms:W3CDTF">2020-06-20T07:20:16Z</dcterms:created>
  <dcterms:modified xsi:type="dcterms:W3CDTF">2020-07-09T08:07:51Z</dcterms:modified>
</cp:coreProperties>
</file>