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7053263" cy="10180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80" autoAdjust="0"/>
  </p:normalViewPr>
  <p:slideViewPr>
    <p:cSldViewPr snapToGrid="0">
      <p:cViewPr varScale="1">
        <p:scale>
          <a:sx n="85" d="100"/>
          <a:sy n="85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B17B6953-9F02-42A9-B2E4-620D7C12DED7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1273175"/>
            <a:ext cx="6107113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8472" tIns="49236" rIns="98472" bIns="4923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1A9FB67B-6779-4BC6-AF6F-76226E9AC7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4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b="1" dirty="0"/>
              <a:t>迷子の羊</a:t>
            </a:r>
            <a:endParaRPr lang="ja-JP" altLang="ja-JP" sz="1300" dirty="0"/>
          </a:p>
          <a:p>
            <a:r>
              <a:rPr lang="en-US" altLang="ja-JP" sz="1300" dirty="0"/>
              <a:t> </a:t>
            </a:r>
            <a:endParaRPr lang="ja-JP" altLang="ja-JP" sz="1300" dirty="0"/>
          </a:p>
          <a:p>
            <a:r>
              <a:rPr lang="ja-JP" altLang="ja-JP" sz="1300" dirty="0"/>
              <a:t>「みなさんは、迷子になった経験はありますか？」</a:t>
            </a:r>
          </a:p>
          <a:p>
            <a:r>
              <a:rPr lang="en-US" altLang="ja-JP" sz="1300" dirty="0"/>
              <a:t> </a:t>
            </a:r>
            <a:endParaRPr lang="ja-JP" altLang="ja-JP" sz="1300" dirty="0"/>
          </a:p>
          <a:p>
            <a:r>
              <a:rPr lang="ja-JP" altLang="ja-JP" sz="1300" dirty="0"/>
              <a:t>あるとき、牧師さんが子供たちに問いかけました。</a:t>
            </a:r>
          </a:p>
          <a:p>
            <a:r>
              <a:rPr lang="ja-JP" altLang="ja-JP" sz="1300" dirty="0"/>
              <a:t>みんなは顔を見合わせて、「牧師先生は、いったいどうしてそんなことを聞くのだろう？」と不思議そうにしています。</a:t>
            </a:r>
          </a:p>
          <a:p>
            <a:r>
              <a:rPr lang="ja-JP" altLang="ja-JP" sz="1300" dirty="0"/>
              <a:t>「知らない場所で、ひとりぼっちになってしまったら、とても不安になりますよね」</a:t>
            </a:r>
          </a:p>
          <a:p>
            <a:r>
              <a:rPr lang="ja-JP" altLang="ja-JP" sz="1300" dirty="0"/>
              <a:t>そう言って、牧師先生はにっこりと笑いました。</a:t>
            </a:r>
          </a:p>
          <a:p>
            <a:r>
              <a:rPr lang="ja-JP" altLang="ja-JP" sz="1300" dirty="0"/>
              <a:t>「今日はみなさんに、『迷子の羊』というお話をします。</a:t>
            </a:r>
          </a:p>
          <a:p>
            <a:r>
              <a:rPr lang="ja-JP" altLang="ja-JP" sz="1300" dirty="0"/>
              <a:t>これは大昔、イエスさまがわたしたちのために語られた、たとえ話です……」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34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あるところに、一〇〇匹の羊を飼っている羊飼いがいました。</a:t>
            </a:r>
          </a:p>
          <a:p>
            <a:r>
              <a:rPr lang="ja-JP" altLang="ja-JP" sz="1300" dirty="0"/>
              <a:t>羊飼いとは、その名前の通り、羊のお世話をするひとのことです。</a:t>
            </a:r>
          </a:p>
          <a:p>
            <a:r>
              <a:rPr lang="ja-JP" altLang="ja-JP" sz="1300" dirty="0"/>
              <a:t>たくさんの羊をおいしい草のある野原につれて行ってたり、</a:t>
            </a:r>
          </a:p>
          <a:p>
            <a:r>
              <a:rPr lang="ja-JP" altLang="ja-JP" sz="1300" dirty="0"/>
              <a:t>羊の毛を刈って、暑い夏をすごしやすくしたり、</a:t>
            </a:r>
          </a:p>
          <a:p>
            <a:r>
              <a:rPr lang="ja-JP" altLang="ja-JP" sz="1300" dirty="0"/>
              <a:t>怖いオオカミから羊を守ってあげたりします。</a:t>
            </a:r>
          </a:p>
          <a:p>
            <a:r>
              <a:rPr lang="en-US" altLang="ja-JP" sz="1300" dirty="0"/>
              <a:t> </a:t>
            </a:r>
            <a:endParaRPr lang="ja-JP" altLang="ja-JP" sz="1300" dirty="0"/>
          </a:p>
          <a:p>
            <a:r>
              <a:rPr lang="ja-JP" altLang="ja-JP" sz="1300" dirty="0"/>
              <a:t>羊たちは、羊飼いのそばにいるあいだは、安心してすごすことができます。</a:t>
            </a:r>
          </a:p>
          <a:p>
            <a:r>
              <a:rPr lang="ja-JP" altLang="ja-JP" sz="1300" dirty="0"/>
              <a:t>羊飼いは、かわいい羊のことが大好きで、</a:t>
            </a:r>
          </a:p>
          <a:p>
            <a:r>
              <a:rPr lang="ja-JP" altLang="ja-JP" sz="1300" dirty="0"/>
              <a:t>一匹一匹に名前をつけて呼んでいました。</a:t>
            </a:r>
          </a:p>
          <a:p>
            <a:r>
              <a:rPr lang="ja-JP" altLang="ja-JP" sz="1300" dirty="0"/>
              <a:t>たくさんの羊たちも、やさしい羊飼いのことが大好きでした。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1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そんなあるとき、一匹の羊がいなくなってしまいました。</a:t>
            </a:r>
          </a:p>
          <a:p>
            <a:r>
              <a:rPr lang="ja-JP" altLang="ja-JP" sz="1300" dirty="0"/>
              <a:t>遊びに夢中になっていたのかもしれません。自分でも気づかないうちに、羊飼いから遠くはなれて、迷子になってしまったのです。</a:t>
            </a:r>
          </a:p>
          <a:p>
            <a:r>
              <a:rPr lang="ja-JP" altLang="ja-JP" sz="1300" dirty="0"/>
              <a:t>羊が居なくなったことに、他の羊たちはまったく気が付きませんでした。</a:t>
            </a:r>
          </a:p>
          <a:p>
            <a:r>
              <a:rPr lang="ja-JP" altLang="ja-JP" sz="1300" dirty="0"/>
              <a:t>でも、羊飼いは違います。</a:t>
            </a:r>
          </a:p>
          <a:p>
            <a:r>
              <a:rPr lang="ja-JP" altLang="ja-JP" sz="1300" dirty="0"/>
              <a:t>羊飼いは、たくさんの羊の中で、どの羊がいなくなったのかも、すぐにわかりました。</a:t>
            </a:r>
          </a:p>
          <a:p>
            <a:r>
              <a:rPr lang="ja-JP" altLang="ja-JP" sz="1300" dirty="0"/>
              <a:t>迷子になった羊は、一〇〇匹の中のたったの一匹です。</a:t>
            </a:r>
          </a:p>
          <a:p>
            <a:r>
              <a:rPr lang="ja-JP" altLang="ja-JP" sz="1300" dirty="0"/>
              <a:t>この羊がいなくなっても、まだ、九九匹のこっています。</a:t>
            </a:r>
          </a:p>
          <a:p>
            <a:r>
              <a:rPr lang="ja-JP" altLang="ja-JP" sz="1300" dirty="0"/>
              <a:t>羊飼いは、どうしたでしょうか？</a:t>
            </a:r>
          </a:p>
          <a:p>
            <a:r>
              <a:rPr lang="ja-JP" altLang="ja-JP" sz="1300" dirty="0"/>
              <a:t>「そのうち帰ってくるだろう」と言って、ただ待っていたでしょうか。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4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……いいえ、そんなことはありません！</a:t>
            </a:r>
          </a:p>
          <a:p>
            <a:r>
              <a:rPr lang="ja-JP" altLang="ja-JP" sz="1300" dirty="0"/>
              <a:t>羊飼いは、すぐに羊たちを呼び集めました。</a:t>
            </a:r>
          </a:p>
          <a:p>
            <a:r>
              <a:rPr lang="ja-JP" altLang="ja-JP" sz="1300" dirty="0"/>
              <a:t>そして、なんども羊の名前を呼びながら、数を数えて確かめます。</a:t>
            </a:r>
          </a:p>
          <a:p>
            <a:r>
              <a:rPr lang="ja-JP" altLang="ja-JP" sz="1300" dirty="0"/>
              <a:t>「一、二、三、四……九八、九九……」</a:t>
            </a:r>
          </a:p>
          <a:p>
            <a:r>
              <a:rPr lang="ja-JP" altLang="ja-JP" sz="1300" dirty="0"/>
              <a:t>やはり一匹たりません。</a:t>
            </a:r>
          </a:p>
          <a:p>
            <a:r>
              <a:rPr lang="ja-JP" altLang="ja-JP" sz="1300" dirty="0"/>
              <a:t>「がけから落ちて、ケガをしていないだろうか。水がなくて、のどが渇いていないだろうか。おなかが空いていないだろうか……」</a:t>
            </a:r>
          </a:p>
          <a:p>
            <a:r>
              <a:rPr lang="ja-JP" altLang="ja-JP" sz="1300" dirty="0"/>
              <a:t>そう考えると、羊飼いは心配でたまらなくなりました。そして、いてもたってもいられず、残りの九九匹を安全な野原に連れて行き、こう言いました。</a:t>
            </a:r>
          </a:p>
          <a:p>
            <a:r>
              <a:rPr lang="ja-JP" altLang="ja-JP" sz="1300" dirty="0"/>
              <a:t>「おまえたちは、この安全な野原で待っていなさい。わたしは、迷子になった羊を探しに行く。安心しなさい。わたしは必ず帰ってくるから」</a:t>
            </a:r>
          </a:p>
          <a:p>
            <a:r>
              <a:rPr lang="ja-JP" altLang="ja-JP" sz="1300" dirty="0"/>
              <a:t>と羊に約束して、いなくなった一匹の名前を呼びながら出かけて行きました。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18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羊飼いは、陽が沈んで、あたりがまっくらになっても、ひっしに迷子の羊を探しました。暗い森には、羊を襲うオオカミが出ます。</a:t>
            </a:r>
          </a:p>
          <a:p>
            <a:r>
              <a:rPr lang="ja-JP" altLang="ja-JP" sz="1300" dirty="0"/>
              <a:t>「羊は無事だろうか。不安な思いをしていたら、かわいそうだ」</a:t>
            </a:r>
          </a:p>
          <a:p>
            <a:r>
              <a:rPr lang="ja-JP" altLang="ja-JP" sz="1300" dirty="0"/>
              <a:t>すると、遠くのほうで、小さな鳴き声が聞こえました。</a:t>
            </a:r>
          </a:p>
          <a:p>
            <a:r>
              <a:rPr lang="en-US" altLang="ja-JP" sz="1300" b="1" dirty="0"/>
              <a:t>(</a:t>
            </a:r>
            <a:r>
              <a:rPr lang="ja-JP" altLang="ja-JP" sz="1300" b="1" dirty="0"/>
              <a:t>羊の鳴き声</a:t>
            </a:r>
            <a:r>
              <a:rPr lang="en-US" altLang="ja-JP" sz="1300" b="1" dirty="0"/>
              <a:t>)</a:t>
            </a:r>
            <a:endParaRPr lang="ja-JP" altLang="ja-JP" sz="1300" dirty="0"/>
          </a:p>
          <a:p>
            <a:r>
              <a:rPr lang="ja-JP" altLang="ja-JP" sz="1300" dirty="0"/>
              <a:t>そう、まさに、迷子になった羊の鳴き声です！</a:t>
            </a:r>
          </a:p>
          <a:p>
            <a:r>
              <a:rPr lang="ja-JP" altLang="ja-JP" sz="1300" dirty="0"/>
              <a:t>「この声は……間違いない！　羊は生きている！」</a:t>
            </a:r>
          </a:p>
          <a:p>
            <a:r>
              <a:rPr lang="ja-JP" altLang="ja-JP" sz="1300" dirty="0"/>
              <a:t>羊飼いは、羊の声を追いかけて、声のするほうへずんずん進んでゆきます。</a:t>
            </a:r>
          </a:p>
          <a:p>
            <a:r>
              <a:rPr lang="en-US" altLang="ja-JP" sz="1300" b="1" dirty="0"/>
              <a:t>(</a:t>
            </a:r>
            <a:r>
              <a:rPr lang="ja-JP" altLang="ja-JP" sz="1300" b="1" dirty="0"/>
              <a:t>弱々しく鳴く羊の声</a:t>
            </a:r>
            <a:r>
              <a:rPr lang="en-US" altLang="ja-JP" sz="1300" b="1" dirty="0"/>
              <a:t>)</a:t>
            </a:r>
            <a:endParaRPr lang="ja-JP" altLang="ja-JP" sz="1300" dirty="0"/>
          </a:p>
          <a:p>
            <a:r>
              <a:rPr lang="ja-JP" altLang="ja-JP" sz="1300" dirty="0"/>
              <a:t>羊の鳴き声は、どんどん弱く、細くなって、今にも死んでしまいそうです。</a:t>
            </a:r>
          </a:p>
          <a:p>
            <a:r>
              <a:rPr lang="ja-JP" altLang="ja-JP" sz="1300" dirty="0"/>
              <a:t>それでも羊飼いは、けっして諦めません。</a:t>
            </a:r>
          </a:p>
          <a:p>
            <a:r>
              <a:rPr lang="ja-JP" altLang="ja-JP" sz="1300" dirty="0"/>
              <a:t>「もうすぐ行くから、待っているんだぞ！」</a:t>
            </a:r>
          </a:p>
          <a:p>
            <a:r>
              <a:rPr lang="ja-JP" altLang="ja-JP" sz="1300" dirty="0"/>
              <a:t>羊飼いは、自分の危険をかえりみずに、険しいがけをよじ登るのでした。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3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それから、どれくらいの時間がたったでしょう。</a:t>
            </a:r>
          </a:p>
          <a:p>
            <a:r>
              <a:rPr lang="ja-JP" altLang="ja-JP" sz="1300" dirty="0"/>
              <a:t>羊の名前を呼びながら羊飼いは進んで行きます。</a:t>
            </a:r>
          </a:p>
          <a:p>
            <a:r>
              <a:rPr lang="ja-JP" altLang="ja-JP" sz="1300" dirty="0"/>
              <a:t>けわしい崖を登り、危険な森の中をかなり進んだところに、羊はいました。</a:t>
            </a:r>
          </a:p>
          <a:p>
            <a:r>
              <a:rPr lang="ja-JP" altLang="ja-JP" sz="1300" dirty="0"/>
              <a:t>けわしい森の中をさまよい続けた羊は、すっかり弱って、動けなくなっていました。</a:t>
            </a:r>
          </a:p>
          <a:p>
            <a:r>
              <a:rPr lang="ja-JP" altLang="ja-JP" sz="1300" dirty="0"/>
              <a:t>「あ！　みつけた！」</a:t>
            </a:r>
          </a:p>
          <a:p>
            <a:r>
              <a:rPr lang="ja-JP" altLang="ja-JP" sz="1300" dirty="0"/>
              <a:t>羊は、木のかげにうずくまり、助けをずっと待っていました。</a:t>
            </a:r>
          </a:p>
          <a:p>
            <a:r>
              <a:rPr lang="ja-JP" altLang="ja-JP" sz="1300" dirty="0"/>
              <a:t>こんなに深い森の奥で、それもたった一匹で、羊はどんなに心細い思いをしたことでしょう。</a:t>
            </a:r>
          </a:p>
          <a:p>
            <a:r>
              <a:rPr lang="ja-JP" altLang="ja-JP" sz="1300" dirty="0"/>
              <a:t>羊は、自分を探しに来た羊飼いを見つけると、まるで、羊飼いがきてくれるのをずっと持っていたかのように「メエ」と一声、鳴きました。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0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「ああ、よかった！」</a:t>
            </a:r>
            <a:r>
              <a:rPr lang="en-US" altLang="ja-JP" sz="1300" dirty="0"/>
              <a:t>(</a:t>
            </a:r>
            <a:r>
              <a:rPr lang="ja-JP" altLang="ja-JP" sz="1300" dirty="0"/>
              <a:t>大きな声で</a:t>
            </a:r>
            <a:r>
              <a:rPr lang="en-US" altLang="ja-JP" sz="1300" dirty="0"/>
              <a:t>)</a:t>
            </a:r>
            <a:endParaRPr lang="ja-JP" altLang="ja-JP" sz="1300" dirty="0"/>
          </a:p>
          <a:p>
            <a:r>
              <a:rPr lang="ja-JP" altLang="ja-JP" sz="1300" dirty="0"/>
              <a:t>羊飼いはそう言って、すぐに駆け寄りました。</a:t>
            </a:r>
          </a:p>
          <a:p>
            <a:r>
              <a:rPr lang="ja-JP" altLang="ja-JP" sz="1300" dirty="0"/>
              <a:t>そして、大きな両腕で、やさしく、しっかりと羊を抱きしめます。</a:t>
            </a:r>
          </a:p>
          <a:p>
            <a:r>
              <a:rPr lang="ja-JP" altLang="ja-JP" sz="1300" dirty="0"/>
              <a:t>どうして勝手に居なくなったんだ！とか、</a:t>
            </a:r>
          </a:p>
          <a:p>
            <a:r>
              <a:rPr lang="ja-JP" altLang="ja-JP" sz="1300" dirty="0"/>
              <a:t>おまえのせいで、大変な思いをしたぞ！</a:t>
            </a:r>
          </a:p>
          <a:p>
            <a:r>
              <a:rPr lang="ja-JP" altLang="ja-JP" sz="1300" dirty="0"/>
              <a:t>などという、冷たい言葉はかけません。</a:t>
            </a:r>
          </a:p>
          <a:p>
            <a:r>
              <a:rPr lang="ja-JP" altLang="ja-JP" sz="1300" dirty="0"/>
              <a:t>羊飼いは、ただただ、迷子の羊が無事に生きていたことが嬉しくて、たまらないのです。そして、</a:t>
            </a:r>
          </a:p>
          <a:p>
            <a:r>
              <a:rPr lang="ja-JP" altLang="ja-JP" sz="1300" dirty="0"/>
              <a:t>「もう大丈夫だ。さあ、わたしと一緒にかえろう」</a:t>
            </a:r>
          </a:p>
          <a:p>
            <a:r>
              <a:rPr lang="ja-JP" altLang="ja-JP" sz="1300" dirty="0"/>
              <a:t>そう言ってくれました。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38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暗く、静かな夜がすぎ、空がぼんやりと明るくなってきました。</a:t>
            </a:r>
          </a:p>
          <a:p>
            <a:r>
              <a:rPr lang="ja-JP" altLang="ja-JP" sz="1300" dirty="0"/>
              <a:t>羊飼いは、九九匹の羊たちに約束した通り、ちゃんと帰ってきした。</a:t>
            </a:r>
          </a:p>
          <a:p>
            <a:r>
              <a:rPr lang="ja-JP" altLang="ja-JP" sz="1300" dirty="0"/>
              <a:t>もちろん、迷子になった羊も一緒です。</a:t>
            </a:r>
          </a:p>
          <a:p>
            <a:r>
              <a:rPr lang="ja-JP" altLang="ja-JP" sz="1300" dirty="0"/>
              <a:t>羊飼いと、迷子の羊の帰りを待っていた九九匹の羊たちは、大喜びで羊飼いと迷子になった羊を出迎えました。</a:t>
            </a:r>
          </a:p>
          <a:p>
            <a:r>
              <a:rPr lang="ja-JP" altLang="ja-JP" sz="1300" dirty="0"/>
              <a:t>もう、お腹がすく心配はありません。</a:t>
            </a:r>
          </a:p>
          <a:p>
            <a:r>
              <a:rPr lang="ja-JP" altLang="ja-JP" sz="1300" dirty="0"/>
              <a:t>オオカミに食べられてしまう心配もありません。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69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300" dirty="0"/>
              <a:t>その翌日、羊飼いの家はたくさんの人であふれていました。</a:t>
            </a:r>
          </a:p>
          <a:p>
            <a:r>
              <a:rPr lang="ja-JP" altLang="ja-JP" sz="1300" dirty="0"/>
              <a:t>羊飼いのお父さんやお母さん、おじいちゃんにおばあちゃん、それから、遠い親戚や、なかよしなお友達、ご近所のひともいます！</a:t>
            </a:r>
          </a:p>
          <a:p>
            <a:r>
              <a:rPr lang="ja-JP" altLang="ja-JP" sz="1300" dirty="0"/>
              <a:t>みんな、羊飼いが呼び集めたひとたちです。</a:t>
            </a:r>
          </a:p>
          <a:p>
            <a:r>
              <a:rPr lang="ja-JP" altLang="ja-JP" sz="1300" dirty="0"/>
              <a:t>羊飼いは言いました。</a:t>
            </a:r>
          </a:p>
          <a:p>
            <a:r>
              <a:rPr lang="ja-JP" altLang="ja-JP" sz="1300" dirty="0"/>
              <a:t>「みなさん、聞いてください。わたしの羊がいっぴき、群れから離れていなくなってしまいました。でも、安心してください。</a:t>
            </a:r>
          </a:p>
          <a:p>
            <a:r>
              <a:rPr lang="ja-JP" altLang="ja-JP" sz="1300" dirty="0"/>
              <a:t>羊を見つけることができました。生きて、連れ帰ることができました。</a:t>
            </a:r>
          </a:p>
          <a:p>
            <a:r>
              <a:rPr lang="ja-JP" altLang="ja-JP" sz="1300" dirty="0"/>
              <a:t>わたしは、それがたまらなく嬉しいのです！</a:t>
            </a:r>
          </a:p>
          <a:p>
            <a:r>
              <a:rPr lang="ja-JP" altLang="ja-JP" sz="1300" dirty="0"/>
              <a:t>ですから、みなさんも一緒に喜んでください」</a:t>
            </a:r>
          </a:p>
          <a:p>
            <a:r>
              <a:rPr lang="ja-JP" altLang="ja-JP" sz="1300" dirty="0"/>
              <a:t>そして、羊を抱きかかえて、みんなに見せました。</a:t>
            </a:r>
          </a:p>
          <a:p>
            <a:r>
              <a:rPr lang="ja-JP" altLang="ja-JP" sz="1300" dirty="0"/>
              <a:t>羊はちょっぴり恥ずかしそうにしていますが、羊飼いは心の底から、喜んでいるようでした。</a:t>
            </a:r>
          </a:p>
          <a:p>
            <a:r>
              <a:rPr lang="ja-JP" altLang="ja-JP" sz="1300" dirty="0"/>
              <a:t>もし、また羊が迷子になってしまっても、羊飼いは何度でも探してくれることでしょう。</a:t>
            </a:r>
          </a:p>
          <a:p>
            <a:r>
              <a:rPr lang="ja-JP" altLang="ja-JP" sz="1300" dirty="0"/>
              <a:t>なぜなら羊飼いは、それほどまでに羊たちのことを、愛しているのですから。</a:t>
            </a:r>
          </a:p>
          <a:p>
            <a:r>
              <a:rPr lang="en-US" altLang="ja-JP" sz="1300" dirty="0"/>
              <a:t>〈</a:t>
            </a:r>
            <a:r>
              <a:rPr lang="ja-JP" altLang="ja-JP" sz="1300" dirty="0"/>
              <a:t>完</a:t>
            </a:r>
            <a:r>
              <a:rPr lang="en-US" altLang="ja-JP" sz="1300" dirty="0"/>
              <a:t>〉</a:t>
            </a:r>
          </a:p>
          <a:p>
            <a:endParaRPr lang="ja-JP" altLang="ja-JP" sz="1300" dirty="0"/>
          </a:p>
          <a:p>
            <a:r>
              <a:rPr lang="en-US" altLang="ja-JP" sz="1300" dirty="0"/>
              <a:t>【</a:t>
            </a:r>
            <a:r>
              <a:rPr lang="ja-JP" altLang="ja-JP" sz="1300" dirty="0"/>
              <a:t>質問</a:t>
            </a:r>
            <a:r>
              <a:rPr lang="en-US" altLang="ja-JP" sz="1300" dirty="0"/>
              <a:t>】</a:t>
            </a:r>
            <a:endParaRPr lang="ja-JP" altLang="ja-JP" sz="1300" dirty="0"/>
          </a:p>
          <a:p>
            <a:r>
              <a:rPr lang="ja-JP" altLang="ja-JP" sz="1300" dirty="0"/>
              <a:t>例え話に出てくる「迷子の羊」は、わたしたち一人一人のことです。</a:t>
            </a:r>
          </a:p>
          <a:p>
            <a:r>
              <a:rPr lang="ja-JP" altLang="ja-JP" sz="1300" dirty="0"/>
              <a:t>それでは、「羊飼い」とは、いったい誰のことでしょうか？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FB67B-6779-4BC6-AF6F-76226E9AC71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43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6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6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3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1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14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3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24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77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6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43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F19F-12D3-4319-8A77-32AED4A2CDEF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B293D-0FB2-46EB-8CF7-2E99A3A66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97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4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46" y="0"/>
            <a:ext cx="969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953</Words>
  <Application>Microsoft Office PowerPoint</Application>
  <PresentationFormat>ワイド画面</PresentationFormat>
  <Paragraphs>99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徳前 直美</dc:creator>
  <cp:lastModifiedBy>徳前 直美</cp:lastModifiedBy>
  <cp:revision>9</cp:revision>
  <cp:lastPrinted>2020-06-29T01:12:49Z</cp:lastPrinted>
  <dcterms:created xsi:type="dcterms:W3CDTF">2020-06-29T00:28:40Z</dcterms:created>
  <dcterms:modified xsi:type="dcterms:W3CDTF">2020-06-29T05:45:45Z</dcterms:modified>
</cp:coreProperties>
</file>